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17" r:id="rId3"/>
    <p:sldId id="318" r:id="rId4"/>
    <p:sldId id="319" r:id="rId5"/>
    <p:sldId id="320" r:id="rId6"/>
    <p:sldId id="322" r:id="rId7"/>
    <p:sldId id="323" r:id="rId8"/>
    <p:sldId id="324" r:id="rId9"/>
    <p:sldId id="328" r:id="rId10"/>
    <p:sldId id="329" r:id="rId11"/>
    <p:sldId id="330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03" autoAdjust="0"/>
    <p:restoredTop sz="94660"/>
  </p:normalViewPr>
  <p:slideViewPr>
    <p:cSldViewPr>
      <p:cViewPr varScale="1">
        <p:scale>
          <a:sx n="107" d="100"/>
          <a:sy n="107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1065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928802"/>
            <a:ext cx="9144000" cy="1836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05" y="4071942"/>
            <a:ext cx="9128795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286776" y="1214422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五角星 7"/>
          <p:cNvSpPr/>
          <p:nvPr/>
        </p:nvSpPr>
        <p:spPr>
          <a:xfrm>
            <a:off x="2928926" y="-24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五角星 8"/>
          <p:cNvSpPr/>
          <p:nvPr/>
        </p:nvSpPr>
        <p:spPr>
          <a:xfrm>
            <a:off x="3000364" y="1857364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五角星 9"/>
          <p:cNvSpPr/>
          <p:nvPr/>
        </p:nvSpPr>
        <p:spPr>
          <a:xfrm>
            <a:off x="3143240" y="4000504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15338" y="3272853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58214" y="6201811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五角星 14"/>
          <p:cNvSpPr/>
          <p:nvPr/>
        </p:nvSpPr>
        <p:spPr>
          <a:xfrm>
            <a:off x="3500430" y="1857364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五角星 15"/>
          <p:cNvSpPr/>
          <p:nvPr/>
        </p:nvSpPr>
        <p:spPr>
          <a:xfrm>
            <a:off x="3428992" y="-24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" y="3786190"/>
            <a:ext cx="89535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1480"/>
            <a:ext cx="89535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五角星 3"/>
          <p:cNvSpPr/>
          <p:nvPr/>
        </p:nvSpPr>
        <p:spPr>
          <a:xfrm>
            <a:off x="3071802" y="571480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8963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294" y="1857364"/>
            <a:ext cx="88773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五角星 3"/>
          <p:cNvSpPr/>
          <p:nvPr/>
        </p:nvSpPr>
        <p:spPr>
          <a:xfrm>
            <a:off x="3000364" y="0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64781" cy="1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072462" y="1272589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五角星 3"/>
          <p:cNvSpPr/>
          <p:nvPr/>
        </p:nvSpPr>
        <p:spPr>
          <a:xfrm>
            <a:off x="2857488" y="0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85926"/>
            <a:ext cx="894397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143900" y="3272853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3905250"/>
            <a:ext cx="849630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357554" y="5630307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五角星 8"/>
          <p:cNvSpPr/>
          <p:nvPr/>
        </p:nvSpPr>
        <p:spPr>
          <a:xfrm>
            <a:off x="3009888" y="1785926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五角星 9"/>
          <p:cNvSpPr/>
          <p:nvPr/>
        </p:nvSpPr>
        <p:spPr>
          <a:xfrm>
            <a:off x="3071802" y="3857628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29718" cy="178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929586" y="1285860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五角星 3"/>
          <p:cNvSpPr/>
          <p:nvPr/>
        </p:nvSpPr>
        <p:spPr>
          <a:xfrm>
            <a:off x="3000364" y="-24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85926"/>
            <a:ext cx="890587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081986" y="3487167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五角星 6"/>
          <p:cNvSpPr/>
          <p:nvPr/>
        </p:nvSpPr>
        <p:spPr>
          <a:xfrm>
            <a:off x="3428992" y="-24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角星 7"/>
          <p:cNvSpPr/>
          <p:nvPr/>
        </p:nvSpPr>
        <p:spPr>
          <a:xfrm>
            <a:off x="2928926" y="1714488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" y="4516086"/>
            <a:ext cx="9144001" cy="1770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8234386" y="5844621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五角星 10"/>
          <p:cNvSpPr/>
          <p:nvPr/>
        </p:nvSpPr>
        <p:spPr>
          <a:xfrm>
            <a:off x="3081326" y="4429132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898207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072462" y="2000240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928934"/>
            <a:ext cx="848677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929058" y="5357826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五角星 6"/>
          <p:cNvSpPr/>
          <p:nvPr/>
        </p:nvSpPr>
        <p:spPr>
          <a:xfrm>
            <a:off x="3000364" y="285728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角星 7"/>
          <p:cNvSpPr/>
          <p:nvPr/>
        </p:nvSpPr>
        <p:spPr>
          <a:xfrm>
            <a:off x="3071802" y="2857496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0"/>
            <a:ext cx="884872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714744" y="1714488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500438"/>
            <a:ext cx="88773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143900" y="4487299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五角星 5"/>
          <p:cNvSpPr/>
          <p:nvPr/>
        </p:nvSpPr>
        <p:spPr>
          <a:xfrm>
            <a:off x="3071802" y="0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五角星 6"/>
          <p:cNvSpPr/>
          <p:nvPr/>
        </p:nvSpPr>
        <p:spPr>
          <a:xfrm>
            <a:off x="3000364" y="3500438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038725"/>
            <a:ext cx="89344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8072462" y="6344687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五角星 9"/>
          <p:cNvSpPr/>
          <p:nvPr/>
        </p:nvSpPr>
        <p:spPr>
          <a:xfrm>
            <a:off x="3500430" y="0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0"/>
            <a:ext cx="889635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928934"/>
            <a:ext cx="89154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676775"/>
            <a:ext cx="89249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215338" y="2201283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29586" y="4214818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81986" y="6344687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b="39539"/>
          <a:stretch>
            <a:fillRect/>
          </a:stretch>
        </p:blipFill>
        <p:spPr bwMode="auto">
          <a:xfrm>
            <a:off x="0" y="0"/>
            <a:ext cx="8896350" cy="300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000372"/>
            <a:ext cx="892492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7358082" y="857232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15272" y="2487035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72462" y="4286256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52"/>
            <a:ext cx="888682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3000372"/>
            <a:ext cx="88773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五角星 3"/>
          <p:cNvSpPr/>
          <p:nvPr/>
        </p:nvSpPr>
        <p:spPr>
          <a:xfrm>
            <a:off x="3143240" y="0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12884" cy="1428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143116"/>
            <a:ext cx="89154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五角星 3"/>
          <p:cNvSpPr/>
          <p:nvPr/>
        </p:nvSpPr>
        <p:spPr>
          <a:xfrm>
            <a:off x="3214678" y="0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20</Words>
  <PresentationFormat>全屏显示(4:3)</PresentationFormat>
  <Paragraphs>20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SDWM</cp:lastModifiedBy>
  <cp:revision>132</cp:revision>
  <dcterms:created xsi:type="dcterms:W3CDTF">2015-06-14T08:23:44Z</dcterms:created>
  <dcterms:modified xsi:type="dcterms:W3CDTF">2015-06-26T06:02:22Z</dcterms:modified>
</cp:coreProperties>
</file>