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47D60-5762-4C26-9716-882E8E3CC86F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DCD6A-BC32-4024-9C9A-8B5ACD110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18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904325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215338" y="128586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455873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五角星 8"/>
          <p:cNvSpPr/>
          <p:nvPr/>
        </p:nvSpPr>
        <p:spPr>
          <a:xfrm>
            <a:off x="4572000" y="64291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5072066" y="3000372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47114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6195" y="2214554"/>
            <a:ext cx="916019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71942"/>
            <a:ext cx="9186462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15338" y="164305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6776" y="355860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694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098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902976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572008"/>
            <a:ext cx="9144000" cy="18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86776" y="198696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5338" y="385762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5338" y="585789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6556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2462" y="285749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35632"/>
            <a:ext cx="9144000" cy="257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15338" y="570174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584304" cy="442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86776" y="1571612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5338" y="385762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2857496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687895" cy="216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054549"/>
            <a:ext cx="6643734" cy="4803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500430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929058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07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00372"/>
            <a:ext cx="8870127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643306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4143372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273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781084"/>
            <a:ext cx="7623108" cy="407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571868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030779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00306"/>
            <a:ext cx="905319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428992" y="-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2" y="2214554"/>
            <a:ext cx="8501090" cy="462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56224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14678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714744" y="-2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77601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86058"/>
            <a:ext cx="7671248" cy="407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428992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929058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9564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58214" y="3286124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7628"/>
            <a:ext cx="916835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58214" y="555886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5214942" y="28572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000364" y="378619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7" y="2857496"/>
            <a:ext cx="9138473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28604"/>
            <a:ext cx="902673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14678" y="35716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3643306" y="35716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571744"/>
            <a:ext cx="904745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"/>
            <a:ext cx="7786742" cy="262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571868" y="-71462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23797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919185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86116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42" y="3429000"/>
            <a:ext cx="909665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7232"/>
            <a:ext cx="907494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五角星 3"/>
          <p:cNvSpPr/>
          <p:nvPr/>
        </p:nvSpPr>
        <p:spPr>
          <a:xfrm>
            <a:off x="3214678" y="71435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44941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643182"/>
            <a:ext cx="8692198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五角星 5"/>
          <p:cNvSpPr/>
          <p:nvPr/>
        </p:nvSpPr>
        <p:spPr>
          <a:xfrm>
            <a:off x="3357554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20684"/>
            <a:ext cx="8143900" cy="453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448336"/>
            <a:ext cx="9144001" cy="140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409" cy="2571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86776" y="200024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86124"/>
            <a:ext cx="918553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884" y="584462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4857752" y="64291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214678" y="3214686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5357818" y="64291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56357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58214" y="250030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90792"/>
            <a:ext cx="9144000" cy="305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58214" y="605893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3357554" y="0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3214678" y="3500438"/>
            <a:ext cx="428628" cy="3571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22405" cy="1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86776" y="135729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64"/>
            <a:ext cx="912732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8148" y="321468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11566"/>
            <a:ext cx="9144000" cy="187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215338" y="571501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五角星 7"/>
          <p:cNvSpPr/>
          <p:nvPr/>
        </p:nvSpPr>
        <p:spPr>
          <a:xfrm>
            <a:off x="3000364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角星 8"/>
          <p:cNvSpPr/>
          <p:nvPr/>
        </p:nvSpPr>
        <p:spPr>
          <a:xfrm>
            <a:off x="2857488" y="1785926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角星 9"/>
          <p:cNvSpPr/>
          <p:nvPr/>
        </p:nvSpPr>
        <p:spPr>
          <a:xfrm>
            <a:off x="3000364" y="4357694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8300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215338" y="171448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9144001" cy="301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15338" y="570174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2928926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角星 6"/>
          <p:cNvSpPr/>
          <p:nvPr/>
        </p:nvSpPr>
        <p:spPr>
          <a:xfrm>
            <a:off x="2928926" y="3143248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27856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358214" y="135729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2928926" y="0"/>
            <a:ext cx="428628" cy="357190"/>
          </a:xfrm>
          <a:prstGeom prst="star5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819684"/>
            <a:ext cx="8276520" cy="239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170587"/>
            <a:ext cx="7358114" cy="26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000892" y="370148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0958" y="634468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9605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84" y="3214686"/>
            <a:ext cx="905571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358214" y="1785926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3900" y="5630307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31649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500306"/>
            <a:ext cx="910120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072462" y="198696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5338" y="413010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86322"/>
            <a:ext cx="921252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58214" y="6058935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32</Words>
  <PresentationFormat>全屏显示(4:3)</PresentationFormat>
  <Paragraphs>32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zjt</cp:lastModifiedBy>
  <cp:revision>125</cp:revision>
  <dcterms:created xsi:type="dcterms:W3CDTF">2015-06-14T08:23:44Z</dcterms:created>
  <dcterms:modified xsi:type="dcterms:W3CDTF">2015-12-08T15:19:14Z</dcterms:modified>
</cp:coreProperties>
</file>