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428604"/>
            <a:ext cx="9097411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001024" y="5357826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3071802" y="357166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3500430" y="357166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03656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43116"/>
            <a:ext cx="924271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001024" y="350043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4019137"/>
            <a:ext cx="8572528" cy="283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001024" y="6130373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3424" y="1629779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3286116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角星 9"/>
          <p:cNvSpPr/>
          <p:nvPr/>
        </p:nvSpPr>
        <p:spPr>
          <a:xfrm>
            <a:off x="3143240" y="2143116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3286116" y="400050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3571868" y="2143116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4000496" y="2143116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47886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286776" y="1214422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2928926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690709"/>
            <a:ext cx="8779153" cy="1952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628" y="3071810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71876"/>
            <a:ext cx="905262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072462" y="4643446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3428992" y="171448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3286116" y="350043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13093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143504" y="1571612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7496"/>
            <a:ext cx="916418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357554" y="3915795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3000364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3286116" y="278605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30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215338" y="100010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00174"/>
            <a:ext cx="910277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43438" y="314324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86190"/>
            <a:ext cx="881068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858148" y="4773051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3357554" y="3714752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角星 9"/>
          <p:cNvSpPr/>
          <p:nvPr/>
        </p:nvSpPr>
        <p:spPr>
          <a:xfrm>
            <a:off x="3143240" y="150017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3428992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-332" b="30208"/>
          <a:stretch>
            <a:fillRect/>
          </a:stretch>
        </p:blipFill>
        <p:spPr bwMode="auto">
          <a:xfrm>
            <a:off x="0" y="214290"/>
            <a:ext cx="9023592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072462" y="2201283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2396" y="6215082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2919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425" y="2928910"/>
            <a:ext cx="896857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8596" y="1643050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422" y="528638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9016046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8868"/>
            <a:ext cx="911603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286116" y="21429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16</Words>
  <Application>Microsoft Office PowerPoint</Application>
  <PresentationFormat>全屏显示(4:3)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100</cp:revision>
  <dcterms:created xsi:type="dcterms:W3CDTF">2015-06-14T08:23:44Z</dcterms:created>
  <dcterms:modified xsi:type="dcterms:W3CDTF">2016-06-06T11:54:56Z</dcterms:modified>
</cp:coreProperties>
</file>