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1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2.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91.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png"/><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10" Type="http://schemas.openxmlformats.org/officeDocument/2006/relationships/image" Target="../media/image112.wmf"/><Relationship Id="rId4" Type="http://schemas.openxmlformats.org/officeDocument/2006/relationships/image" Target="../media/image106.wmf"/><Relationship Id="rId9" Type="http://schemas.openxmlformats.org/officeDocument/2006/relationships/image" Target="../media/image11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png"/><Relationship Id="rId4"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9" Type="http://schemas.openxmlformats.org/officeDocument/2006/relationships/image" Target="../media/image136.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1.wmf"/><Relationship Id="rId5" Type="http://schemas.openxmlformats.org/officeDocument/2006/relationships/image" Target="../media/image115.wmf"/><Relationship Id="rId4"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0.wmf"/><Relationship Id="rId5" Type="http://schemas.openxmlformats.org/officeDocument/2006/relationships/image" Target="../media/image115.wmf"/><Relationship Id="rId4" Type="http://schemas.openxmlformats.org/officeDocument/2006/relationships/image" Target="../media/image13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image" Target="../media/image28.wmf"/><Relationship Id="rId7" Type="http://schemas.openxmlformats.org/officeDocument/2006/relationships/image" Target="../media/image186.wmf"/><Relationship Id="rId2" Type="http://schemas.openxmlformats.org/officeDocument/2006/relationships/image" Target="../media/image27.wmf"/><Relationship Id="rId1" Type="http://schemas.openxmlformats.org/officeDocument/2006/relationships/image" Target="../media/image182.wmf"/><Relationship Id="rId6" Type="http://schemas.openxmlformats.org/officeDocument/2006/relationships/image" Target="../media/image185.wmf"/><Relationship Id="rId5" Type="http://schemas.openxmlformats.org/officeDocument/2006/relationships/image" Target="../media/image184.wmf"/><Relationship Id="rId10" Type="http://schemas.openxmlformats.org/officeDocument/2006/relationships/image" Target="../media/image189.wmf"/><Relationship Id="rId4" Type="http://schemas.openxmlformats.org/officeDocument/2006/relationships/image" Target="../media/image183.wmf"/><Relationship Id="rId9" Type="http://schemas.openxmlformats.org/officeDocument/2006/relationships/image" Target="../media/image1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00.wmf"/><Relationship Id="rId7" Type="http://schemas.openxmlformats.org/officeDocument/2006/relationships/image" Target="../media/image195.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png"/></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png"/></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1.w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1.wmf"/><Relationship Id="rId5" Type="http://schemas.openxmlformats.org/officeDocument/2006/relationships/image" Target="../media/image240.wmf"/><Relationship Id="rId10" Type="http://schemas.openxmlformats.org/officeDocument/2006/relationships/image" Target="../media/image245.wmf"/><Relationship Id="rId4" Type="http://schemas.openxmlformats.org/officeDocument/2006/relationships/image" Target="../media/image239.wmf"/><Relationship Id="rId9" Type="http://schemas.openxmlformats.org/officeDocument/2006/relationships/image" Target="../media/image244.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image" Target="../media/image257.wmf"/><Relationship Id="rId3" Type="http://schemas.openxmlformats.org/officeDocument/2006/relationships/image" Target="../media/image248.wmf"/><Relationship Id="rId7" Type="http://schemas.openxmlformats.org/officeDocument/2006/relationships/image" Target="../media/image252.wmf"/><Relationship Id="rId12" Type="http://schemas.openxmlformats.org/officeDocument/2006/relationships/image" Target="../media/image256.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11" Type="http://schemas.openxmlformats.org/officeDocument/2006/relationships/image" Target="../media/image255.wmf"/><Relationship Id="rId5" Type="http://schemas.openxmlformats.org/officeDocument/2006/relationships/image" Target="../media/image250.wmf"/><Relationship Id="rId10" Type="http://schemas.openxmlformats.org/officeDocument/2006/relationships/image" Target="../media/image64.wmf"/><Relationship Id="rId4" Type="http://schemas.openxmlformats.org/officeDocument/2006/relationships/image" Target="../media/image249.wmf"/><Relationship Id="rId9" Type="http://schemas.openxmlformats.org/officeDocument/2006/relationships/image" Target="../media/image25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60.wmf"/><Relationship Id="rId7" Type="http://schemas.openxmlformats.org/officeDocument/2006/relationships/image" Target="../media/image264.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oleObject" Target="../embeddings/oleObject27.bin"/><Relationship Id="rId3" Type="http://schemas.openxmlformats.org/officeDocument/2006/relationships/audio" Target="../media/audio7.wav"/><Relationship Id="rId7" Type="http://schemas.openxmlformats.org/officeDocument/2006/relationships/oleObject" Target="../embeddings/oleObject21.bin"/><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5.bin"/><Relationship Id="rId5" Type="http://schemas.openxmlformats.org/officeDocument/2006/relationships/oleObject" Target="../embeddings/oleObject1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 Id="rId1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41.png"/><Relationship Id="rId5" Type="http://schemas.openxmlformats.org/officeDocument/2006/relationships/oleObject" Target="../embeddings/oleObject31.bin"/><Relationship Id="rId10" Type="http://schemas.openxmlformats.org/officeDocument/2006/relationships/image" Target="../media/image40.png"/><Relationship Id="rId4" Type="http://schemas.openxmlformats.org/officeDocument/2006/relationships/oleObject" Target="../embeddings/oleObject30.bin"/><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oleObject" Target="../embeddings/oleObject43.bin"/><Relationship Id="rId3" Type="http://schemas.openxmlformats.org/officeDocument/2006/relationships/audio" Target="../media/audio2.wav"/><Relationship Id="rId7" Type="http://schemas.openxmlformats.org/officeDocument/2006/relationships/oleObject" Target="../embeddings/oleObject37.bin"/><Relationship Id="rId12"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6.bin"/><Relationship Id="rId11" Type="http://schemas.openxmlformats.org/officeDocument/2006/relationships/oleObject" Target="../embeddings/oleObject41.bin"/><Relationship Id="rId5" Type="http://schemas.openxmlformats.org/officeDocument/2006/relationships/oleObject" Target="../embeddings/oleObject35.bin"/><Relationship Id="rId15" Type="http://schemas.openxmlformats.org/officeDocument/2006/relationships/oleObject" Target="../embeddings/oleObject45.bin"/><Relationship Id="rId10" Type="http://schemas.openxmlformats.org/officeDocument/2006/relationships/oleObject" Target="../embeddings/oleObject40.bin"/><Relationship Id="rId4" Type="http://schemas.openxmlformats.org/officeDocument/2006/relationships/oleObject" Target="../embeddings/oleObject34.bin"/><Relationship Id="rId9" Type="http://schemas.openxmlformats.org/officeDocument/2006/relationships/oleObject" Target="../embeddings/oleObject39.bin"/><Relationship Id="rId14" Type="http://schemas.openxmlformats.org/officeDocument/2006/relationships/oleObject" Target="../embeddings/oleObject4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audio" Target="../media/audio8.wav"/><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3.bin"/><Relationship Id="rId3" Type="http://schemas.openxmlformats.org/officeDocument/2006/relationships/audio" Target="../media/audio9.wav"/><Relationship Id="rId7" Type="http://schemas.openxmlformats.org/officeDocument/2006/relationships/oleObject" Target="../embeddings/oleObject57.bin"/><Relationship Id="rId12"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audio" Target="../media/audio10.wav"/><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6.bin"/><Relationship Id="rId11" Type="http://schemas.openxmlformats.org/officeDocument/2006/relationships/oleObject" Target="../embeddings/oleObject71.bin"/><Relationship Id="rId5" Type="http://schemas.openxmlformats.org/officeDocument/2006/relationships/oleObject" Target="../embeddings/oleObject65.bin"/><Relationship Id="rId10" Type="http://schemas.openxmlformats.org/officeDocument/2006/relationships/oleObject" Target="../embeddings/oleObject70.bin"/><Relationship Id="rId4" Type="http://schemas.openxmlformats.org/officeDocument/2006/relationships/oleObject" Target="../embeddings/oleObject64.bin"/><Relationship Id="rId9" Type="http://schemas.openxmlformats.org/officeDocument/2006/relationships/oleObject" Target="../embeddings/oleObject6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audio" Target="../media/audio11.wav"/><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4.bin"/><Relationship Id="rId11" Type="http://schemas.openxmlformats.org/officeDocument/2006/relationships/oleObject" Target="../embeddings/oleObject79.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oleObject72.bin"/><Relationship Id="rId9" Type="http://schemas.openxmlformats.org/officeDocument/2006/relationships/oleObject" Target="../embeddings/oleObject7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audio" Target="../media/audio12.wav"/><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2.bin"/><Relationship Id="rId11" Type="http://schemas.openxmlformats.org/officeDocument/2006/relationships/oleObject" Target="../embeddings/oleObject87.bin"/><Relationship Id="rId5" Type="http://schemas.openxmlformats.org/officeDocument/2006/relationships/oleObject" Target="../embeddings/oleObject81.bin"/><Relationship Id="rId10" Type="http://schemas.openxmlformats.org/officeDocument/2006/relationships/oleObject" Target="../embeddings/oleObject86.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audio" Target="../media/audio4.wav"/><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oleObject" Target="../embeddings/oleObject102.bin"/><Relationship Id="rId3" Type="http://schemas.openxmlformats.org/officeDocument/2006/relationships/audio" Target="../media/audio8.wav"/><Relationship Id="rId7" Type="http://schemas.openxmlformats.org/officeDocument/2006/relationships/oleObject" Target="../embeddings/oleObject96.bin"/><Relationship Id="rId12"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5.bin"/><Relationship Id="rId11" Type="http://schemas.openxmlformats.org/officeDocument/2006/relationships/oleObject" Target="../embeddings/oleObject100.bin"/><Relationship Id="rId5" Type="http://schemas.openxmlformats.org/officeDocument/2006/relationships/oleObject" Target="../embeddings/oleObject94.bin"/><Relationship Id="rId15" Type="http://schemas.openxmlformats.org/officeDocument/2006/relationships/oleObject" Target="../embeddings/oleObject104.bin"/><Relationship Id="rId10" Type="http://schemas.openxmlformats.org/officeDocument/2006/relationships/oleObject" Target="../embeddings/oleObject99.bin"/><Relationship Id="rId4" Type="http://schemas.openxmlformats.org/officeDocument/2006/relationships/oleObject" Target="../embeddings/oleObject93.bin"/><Relationship Id="rId9" Type="http://schemas.openxmlformats.org/officeDocument/2006/relationships/oleObject" Target="../embeddings/oleObject98.bin"/><Relationship Id="rId14" Type="http://schemas.openxmlformats.org/officeDocument/2006/relationships/oleObject" Target="../embeddings/oleObject103.bin"/></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oleObject" Target="../embeddings/oleObject114.bin"/><Relationship Id="rId3" Type="http://schemas.openxmlformats.org/officeDocument/2006/relationships/audio" Target="../media/audio13.wav"/><Relationship Id="rId7" Type="http://schemas.openxmlformats.org/officeDocument/2006/relationships/oleObject" Target="../embeddings/oleObject108.bin"/><Relationship Id="rId12"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07.bin"/><Relationship Id="rId11" Type="http://schemas.openxmlformats.org/officeDocument/2006/relationships/oleObject" Target="../embeddings/oleObject112.bin"/><Relationship Id="rId5" Type="http://schemas.openxmlformats.org/officeDocument/2006/relationships/oleObject" Target="../embeddings/oleObject106.bin"/><Relationship Id="rId10" Type="http://schemas.openxmlformats.org/officeDocument/2006/relationships/oleObject" Target="../embeddings/oleObject111.bin"/><Relationship Id="rId4" Type="http://schemas.openxmlformats.org/officeDocument/2006/relationships/oleObject" Target="../embeddings/oleObject105.bin"/><Relationship Id="rId9" Type="http://schemas.openxmlformats.org/officeDocument/2006/relationships/oleObject" Target="../embeddings/oleObject11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audio" Target="../media/audio2.wav"/><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audio" Target="../media/audio7.wav"/><Relationship Id="rId7"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 Id="rId9" Type="http://schemas.openxmlformats.org/officeDocument/2006/relationships/image" Target="../media/image121.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35.bin"/><Relationship Id="rId11" Type="http://schemas.openxmlformats.org/officeDocument/2006/relationships/oleObject" Target="../embeddings/oleObject140.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44.bin"/><Relationship Id="rId5" Type="http://schemas.openxmlformats.org/officeDocument/2006/relationships/oleObject" Target="../embeddings/oleObject143.bin"/><Relationship Id="rId4" Type="http://schemas.openxmlformats.org/officeDocument/2006/relationships/oleObject" Target="../embeddings/oleObject14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3.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56.bin"/><Relationship Id="rId5" Type="http://schemas.openxmlformats.org/officeDocument/2006/relationships/oleObject" Target="../embeddings/oleObject155.bin"/><Relationship Id="rId4" Type="http://schemas.openxmlformats.org/officeDocument/2006/relationships/oleObject" Target="../embeddings/oleObject15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oleObject" Target="../embeddings/oleObject168.bin"/><Relationship Id="rId3" Type="http://schemas.openxmlformats.org/officeDocument/2006/relationships/oleObject" Target="../embeddings/oleObject158.bin"/><Relationship Id="rId7" Type="http://schemas.openxmlformats.org/officeDocument/2006/relationships/oleObject" Target="../embeddings/oleObject162.bin"/><Relationship Id="rId12" Type="http://schemas.openxmlformats.org/officeDocument/2006/relationships/oleObject" Target="../embeddings/oleObject167.bin"/><Relationship Id="rId17"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oleObject" Target="../embeddings/oleObject171.bin"/><Relationship Id="rId1" Type="http://schemas.openxmlformats.org/officeDocument/2006/relationships/vmlDrawing" Target="../drawings/vmlDrawing24.vml"/><Relationship Id="rId6" Type="http://schemas.openxmlformats.org/officeDocument/2006/relationships/oleObject" Target="../embeddings/oleObject161.bin"/><Relationship Id="rId11" Type="http://schemas.openxmlformats.org/officeDocument/2006/relationships/oleObject" Target="../embeddings/oleObject166.bin"/><Relationship Id="rId5" Type="http://schemas.openxmlformats.org/officeDocument/2006/relationships/oleObject" Target="../embeddings/oleObject160.bin"/><Relationship Id="rId15" Type="http://schemas.openxmlformats.org/officeDocument/2006/relationships/oleObject" Target="../embeddings/oleObject170.bin"/><Relationship Id="rId10" Type="http://schemas.openxmlformats.org/officeDocument/2006/relationships/oleObject" Target="../embeddings/oleObject165.bin"/><Relationship Id="rId4" Type="http://schemas.openxmlformats.org/officeDocument/2006/relationships/oleObject" Target="../embeddings/oleObject159.bin"/><Relationship Id="rId9" Type="http://schemas.openxmlformats.org/officeDocument/2006/relationships/oleObject" Target="../embeddings/oleObject164.bin"/><Relationship Id="rId14" Type="http://schemas.openxmlformats.org/officeDocument/2006/relationships/oleObject" Target="../embeddings/oleObject16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76.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84.bin"/><Relationship Id="rId11" Type="http://schemas.openxmlformats.org/officeDocument/2006/relationships/oleObject" Target="../embeddings/oleObject189.bin"/><Relationship Id="rId5" Type="http://schemas.openxmlformats.org/officeDocument/2006/relationships/oleObject" Target="../embeddings/oleObject183.bin"/><Relationship Id="rId10" Type="http://schemas.openxmlformats.org/officeDocument/2006/relationships/oleObject" Target="../embeddings/oleObject188.bin"/><Relationship Id="rId4" Type="http://schemas.openxmlformats.org/officeDocument/2006/relationships/oleObject" Target="../embeddings/oleObject182.bin"/><Relationship Id="rId9" Type="http://schemas.openxmlformats.org/officeDocument/2006/relationships/oleObject" Target="../embeddings/oleObject18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0.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93.bin"/><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oleObject" Target="../embeddings/oleObject205.bin"/><Relationship Id="rId3" Type="http://schemas.openxmlformats.org/officeDocument/2006/relationships/oleObject" Target="../embeddings/oleObject195.bin"/><Relationship Id="rId7" Type="http://schemas.openxmlformats.org/officeDocument/2006/relationships/oleObject" Target="../embeddings/oleObject199.bin"/><Relationship Id="rId12"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98.bin"/><Relationship Id="rId11" Type="http://schemas.openxmlformats.org/officeDocument/2006/relationships/oleObject" Target="../embeddings/oleObject203.bin"/><Relationship Id="rId5" Type="http://schemas.openxmlformats.org/officeDocument/2006/relationships/oleObject" Target="../embeddings/oleObject197.bin"/><Relationship Id="rId10" Type="http://schemas.openxmlformats.org/officeDocument/2006/relationships/oleObject" Target="../embeddings/oleObject202.bin"/><Relationship Id="rId4" Type="http://schemas.openxmlformats.org/officeDocument/2006/relationships/oleObject" Target="../embeddings/oleObject196.bin"/><Relationship Id="rId9" Type="http://schemas.openxmlformats.org/officeDocument/2006/relationships/oleObject" Target="../embeddings/oleObject20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0.bin"/><Relationship Id="rId3" Type="http://schemas.openxmlformats.org/officeDocument/2006/relationships/oleObject" Target="../embeddings/oleObject206.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208.bin"/><Relationship Id="rId5" Type="http://schemas.openxmlformats.org/officeDocument/2006/relationships/oleObject" Target="../embeddings/oleObject207.bin"/><Relationship Id="rId10" Type="http://schemas.openxmlformats.org/officeDocument/2006/relationships/oleObject" Target="../embeddings/oleObject212.bin"/><Relationship Id="rId4" Type="http://schemas.openxmlformats.org/officeDocument/2006/relationships/image" Target="../media/image197.png"/><Relationship Id="rId9" Type="http://schemas.openxmlformats.org/officeDocument/2006/relationships/oleObject" Target="../embeddings/oleObject21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oleObject" Target="../embeddings/oleObject213.bin"/><Relationship Id="rId7"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215.bin"/><Relationship Id="rId5" Type="http://schemas.openxmlformats.org/officeDocument/2006/relationships/image" Target="../media/image204.png"/><Relationship Id="rId10" Type="http://schemas.openxmlformats.org/officeDocument/2006/relationships/oleObject" Target="../embeddings/oleObject219.bin"/><Relationship Id="rId4" Type="http://schemas.openxmlformats.org/officeDocument/2006/relationships/oleObject" Target="../embeddings/oleObject214.bin"/><Relationship Id="rId9" Type="http://schemas.openxmlformats.org/officeDocument/2006/relationships/oleObject" Target="../embeddings/oleObject218.bin"/></Relationships>
</file>

<file path=ppt/slides/_rels/slide35.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221.bin"/><Relationship Id="rId4" Type="http://schemas.openxmlformats.org/officeDocument/2006/relationships/oleObject" Target="../embeddings/oleObject220.bin"/></Relationships>
</file>

<file path=ppt/slides/_rels/slide36.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oleObject" Target="../embeddings/oleObject223.bin"/><Relationship Id="rId4" Type="http://schemas.openxmlformats.org/officeDocument/2006/relationships/oleObject" Target="../embeddings/oleObject222.bin"/></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oleObject" Target="../embeddings/oleObject227.bin"/><Relationship Id="rId4" Type="http://schemas.openxmlformats.org/officeDocument/2006/relationships/image" Target="../media/image212.png"/></Relationships>
</file>

<file path=ppt/slides/_rels/slide39.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oleObject" Target="../embeddings/oleObject231.bin"/><Relationship Id="rId4" Type="http://schemas.openxmlformats.org/officeDocument/2006/relationships/oleObject" Target="../embeddings/oleObject230.bin"/></Relationships>
</file>

<file path=ppt/slides/_rels/slide41.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233.bin"/><Relationship Id="rId4" Type="http://schemas.openxmlformats.org/officeDocument/2006/relationships/oleObject" Target="../embeddings/oleObject232.bin"/></Relationships>
</file>

<file path=ppt/slides/_rels/slide42.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oleObject" Target="../embeddings/oleObject235.bin"/><Relationship Id="rId4" Type="http://schemas.openxmlformats.org/officeDocument/2006/relationships/oleObject" Target="../embeddings/oleObject234.bin"/></Relationships>
</file>

<file path=ppt/slides/_rels/slide43.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oleObject" Target="../embeddings/oleObject240.bin"/><Relationship Id="rId4" Type="http://schemas.openxmlformats.org/officeDocument/2006/relationships/oleObject" Target="../embeddings/oleObject239.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oleObject" Target="../embeddings/oleObject243.bin"/><Relationship Id="rId4" Type="http://schemas.openxmlformats.org/officeDocument/2006/relationships/oleObject" Target="../embeddings/oleObject24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oleObject" Target="../embeddings/oleObject244.bin"/><Relationship Id="rId7"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247.bin"/><Relationship Id="rId5" Type="http://schemas.openxmlformats.org/officeDocument/2006/relationships/oleObject" Target="../embeddings/oleObject246.bin"/><Relationship Id="rId4" Type="http://schemas.openxmlformats.org/officeDocument/2006/relationships/oleObject" Target="../embeddings/oleObject245.bin"/><Relationship Id="rId9" Type="http://schemas.openxmlformats.org/officeDocument/2006/relationships/oleObject" Target="../embeddings/oleObject250.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oleObject" Target="../embeddings/oleObject261.bin"/><Relationship Id="rId18" Type="http://schemas.openxmlformats.org/officeDocument/2006/relationships/oleObject" Target="../embeddings/oleObject266.bin"/><Relationship Id="rId3" Type="http://schemas.openxmlformats.org/officeDocument/2006/relationships/oleObject" Target="../embeddings/oleObject251.bin"/><Relationship Id="rId7" Type="http://schemas.openxmlformats.org/officeDocument/2006/relationships/oleObject" Target="../embeddings/oleObject255.bin"/><Relationship Id="rId12" Type="http://schemas.openxmlformats.org/officeDocument/2006/relationships/oleObject" Target="../embeddings/oleObject260.bin"/><Relationship Id="rId17" Type="http://schemas.openxmlformats.org/officeDocument/2006/relationships/oleObject" Target="../embeddings/oleObject265.bin"/><Relationship Id="rId2" Type="http://schemas.openxmlformats.org/officeDocument/2006/relationships/slideLayout" Target="../slideLayouts/slideLayout7.xml"/><Relationship Id="rId16" Type="http://schemas.openxmlformats.org/officeDocument/2006/relationships/oleObject" Target="../embeddings/oleObject264.bin"/><Relationship Id="rId1" Type="http://schemas.openxmlformats.org/officeDocument/2006/relationships/vmlDrawing" Target="../drawings/vmlDrawing43.vml"/><Relationship Id="rId6" Type="http://schemas.openxmlformats.org/officeDocument/2006/relationships/oleObject" Target="../embeddings/oleObject254.bin"/><Relationship Id="rId11" Type="http://schemas.openxmlformats.org/officeDocument/2006/relationships/oleObject" Target="../embeddings/oleObject259.bin"/><Relationship Id="rId5" Type="http://schemas.openxmlformats.org/officeDocument/2006/relationships/oleObject" Target="../embeddings/oleObject253.bin"/><Relationship Id="rId15" Type="http://schemas.openxmlformats.org/officeDocument/2006/relationships/oleObject" Target="../embeddings/oleObject263.bin"/><Relationship Id="rId10" Type="http://schemas.openxmlformats.org/officeDocument/2006/relationships/oleObject" Target="../embeddings/oleObject258.bin"/><Relationship Id="rId19" Type="http://schemas.openxmlformats.org/officeDocument/2006/relationships/oleObject" Target="../embeddings/oleObject267.bin"/><Relationship Id="rId4" Type="http://schemas.openxmlformats.org/officeDocument/2006/relationships/oleObject" Target="../embeddings/oleObject252.bin"/><Relationship Id="rId9" Type="http://schemas.openxmlformats.org/officeDocument/2006/relationships/oleObject" Target="../embeddings/oleObject257.bin"/><Relationship Id="rId14" Type="http://schemas.openxmlformats.org/officeDocument/2006/relationships/oleObject" Target="../embeddings/oleObject262.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3.bin"/><Relationship Id="rId13" Type="http://schemas.openxmlformats.org/officeDocument/2006/relationships/oleObject" Target="../embeddings/oleObject278.bin"/><Relationship Id="rId3" Type="http://schemas.openxmlformats.org/officeDocument/2006/relationships/oleObject" Target="../embeddings/oleObject268.bin"/><Relationship Id="rId7" Type="http://schemas.openxmlformats.org/officeDocument/2006/relationships/oleObject" Target="../embeddings/oleObject272.bin"/><Relationship Id="rId12" Type="http://schemas.openxmlformats.org/officeDocument/2006/relationships/oleObject" Target="../embeddings/oleObject277.bin"/><Relationship Id="rId2" Type="http://schemas.openxmlformats.org/officeDocument/2006/relationships/slideLayout" Target="../slideLayouts/slideLayout7.xml"/><Relationship Id="rId16" Type="http://schemas.openxmlformats.org/officeDocument/2006/relationships/oleObject" Target="../embeddings/oleObject281.bin"/><Relationship Id="rId1" Type="http://schemas.openxmlformats.org/officeDocument/2006/relationships/vmlDrawing" Target="../drawings/vmlDrawing44.vml"/><Relationship Id="rId6" Type="http://schemas.openxmlformats.org/officeDocument/2006/relationships/oleObject" Target="../embeddings/oleObject271.bin"/><Relationship Id="rId11" Type="http://schemas.openxmlformats.org/officeDocument/2006/relationships/oleObject" Target="../embeddings/oleObject276.bin"/><Relationship Id="rId5" Type="http://schemas.openxmlformats.org/officeDocument/2006/relationships/oleObject" Target="../embeddings/oleObject270.bin"/><Relationship Id="rId15" Type="http://schemas.openxmlformats.org/officeDocument/2006/relationships/oleObject" Target="../embeddings/oleObject280.bin"/><Relationship Id="rId10" Type="http://schemas.openxmlformats.org/officeDocument/2006/relationships/oleObject" Target="../embeddings/oleObject275.bin"/><Relationship Id="rId4" Type="http://schemas.openxmlformats.org/officeDocument/2006/relationships/oleObject" Target="../embeddings/oleObject269.bin"/><Relationship Id="rId9" Type="http://schemas.openxmlformats.org/officeDocument/2006/relationships/oleObject" Target="../embeddings/oleObject274.bin"/><Relationship Id="rId14" Type="http://schemas.openxmlformats.org/officeDocument/2006/relationships/oleObject" Target="../embeddings/oleObject27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85.bin"/><Relationship Id="rId5" Type="http://schemas.openxmlformats.org/officeDocument/2006/relationships/oleObject" Target="../embeddings/oleObject284.bin"/><Relationship Id="rId4" Type="http://schemas.openxmlformats.org/officeDocument/2006/relationships/oleObject" Target="../embeddings/oleObject283.bin"/><Relationship Id="rId9" Type="http://schemas.openxmlformats.org/officeDocument/2006/relationships/oleObject" Target="../embeddings/oleObject288.bin"/></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5.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audio" Target="../media/audio6.wav"/><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audio" Target="../media/audio6.wav"/><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00035" y="2357430"/>
            <a:ext cx="8143932" cy="3768734"/>
          </a:xfrm>
          <a:noFill/>
          <a:ln>
            <a:noFill/>
          </a:ln>
          <a:effectLst>
            <a:outerShdw blurRad="152400" dist="279400" dir="9000000" algn="ctr" rotWithShape="0">
              <a:srgbClr val="00B0F0"/>
            </a:outerShdw>
          </a:effectLst>
          <a:scene3d>
            <a:camera prst="orthographicFront"/>
            <a:lightRig rig="threePt" dir="t"/>
          </a:scene3d>
          <a:sp3d extrusionH="76200">
            <a:extrusionClr>
              <a:schemeClr val="accent6"/>
            </a:extrusionClr>
          </a:sp3d>
        </p:spPr>
        <p:txBody>
          <a:bodyPr/>
          <a:lstStyle/>
          <a:p>
            <a:pPr algn="ctr">
              <a:buNone/>
            </a:pPr>
            <a:r>
              <a:rPr lang="zh-CN" altLang="en-US" sz="9600" dirty="0" smtClean="0">
                <a:latin typeface="楷体" pitchFamily="49" charset="-122"/>
                <a:ea typeface="楷体" pitchFamily="49" charset="-122"/>
              </a:rPr>
              <a:t>同学们好！</a:t>
            </a:r>
            <a:endParaRPr lang="en-US" altLang="zh-CN" sz="9600" dirty="0" smtClean="0">
              <a:latin typeface="楷体" pitchFamily="49" charset="-122"/>
              <a:ea typeface="楷体" pitchFamily="49" charset="-122"/>
            </a:endParaRPr>
          </a:p>
          <a:p>
            <a:pPr algn="ctr">
              <a:buNone/>
            </a:pPr>
            <a:r>
              <a:rPr lang="zh-CN" altLang="en-US" sz="9600" dirty="0" smtClean="0">
                <a:latin typeface="楷体" pitchFamily="49" charset="-122"/>
                <a:ea typeface="楷体" pitchFamily="49" charset="-122"/>
              </a:rPr>
              <a:t>欢迎您们！</a:t>
            </a:r>
            <a:endParaRPr lang="en-US" altLang="zh-CN" dirty="0" smtClean="0"/>
          </a:p>
        </p:txBody>
      </p:sp>
      <p:sp>
        <p:nvSpPr>
          <p:cNvPr id="4" name="内容占位符 3"/>
          <p:cNvSpPr>
            <a:spLocks noGrp="1"/>
          </p:cNvSpPr>
          <p:nvPr>
            <p:ph sz="half" idx="2"/>
          </p:nvPr>
        </p:nvSpPr>
        <p:spPr>
          <a:xfrm>
            <a:off x="7858149" y="1600201"/>
            <a:ext cx="828652" cy="4525963"/>
          </a:xfrm>
        </p:spPr>
        <p:txBody>
          <a:bodyPr/>
          <a:lstStyle/>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en-US" altLang="zh-CN" dirty="0" smtClean="0">
              <a:latin typeface="楷体" pitchFamily="49" charset="-122"/>
              <a:ea typeface="楷体" pitchFamily="49" charset="-122"/>
            </a:endParaRPr>
          </a:p>
          <a:p>
            <a:pPr>
              <a:buNone/>
            </a:pPr>
            <a:endParaRPr lang="zh-CN" altLang="en-US" dirty="0">
              <a:latin typeface="楷体" pitchFamily="49" charset="-122"/>
              <a:ea typeface="楷体" pitchFamily="49" charset="-122"/>
            </a:endParaRPr>
          </a:p>
        </p:txBody>
      </p:sp>
      <p:graphicFrame>
        <p:nvGraphicFramePr>
          <p:cNvPr id="5" name="对象 4"/>
          <p:cNvGraphicFramePr>
            <a:graphicFrameLocks noChangeAspect="1"/>
          </p:cNvGraphicFramePr>
          <p:nvPr/>
        </p:nvGraphicFramePr>
        <p:xfrm>
          <a:off x="4514850" y="3321050"/>
          <a:ext cx="114300" cy="215900"/>
        </p:xfrm>
        <a:graphic>
          <a:graphicData uri="http://schemas.openxmlformats.org/presentationml/2006/ole">
            <p:oleObj spid="_x0000_s3073" name="公式" r:id="rId4" imgW="114120" imgH="215640" progId="Equation.3">
              <p:embed/>
            </p:oleObj>
          </a:graphicData>
        </a:graphic>
      </p:graphicFrame>
      <p:sp>
        <p:nvSpPr>
          <p:cNvPr id="6" name="标题 5"/>
          <p:cNvSpPr>
            <a:spLocks noGrp="1"/>
          </p:cNvSpPr>
          <p:nvPr>
            <p:ph type="title"/>
          </p:nvPr>
        </p:nvSpPr>
        <p:spPr/>
        <p:txBody>
          <a:bodyPr/>
          <a:lstStyle/>
          <a:p>
            <a:endParaRPr lang="zh-CN" altLang="en-US" dirty="0"/>
          </a:p>
        </p:txBody>
      </p:sp>
    </p:spTree>
  </p:cSld>
  <p:clrMapOvr>
    <a:masterClrMapping/>
  </p:clrMapOvr>
  <p:transition spd="med">
    <p:randomBar dir="vert"/>
    <p:sndAc>
      <p:stSnd>
        <p:snd r:embed="rId3" name="applaus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6553200" y="6248400"/>
            <a:ext cx="1905000" cy="457200"/>
          </a:xfrm>
          <a:noFill/>
        </p:spPr>
        <p:txBody>
          <a:bodyPr/>
          <a:lstStyle/>
          <a:p>
            <a:pPr defTabSz="835025"/>
            <a:fld id="{F1D1F25D-8426-4E51-A7F2-06CD7F0FDB4A}" type="slidenum">
              <a:rPr lang="en-US" altLang="zh-CN" smtClean="0"/>
              <a:pPr defTabSz="835025"/>
              <a:t>10</a:t>
            </a:fld>
            <a:endParaRPr lang="en-US" altLang="zh-CN" smtClean="0"/>
          </a:p>
        </p:txBody>
      </p:sp>
      <p:sp>
        <p:nvSpPr>
          <p:cNvPr id="19" name="Line 2"/>
          <p:cNvSpPr>
            <a:spLocks noChangeShapeType="1"/>
          </p:cNvSpPr>
          <p:nvPr/>
        </p:nvSpPr>
        <p:spPr bwMode="auto">
          <a:xfrm>
            <a:off x="3409950" y="5562600"/>
            <a:ext cx="2286000" cy="0"/>
          </a:xfrm>
          <a:prstGeom prst="line">
            <a:avLst/>
          </a:prstGeom>
          <a:noFill/>
          <a:ln w="57150">
            <a:solidFill>
              <a:srgbClr val="FF0000"/>
            </a:solidFill>
            <a:round/>
            <a:headEnd/>
            <a:tailEnd/>
          </a:ln>
        </p:spPr>
        <p:txBody>
          <a:bodyPr wrap="none" anchor="ctr"/>
          <a:lstStyle/>
          <a:p>
            <a:endParaRPr lang="zh-CN" altLang="en-US"/>
          </a:p>
        </p:txBody>
      </p:sp>
      <p:sp>
        <p:nvSpPr>
          <p:cNvPr id="20" name="Line 3"/>
          <p:cNvSpPr>
            <a:spLocks noChangeShapeType="1"/>
          </p:cNvSpPr>
          <p:nvPr/>
        </p:nvSpPr>
        <p:spPr bwMode="auto">
          <a:xfrm>
            <a:off x="3124200" y="3048000"/>
            <a:ext cx="2289175" cy="0"/>
          </a:xfrm>
          <a:prstGeom prst="line">
            <a:avLst/>
          </a:prstGeom>
          <a:noFill/>
          <a:ln w="57150">
            <a:solidFill>
              <a:srgbClr val="FF0000"/>
            </a:solidFill>
            <a:round/>
            <a:headEnd/>
            <a:tailEnd/>
          </a:ln>
        </p:spPr>
        <p:txBody>
          <a:bodyPr wrap="none" anchor="ctr"/>
          <a:lstStyle/>
          <a:p>
            <a:endParaRPr lang="zh-CN" altLang="en-US"/>
          </a:p>
        </p:txBody>
      </p:sp>
      <p:sp>
        <p:nvSpPr>
          <p:cNvPr id="21" name="Text Box 4"/>
          <p:cNvSpPr txBox="1">
            <a:spLocks noChangeArrowheads="1"/>
          </p:cNvSpPr>
          <p:nvPr/>
        </p:nvSpPr>
        <p:spPr bwMode="auto">
          <a:xfrm>
            <a:off x="990600" y="404813"/>
            <a:ext cx="3352800" cy="569912"/>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latin typeface="黑体" pitchFamily="2" charset="-122"/>
                <a:ea typeface="黑体" pitchFamily="2" charset="-122"/>
              </a:rPr>
              <a:t>4.</a:t>
            </a:r>
            <a:r>
              <a:rPr lang="zh-CN" altLang="en-US" sz="3200" b="1">
                <a:latin typeface="黑体" pitchFamily="2" charset="-122"/>
                <a:ea typeface="黑体" pitchFamily="2" charset="-122"/>
              </a:rPr>
              <a:t>区间与记号</a:t>
            </a:r>
            <a:r>
              <a:rPr lang="en-US" altLang="zh-CN" sz="3200" b="1">
                <a:latin typeface="黑体" pitchFamily="2" charset="-122"/>
                <a:ea typeface="黑体" pitchFamily="2" charset="-122"/>
              </a:rPr>
              <a:t>:</a:t>
            </a:r>
          </a:p>
        </p:txBody>
      </p:sp>
      <p:graphicFrame>
        <p:nvGraphicFramePr>
          <p:cNvPr id="22" name="Object 5"/>
          <p:cNvGraphicFramePr>
            <a:graphicFrameLocks noChangeAspect="1"/>
          </p:cNvGraphicFramePr>
          <p:nvPr/>
        </p:nvGraphicFramePr>
        <p:xfrm>
          <a:off x="1828800" y="1143000"/>
          <a:ext cx="3124200" cy="558800"/>
        </p:xfrm>
        <a:graphic>
          <a:graphicData uri="http://schemas.openxmlformats.org/presentationml/2006/ole">
            <p:oleObj spid="_x0000_s30728" name="Equation" r:id="rId4" imgW="1206360" imgH="215640" progId="Equation.3">
              <p:embed/>
            </p:oleObj>
          </a:graphicData>
        </a:graphic>
      </p:graphicFrame>
      <p:graphicFrame>
        <p:nvGraphicFramePr>
          <p:cNvPr id="23" name="Object 6"/>
          <p:cNvGraphicFramePr>
            <a:graphicFrameLocks noChangeAspect="1"/>
          </p:cNvGraphicFramePr>
          <p:nvPr/>
        </p:nvGraphicFramePr>
        <p:xfrm>
          <a:off x="2514600" y="3733800"/>
          <a:ext cx="3619500" cy="638175"/>
        </p:xfrm>
        <a:graphic>
          <a:graphicData uri="http://schemas.openxmlformats.org/presentationml/2006/ole">
            <p:oleObj spid="_x0000_s30729" name="Equation" r:id="rId5" imgW="1434960" imgH="253800" progId="Equation.3">
              <p:embed/>
            </p:oleObj>
          </a:graphicData>
        </a:graphic>
      </p:graphicFrame>
      <p:sp>
        <p:nvSpPr>
          <p:cNvPr id="24" name="Text Box 7"/>
          <p:cNvSpPr txBox="1">
            <a:spLocks noChangeArrowheads="1"/>
          </p:cNvSpPr>
          <p:nvPr/>
        </p:nvSpPr>
        <p:spPr bwMode="auto">
          <a:xfrm>
            <a:off x="1216025" y="3733800"/>
            <a:ext cx="1771650" cy="539750"/>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3000" b="1"/>
              <a:t>闭区间：</a:t>
            </a:r>
          </a:p>
        </p:txBody>
      </p:sp>
      <p:sp>
        <p:nvSpPr>
          <p:cNvPr id="25" name="Line 8"/>
          <p:cNvSpPr>
            <a:spLocks noChangeShapeType="1"/>
          </p:cNvSpPr>
          <p:nvPr/>
        </p:nvSpPr>
        <p:spPr bwMode="auto">
          <a:xfrm>
            <a:off x="1828800" y="3048000"/>
            <a:ext cx="495300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26" name="Line 9"/>
          <p:cNvSpPr>
            <a:spLocks noChangeShapeType="1"/>
          </p:cNvSpPr>
          <p:nvPr/>
        </p:nvSpPr>
        <p:spPr bwMode="auto">
          <a:xfrm flipV="1">
            <a:off x="2590800" y="2971800"/>
            <a:ext cx="0" cy="76200"/>
          </a:xfrm>
          <a:prstGeom prst="line">
            <a:avLst/>
          </a:prstGeom>
          <a:noFill/>
          <a:ln w="9525">
            <a:solidFill>
              <a:schemeClr val="tx1"/>
            </a:solidFill>
            <a:round/>
            <a:headEnd/>
            <a:tailEnd/>
          </a:ln>
        </p:spPr>
        <p:txBody>
          <a:bodyPr wrap="none" anchor="ctr"/>
          <a:lstStyle/>
          <a:p>
            <a:endParaRPr lang="zh-CN" altLang="en-US"/>
          </a:p>
        </p:txBody>
      </p:sp>
      <p:graphicFrame>
        <p:nvGraphicFramePr>
          <p:cNvPr id="27" name="Object 10"/>
          <p:cNvGraphicFramePr>
            <a:graphicFrameLocks noChangeAspect="1"/>
          </p:cNvGraphicFramePr>
          <p:nvPr/>
        </p:nvGraphicFramePr>
        <p:xfrm>
          <a:off x="2444750" y="2971800"/>
          <a:ext cx="228600" cy="254000"/>
        </p:xfrm>
        <a:graphic>
          <a:graphicData uri="http://schemas.openxmlformats.org/presentationml/2006/ole">
            <p:oleObj spid="_x0000_s30730" name="公式" r:id="rId6" imgW="228600" imgH="253800" progId="Equation.3">
              <p:embed/>
            </p:oleObj>
          </a:graphicData>
        </a:graphic>
      </p:graphicFrame>
      <p:graphicFrame>
        <p:nvGraphicFramePr>
          <p:cNvPr id="28" name="Object 11"/>
          <p:cNvGraphicFramePr>
            <a:graphicFrameLocks noChangeAspect="1"/>
          </p:cNvGraphicFramePr>
          <p:nvPr/>
        </p:nvGraphicFramePr>
        <p:xfrm>
          <a:off x="6781800" y="3048000"/>
          <a:ext cx="266700" cy="254000"/>
        </p:xfrm>
        <a:graphic>
          <a:graphicData uri="http://schemas.openxmlformats.org/presentationml/2006/ole">
            <p:oleObj spid="_x0000_s30731" name="公式" r:id="rId7" imgW="266400" imgH="253800" progId="Equation.3">
              <p:embed/>
            </p:oleObj>
          </a:graphicData>
        </a:graphic>
      </p:graphicFrame>
      <p:grpSp>
        <p:nvGrpSpPr>
          <p:cNvPr id="29" name="Group 12"/>
          <p:cNvGrpSpPr>
            <a:grpSpLocks/>
          </p:cNvGrpSpPr>
          <p:nvPr/>
        </p:nvGrpSpPr>
        <p:grpSpPr bwMode="auto">
          <a:xfrm>
            <a:off x="3124200" y="2743200"/>
            <a:ext cx="2289175" cy="304800"/>
            <a:chOff x="2064" y="2208"/>
            <a:chExt cx="1440" cy="192"/>
          </a:xfrm>
        </p:grpSpPr>
        <p:sp>
          <p:nvSpPr>
            <p:cNvPr id="30" name="Line 13"/>
            <p:cNvSpPr>
              <a:spLocks noChangeShapeType="1"/>
            </p:cNvSpPr>
            <p:nvPr/>
          </p:nvSpPr>
          <p:spPr bwMode="auto">
            <a:xfrm flipV="1">
              <a:off x="2064" y="2208"/>
              <a:ext cx="0" cy="192"/>
            </a:xfrm>
            <a:prstGeom prst="line">
              <a:avLst/>
            </a:prstGeom>
            <a:noFill/>
            <a:ln w="9525">
              <a:solidFill>
                <a:schemeClr val="tx1"/>
              </a:solidFill>
              <a:round/>
              <a:headEnd/>
              <a:tailEnd/>
            </a:ln>
          </p:spPr>
          <p:txBody>
            <a:bodyPr wrap="none" anchor="ctr"/>
            <a:lstStyle/>
            <a:p>
              <a:endParaRPr lang="zh-CN" altLang="en-US"/>
            </a:p>
          </p:txBody>
        </p:sp>
        <p:sp>
          <p:nvSpPr>
            <p:cNvPr id="31" name="Line 14"/>
            <p:cNvSpPr>
              <a:spLocks noChangeShapeType="1"/>
            </p:cNvSpPr>
            <p:nvPr/>
          </p:nvSpPr>
          <p:spPr bwMode="auto">
            <a:xfrm>
              <a:off x="2064" y="2208"/>
              <a:ext cx="1440" cy="0"/>
            </a:xfrm>
            <a:prstGeom prst="line">
              <a:avLst/>
            </a:prstGeom>
            <a:noFill/>
            <a:ln w="9525">
              <a:solidFill>
                <a:schemeClr val="tx1"/>
              </a:solidFill>
              <a:round/>
              <a:headEnd/>
              <a:tailEnd/>
            </a:ln>
          </p:spPr>
          <p:txBody>
            <a:bodyPr wrap="none" anchor="ctr"/>
            <a:lstStyle/>
            <a:p>
              <a:endParaRPr lang="zh-CN" altLang="en-US"/>
            </a:p>
          </p:txBody>
        </p:sp>
        <p:sp>
          <p:nvSpPr>
            <p:cNvPr id="32" name="Line 15"/>
            <p:cNvSpPr>
              <a:spLocks noChangeShapeType="1"/>
            </p:cNvSpPr>
            <p:nvPr/>
          </p:nvSpPr>
          <p:spPr bwMode="auto">
            <a:xfrm flipV="1">
              <a:off x="3504" y="2208"/>
              <a:ext cx="0" cy="192"/>
            </a:xfrm>
            <a:prstGeom prst="line">
              <a:avLst/>
            </a:prstGeom>
            <a:noFill/>
            <a:ln w="9525">
              <a:solidFill>
                <a:schemeClr val="tx1"/>
              </a:solidFill>
              <a:round/>
              <a:headEnd/>
              <a:tailEnd/>
            </a:ln>
          </p:spPr>
          <p:txBody>
            <a:bodyPr wrap="none" anchor="ctr"/>
            <a:lstStyle/>
            <a:p>
              <a:endParaRPr lang="zh-CN" altLang="en-US"/>
            </a:p>
          </p:txBody>
        </p:sp>
      </p:grpSp>
      <p:graphicFrame>
        <p:nvGraphicFramePr>
          <p:cNvPr id="33" name="Object 16"/>
          <p:cNvGraphicFramePr>
            <a:graphicFrameLocks noChangeAspect="1"/>
          </p:cNvGraphicFramePr>
          <p:nvPr/>
        </p:nvGraphicFramePr>
        <p:xfrm>
          <a:off x="3049588" y="3124200"/>
          <a:ext cx="241300" cy="254000"/>
        </p:xfrm>
        <a:graphic>
          <a:graphicData uri="http://schemas.openxmlformats.org/presentationml/2006/ole">
            <p:oleObj spid="_x0000_s30732" name="公式" r:id="rId8" imgW="241200" imgH="253800" progId="Equation.3">
              <p:embed/>
            </p:oleObj>
          </a:graphicData>
        </a:graphic>
      </p:graphicFrame>
      <p:graphicFrame>
        <p:nvGraphicFramePr>
          <p:cNvPr id="34" name="Object 17"/>
          <p:cNvGraphicFramePr>
            <a:graphicFrameLocks noChangeAspect="1"/>
          </p:cNvGraphicFramePr>
          <p:nvPr/>
        </p:nvGraphicFramePr>
        <p:xfrm>
          <a:off x="5334000" y="3048000"/>
          <a:ext cx="228600" cy="330200"/>
        </p:xfrm>
        <a:graphic>
          <a:graphicData uri="http://schemas.openxmlformats.org/presentationml/2006/ole">
            <p:oleObj spid="_x0000_s30733" name="公式" r:id="rId9" imgW="228600" imgH="330120" progId="Equation.3">
              <p:embed/>
            </p:oleObj>
          </a:graphicData>
        </a:graphic>
      </p:graphicFrame>
      <p:sp>
        <p:nvSpPr>
          <p:cNvPr id="35" name="Line 18"/>
          <p:cNvSpPr>
            <a:spLocks noChangeShapeType="1"/>
          </p:cNvSpPr>
          <p:nvPr/>
        </p:nvSpPr>
        <p:spPr bwMode="auto">
          <a:xfrm>
            <a:off x="2114550" y="5575300"/>
            <a:ext cx="495300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36" name="Line 19"/>
          <p:cNvSpPr>
            <a:spLocks noChangeShapeType="1"/>
          </p:cNvSpPr>
          <p:nvPr/>
        </p:nvSpPr>
        <p:spPr bwMode="auto">
          <a:xfrm flipV="1">
            <a:off x="2724150" y="5499100"/>
            <a:ext cx="0" cy="76200"/>
          </a:xfrm>
          <a:prstGeom prst="line">
            <a:avLst/>
          </a:prstGeom>
          <a:noFill/>
          <a:ln w="9525">
            <a:solidFill>
              <a:schemeClr val="tx1"/>
            </a:solidFill>
            <a:round/>
            <a:headEnd/>
            <a:tailEnd/>
          </a:ln>
        </p:spPr>
        <p:txBody>
          <a:bodyPr wrap="none" anchor="ctr"/>
          <a:lstStyle/>
          <a:p>
            <a:endParaRPr lang="zh-CN" altLang="en-US"/>
          </a:p>
        </p:txBody>
      </p:sp>
      <p:graphicFrame>
        <p:nvGraphicFramePr>
          <p:cNvPr id="37" name="Object 20"/>
          <p:cNvGraphicFramePr>
            <a:graphicFrameLocks noChangeAspect="1"/>
          </p:cNvGraphicFramePr>
          <p:nvPr/>
        </p:nvGraphicFramePr>
        <p:xfrm>
          <a:off x="2573338" y="5651500"/>
          <a:ext cx="228600" cy="254000"/>
        </p:xfrm>
        <a:graphic>
          <a:graphicData uri="http://schemas.openxmlformats.org/presentationml/2006/ole">
            <p:oleObj spid="_x0000_s30734" name="公式" r:id="rId10" imgW="228600" imgH="253800" progId="Equation.3">
              <p:embed/>
            </p:oleObj>
          </a:graphicData>
        </a:graphic>
      </p:graphicFrame>
      <p:graphicFrame>
        <p:nvGraphicFramePr>
          <p:cNvPr id="38" name="Object 21"/>
          <p:cNvGraphicFramePr>
            <a:graphicFrameLocks noChangeAspect="1"/>
          </p:cNvGraphicFramePr>
          <p:nvPr/>
        </p:nvGraphicFramePr>
        <p:xfrm>
          <a:off x="6896100" y="5651500"/>
          <a:ext cx="266700" cy="254000"/>
        </p:xfrm>
        <a:graphic>
          <a:graphicData uri="http://schemas.openxmlformats.org/presentationml/2006/ole">
            <p:oleObj spid="_x0000_s30735" name="公式" r:id="rId11" imgW="266400" imgH="253800" progId="Equation.3">
              <p:embed/>
            </p:oleObj>
          </a:graphicData>
        </a:graphic>
      </p:graphicFrame>
      <p:grpSp>
        <p:nvGrpSpPr>
          <p:cNvPr id="39" name="Group 22"/>
          <p:cNvGrpSpPr>
            <a:grpSpLocks/>
          </p:cNvGrpSpPr>
          <p:nvPr/>
        </p:nvGrpSpPr>
        <p:grpSpPr bwMode="auto">
          <a:xfrm>
            <a:off x="3409950" y="5270500"/>
            <a:ext cx="2286000" cy="304800"/>
            <a:chOff x="2064" y="2208"/>
            <a:chExt cx="1440" cy="192"/>
          </a:xfrm>
        </p:grpSpPr>
        <p:sp>
          <p:nvSpPr>
            <p:cNvPr id="40" name="Line 23"/>
            <p:cNvSpPr>
              <a:spLocks noChangeShapeType="1"/>
            </p:cNvSpPr>
            <p:nvPr/>
          </p:nvSpPr>
          <p:spPr bwMode="auto">
            <a:xfrm flipV="1">
              <a:off x="2064" y="2208"/>
              <a:ext cx="0" cy="192"/>
            </a:xfrm>
            <a:prstGeom prst="line">
              <a:avLst/>
            </a:prstGeom>
            <a:noFill/>
            <a:ln w="9525">
              <a:solidFill>
                <a:schemeClr val="tx1"/>
              </a:solidFill>
              <a:round/>
              <a:headEnd/>
              <a:tailEnd/>
            </a:ln>
          </p:spPr>
          <p:txBody>
            <a:bodyPr wrap="none" anchor="ctr"/>
            <a:lstStyle/>
            <a:p>
              <a:endParaRPr lang="zh-CN" altLang="en-US"/>
            </a:p>
          </p:txBody>
        </p:sp>
        <p:sp>
          <p:nvSpPr>
            <p:cNvPr id="41" name="Line 24"/>
            <p:cNvSpPr>
              <a:spLocks noChangeShapeType="1"/>
            </p:cNvSpPr>
            <p:nvPr/>
          </p:nvSpPr>
          <p:spPr bwMode="auto">
            <a:xfrm>
              <a:off x="2064" y="2208"/>
              <a:ext cx="1440" cy="0"/>
            </a:xfrm>
            <a:prstGeom prst="line">
              <a:avLst/>
            </a:prstGeom>
            <a:noFill/>
            <a:ln w="9525">
              <a:solidFill>
                <a:schemeClr val="tx1"/>
              </a:solidFill>
              <a:round/>
              <a:headEnd/>
              <a:tailEnd/>
            </a:ln>
          </p:spPr>
          <p:txBody>
            <a:bodyPr wrap="none" anchor="ctr"/>
            <a:lstStyle/>
            <a:p>
              <a:endParaRPr lang="zh-CN" altLang="en-US"/>
            </a:p>
          </p:txBody>
        </p:sp>
        <p:sp>
          <p:nvSpPr>
            <p:cNvPr id="42" name="Line 25"/>
            <p:cNvSpPr>
              <a:spLocks noChangeShapeType="1"/>
            </p:cNvSpPr>
            <p:nvPr/>
          </p:nvSpPr>
          <p:spPr bwMode="auto">
            <a:xfrm flipV="1">
              <a:off x="3504" y="2208"/>
              <a:ext cx="0" cy="192"/>
            </a:xfrm>
            <a:prstGeom prst="line">
              <a:avLst/>
            </a:prstGeom>
            <a:noFill/>
            <a:ln w="9525">
              <a:solidFill>
                <a:schemeClr val="tx1"/>
              </a:solidFill>
              <a:round/>
              <a:headEnd/>
              <a:tailEnd/>
            </a:ln>
          </p:spPr>
          <p:txBody>
            <a:bodyPr wrap="none" anchor="ctr"/>
            <a:lstStyle/>
            <a:p>
              <a:endParaRPr lang="zh-CN" altLang="en-US"/>
            </a:p>
          </p:txBody>
        </p:sp>
      </p:grpSp>
      <p:graphicFrame>
        <p:nvGraphicFramePr>
          <p:cNvPr id="43" name="Object 26"/>
          <p:cNvGraphicFramePr>
            <a:graphicFrameLocks noChangeAspect="1"/>
          </p:cNvGraphicFramePr>
          <p:nvPr/>
        </p:nvGraphicFramePr>
        <p:xfrm>
          <a:off x="3332163" y="5651500"/>
          <a:ext cx="241300" cy="254000"/>
        </p:xfrm>
        <a:graphic>
          <a:graphicData uri="http://schemas.openxmlformats.org/presentationml/2006/ole">
            <p:oleObj spid="_x0000_s30736" name="公式" r:id="rId12" imgW="241200" imgH="253800" progId="Equation.3">
              <p:embed/>
            </p:oleObj>
          </a:graphicData>
        </a:graphic>
      </p:graphicFrame>
      <p:graphicFrame>
        <p:nvGraphicFramePr>
          <p:cNvPr id="44" name="Object 27"/>
          <p:cNvGraphicFramePr>
            <a:graphicFrameLocks noChangeAspect="1"/>
          </p:cNvGraphicFramePr>
          <p:nvPr/>
        </p:nvGraphicFramePr>
        <p:xfrm>
          <a:off x="5546725" y="5616575"/>
          <a:ext cx="227013" cy="327025"/>
        </p:xfrm>
        <a:graphic>
          <a:graphicData uri="http://schemas.openxmlformats.org/presentationml/2006/ole">
            <p:oleObj spid="_x0000_s30737" name="公式" r:id="rId13" imgW="228600" imgH="330120" progId="Equation.3">
              <p:embed/>
            </p:oleObj>
          </a:graphicData>
        </a:graphic>
      </p:graphicFrame>
      <p:sp>
        <p:nvSpPr>
          <p:cNvPr id="45" name="Oval 28"/>
          <p:cNvSpPr>
            <a:spLocks noChangeArrowheads="1"/>
          </p:cNvSpPr>
          <p:nvPr/>
        </p:nvSpPr>
        <p:spPr bwMode="auto">
          <a:xfrm>
            <a:off x="3124200" y="2971800"/>
            <a:ext cx="76200" cy="76200"/>
          </a:xfrm>
          <a:prstGeom prst="ellipse">
            <a:avLst/>
          </a:prstGeom>
          <a:solidFill>
            <a:srgbClr val="FFFFCC"/>
          </a:solidFill>
          <a:ln w="9525">
            <a:solidFill>
              <a:schemeClr val="tx1"/>
            </a:solidFill>
            <a:round/>
            <a:headEnd/>
            <a:tailEnd/>
          </a:ln>
        </p:spPr>
        <p:txBody>
          <a:bodyPr wrap="none" anchor="ctr"/>
          <a:lstStyle/>
          <a:p>
            <a:endParaRPr lang="zh-CN" altLang="en-US"/>
          </a:p>
        </p:txBody>
      </p:sp>
      <p:sp>
        <p:nvSpPr>
          <p:cNvPr id="46" name="Oval 29"/>
          <p:cNvSpPr>
            <a:spLocks noChangeArrowheads="1"/>
          </p:cNvSpPr>
          <p:nvPr/>
        </p:nvSpPr>
        <p:spPr bwMode="auto">
          <a:xfrm>
            <a:off x="5334000" y="2971800"/>
            <a:ext cx="79375" cy="76200"/>
          </a:xfrm>
          <a:prstGeom prst="ellipse">
            <a:avLst/>
          </a:prstGeom>
          <a:solidFill>
            <a:srgbClr val="FFFFCC"/>
          </a:solidFill>
          <a:ln w="9525">
            <a:solidFill>
              <a:schemeClr val="tx1"/>
            </a:solidFill>
            <a:round/>
            <a:headEnd/>
            <a:tailEnd/>
          </a:ln>
        </p:spPr>
        <p:txBody>
          <a:bodyPr wrap="none" anchor="ctr"/>
          <a:lstStyle/>
          <a:p>
            <a:endParaRPr lang="zh-CN" altLang="en-US"/>
          </a:p>
        </p:txBody>
      </p:sp>
      <p:sp>
        <p:nvSpPr>
          <p:cNvPr id="47" name="Oval 30"/>
          <p:cNvSpPr>
            <a:spLocks noChangeArrowheads="1"/>
          </p:cNvSpPr>
          <p:nvPr/>
        </p:nvSpPr>
        <p:spPr bwMode="auto">
          <a:xfrm>
            <a:off x="3371850" y="5518150"/>
            <a:ext cx="76200" cy="7620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8" name="Oval 31"/>
          <p:cNvSpPr>
            <a:spLocks noChangeArrowheads="1"/>
          </p:cNvSpPr>
          <p:nvPr/>
        </p:nvSpPr>
        <p:spPr bwMode="auto">
          <a:xfrm>
            <a:off x="5657850" y="5537200"/>
            <a:ext cx="76200" cy="79375"/>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49" name="Rectangle 32"/>
          <p:cNvSpPr>
            <a:spLocks noChangeArrowheads="1"/>
          </p:cNvSpPr>
          <p:nvPr/>
        </p:nvSpPr>
        <p:spPr bwMode="auto">
          <a:xfrm>
            <a:off x="1219200" y="1755775"/>
            <a:ext cx="1692275" cy="539750"/>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3000">
                <a:ea typeface="黑体" pitchFamily="2" charset="-122"/>
              </a:rPr>
              <a:t>开区间：</a:t>
            </a:r>
          </a:p>
        </p:txBody>
      </p:sp>
      <p:graphicFrame>
        <p:nvGraphicFramePr>
          <p:cNvPr id="50" name="Object 33"/>
          <p:cNvGraphicFramePr>
            <a:graphicFrameLocks noChangeAspect="1"/>
          </p:cNvGraphicFramePr>
          <p:nvPr/>
        </p:nvGraphicFramePr>
        <p:xfrm>
          <a:off x="2805113" y="1828800"/>
          <a:ext cx="2952750" cy="527050"/>
        </p:xfrm>
        <a:graphic>
          <a:graphicData uri="http://schemas.openxmlformats.org/presentationml/2006/ole">
            <p:oleObj spid="_x0000_s30738" name="Equation" r:id="rId14" imgW="1282680" imgH="203040" progId="Equation.3">
              <p:embed/>
            </p:oleObj>
          </a:graphicData>
        </a:graphic>
      </p:graphicFrame>
    </p:spTree>
  </p:cSld>
  <p:clrMapOvr>
    <a:masterClrMapping/>
  </p:clrMapOvr>
  <p:transition>
    <p:sndAc>
      <p:stSnd>
        <p:snd r:embed="rId3" name="suction.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slide(from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dissolve">
                                      <p:cBhvr>
                                        <p:cTn id="35" dur="500"/>
                                        <p:tgtEl>
                                          <p:spTgt spid="4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dissolve">
                                      <p:cBhvr>
                                        <p:cTn id="44" dur="500"/>
                                        <p:tgtEl>
                                          <p:spTgt spid="4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arn(inVertical)">
                                      <p:cBhvr>
                                        <p:cTn id="53" dur="500"/>
                                        <p:tgtEl>
                                          <p:spTgt spid="29"/>
                                        </p:tgtEl>
                                      </p:cBhvr>
                                    </p:animEffect>
                                  </p:childTnLst>
                                </p:cTn>
                              </p:par>
                            </p:childTnLst>
                          </p:cTn>
                        </p:par>
                        <p:par>
                          <p:cTn id="54" fill="hold">
                            <p:stCondLst>
                              <p:cond delay="500"/>
                            </p:stCondLst>
                            <p:childTnLst>
                              <p:par>
                                <p:cTn id="55" presetID="16" presetClass="entr" presetSubtype="21"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left)">
                                      <p:cBhvr>
                                        <p:cTn id="75" dur="500"/>
                                        <p:tgtEl>
                                          <p:spTgt spid="36"/>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dissolve">
                                      <p:cBhvr>
                                        <p:cTn id="88" dur="500"/>
                                        <p:tgtEl>
                                          <p:spTgt spid="47"/>
                                        </p:tgtEl>
                                      </p:cBhvr>
                                    </p:animEffec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left)">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dissolve">
                                      <p:cBhvr>
                                        <p:cTn id="97" dur="500"/>
                                        <p:tgtEl>
                                          <p:spTgt spid="48"/>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wipe(left)">
                                      <p:cBhvr>
                                        <p:cTn id="101" dur="5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barn(inVertical)">
                                      <p:cBhvr>
                                        <p:cTn id="106" dur="500"/>
                                        <p:tgtEl>
                                          <p:spTgt spid="39"/>
                                        </p:tgtEl>
                                      </p:cBhvr>
                                    </p:animEffect>
                                  </p:childTnLst>
                                </p:cTn>
                              </p:par>
                            </p:childTnLst>
                          </p:cTn>
                        </p:par>
                        <p:par>
                          <p:cTn id="107" fill="hold">
                            <p:stCondLst>
                              <p:cond delay="500"/>
                            </p:stCondLst>
                            <p:childTnLst>
                              <p:par>
                                <p:cTn id="108" presetID="16" presetClass="entr" presetSubtype="21"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barn(inVertical)">
                                      <p:cBhvr>
                                        <p:cTn id="1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utoUpdateAnimBg="0"/>
      <p:bldP spid="25" grpId="0" animBg="1"/>
      <p:bldP spid="35" grpId="0" animBg="1"/>
      <p:bldP spid="36" grpId="0" animBg="1"/>
      <p:bldP spid="45" grpId="0" animBg="1"/>
      <p:bldP spid="46" grpId="0" animBg="1"/>
      <p:bldP spid="47" grpId="0" animBg="1"/>
      <p:bldP spid="48" grpId="0" animBg="1"/>
      <p:bldP spid="4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553200" y="6248400"/>
            <a:ext cx="1905000" cy="457200"/>
          </a:xfrm>
          <a:noFill/>
        </p:spPr>
        <p:txBody>
          <a:bodyPr/>
          <a:lstStyle/>
          <a:p>
            <a:pPr defTabSz="835025"/>
            <a:fld id="{EB6D802C-CC33-4E87-ABB2-131E8874DFB8}" type="slidenum">
              <a:rPr lang="en-US" altLang="zh-CN" smtClean="0"/>
              <a:pPr defTabSz="835025"/>
              <a:t>11</a:t>
            </a:fld>
            <a:endParaRPr lang="en-US" altLang="zh-CN" smtClean="0"/>
          </a:p>
        </p:txBody>
      </p:sp>
      <p:graphicFrame>
        <p:nvGraphicFramePr>
          <p:cNvPr id="6" name="Object 2"/>
          <p:cNvGraphicFramePr>
            <a:graphicFrameLocks noChangeAspect="1"/>
          </p:cNvGraphicFramePr>
          <p:nvPr/>
        </p:nvGraphicFramePr>
        <p:xfrm>
          <a:off x="684213" y="879475"/>
          <a:ext cx="3843337" cy="749300"/>
        </p:xfrm>
        <a:graphic>
          <a:graphicData uri="http://schemas.openxmlformats.org/presentationml/2006/ole">
            <p:oleObj spid="_x0000_s31748" name="Equation" r:id="rId3" imgW="1295280" imgH="253800" progId="Equation.3">
              <p:embed/>
            </p:oleObj>
          </a:graphicData>
        </a:graphic>
      </p:graphicFrame>
      <p:graphicFrame>
        <p:nvGraphicFramePr>
          <p:cNvPr id="7" name="Object 3"/>
          <p:cNvGraphicFramePr>
            <a:graphicFrameLocks noChangeAspect="1"/>
          </p:cNvGraphicFramePr>
          <p:nvPr/>
        </p:nvGraphicFramePr>
        <p:xfrm>
          <a:off x="684213" y="1793875"/>
          <a:ext cx="3978275" cy="771525"/>
        </p:xfrm>
        <a:graphic>
          <a:graphicData uri="http://schemas.openxmlformats.org/presentationml/2006/ole">
            <p:oleObj spid="_x0000_s31749" name="Equation" r:id="rId4" imgW="1295280" imgH="253800" progId="Equation.3">
              <p:embed/>
            </p:oleObj>
          </a:graphicData>
        </a:graphic>
      </p:graphicFrame>
      <p:sp>
        <p:nvSpPr>
          <p:cNvPr id="8" name="Text Box 4"/>
          <p:cNvSpPr txBox="1">
            <a:spLocks noChangeArrowheads="1"/>
          </p:cNvSpPr>
          <p:nvPr/>
        </p:nvSpPr>
        <p:spPr bwMode="auto">
          <a:xfrm>
            <a:off x="539750" y="260350"/>
            <a:ext cx="2286000" cy="569913"/>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3200" b="1"/>
              <a:t>半开区间：</a:t>
            </a:r>
          </a:p>
        </p:txBody>
      </p:sp>
      <p:graphicFrame>
        <p:nvGraphicFramePr>
          <p:cNvPr id="9" name="Object 5"/>
          <p:cNvGraphicFramePr>
            <a:graphicFrameLocks noChangeAspect="1"/>
          </p:cNvGraphicFramePr>
          <p:nvPr/>
        </p:nvGraphicFramePr>
        <p:xfrm>
          <a:off x="684213" y="3276600"/>
          <a:ext cx="4016375" cy="873125"/>
        </p:xfrm>
        <a:graphic>
          <a:graphicData uri="http://schemas.openxmlformats.org/presentationml/2006/ole">
            <p:oleObj spid="_x0000_s31750" name="Equation" r:id="rId5" imgW="1168200" imgH="253800" progId="Equation.3">
              <p:embed/>
            </p:oleObj>
          </a:graphicData>
        </a:graphic>
      </p:graphicFrame>
      <p:graphicFrame>
        <p:nvGraphicFramePr>
          <p:cNvPr id="10" name="Object 6"/>
          <p:cNvGraphicFramePr>
            <a:graphicFrameLocks noChangeAspect="1"/>
          </p:cNvGraphicFramePr>
          <p:nvPr/>
        </p:nvGraphicFramePr>
        <p:xfrm>
          <a:off x="611188" y="4251325"/>
          <a:ext cx="3886200" cy="833438"/>
        </p:xfrm>
        <a:graphic>
          <a:graphicData uri="http://schemas.openxmlformats.org/presentationml/2006/ole">
            <p:oleObj spid="_x0000_s31751" name="Equation" r:id="rId6" imgW="1180800" imgH="253800" progId="Equation.3">
              <p:embed/>
            </p:oleObj>
          </a:graphicData>
        </a:graphic>
      </p:graphicFrame>
      <p:sp>
        <p:nvSpPr>
          <p:cNvPr id="11" name="Rectangle 7"/>
          <p:cNvSpPr>
            <a:spLocks noChangeArrowheads="1"/>
          </p:cNvSpPr>
          <p:nvPr/>
        </p:nvSpPr>
        <p:spPr bwMode="auto">
          <a:xfrm>
            <a:off x="611188" y="2643188"/>
            <a:ext cx="2362200" cy="569912"/>
          </a:xfrm>
          <a:prstGeom prst="rect">
            <a:avLst/>
          </a:prstGeom>
          <a:noFill/>
          <a:ln w="57150">
            <a:noFill/>
            <a:miter lim="800000"/>
            <a:headEnd/>
            <a:tailEnd/>
          </a:ln>
        </p:spPr>
        <p:txBody>
          <a:bodyPr lIns="83486" tIns="41742" rIns="83486" bIns="41742">
            <a:spAutoFit/>
          </a:bodyPr>
          <a:lstStyle/>
          <a:p>
            <a:pPr defTabSz="835025"/>
            <a:r>
              <a:rPr lang="zh-CN" altLang="en-US" sz="3200">
                <a:ea typeface="黑体" pitchFamily="2" charset="-122"/>
              </a:rPr>
              <a:t>无限区间</a:t>
            </a:r>
          </a:p>
        </p:txBody>
      </p:sp>
      <p:graphicFrame>
        <p:nvGraphicFramePr>
          <p:cNvPr id="12" name="Object 8"/>
          <p:cNvGraphicFramePr>
            <a:graphicFrameLocks noChangeAspect="1"/>
          </p:cNvGraphicFramePr>
          <p:nvPr/>
        </p:nvGraphicFramePr>
        <p:xfrm>
          <a:off x="684213" y="5211763"/>
          <a:ext cx="4210050" cy="809625"/>
        </p:xfrm>
        <a:graphic>
          <a:graphicData uri="http://schemas.openxmlformats.org/presentationml/2006/ole">
            <p:oleObj spid="_x0000_s31752" name="Equation" r:id="rId7" imgW="1320480" imgH="253800" progId="Equation.3">
              <p:embed/>
            </p:oleObj>
          </a:graphicData>
        </a:graphic>
      </p:graphicFrame>
      <p:pic>
        <p:nvPicPr>
          <p:cNvPr id="13" name="Picture 9" descr="ؘؠX"/>
          <p:cNvPicPr>
            <a:picLocks noChangeAspect="1" noChangeArrowheads="1"/>
          </p:cNvPicPr>
          <p:nvPr/>
        </p:nvPicPr>
        <p:blipFill>
          <a:blip r:embed="rId8"/>
          <a:srcRect/>
          <a:stretch>
            <a:fillRect/>
          </a:stretch>
        </p:blipFill>
        <p:spPr bwMode="auto">
          <a:xfrm>
            <a:off x="5292725" y="1844675"/>
            <a:ext cx="2735263" cy="652463"/>
          </a:xfrm>
          <a:prstGeom prst="rect">
            <a:avLst/>
          </a:prstGeom>
          <a:noFill/>
          <a:ln w="9525">
            <a:noFill/>
            <a:miter lim="800000"/>
            <a:headEnd/>
            <a:tailEnd/>
          </a:ln>
        </p:spPr>
      </p:pic>
      <p:pic>
        <p:nvPicPr>
          <p:cNvPr id="14" name="Picture 10" descr="똘똠X"/>
          <p:cNvPicPr>
            <a:picLocks noChangeAspect="1" noChangeArrowheads="1"/>
          </p:cNvPicPr>
          <p:nvPr/>
        </p:nvPicPr>
        <p:blipFill>
          <a:blip r:embed="rId9"/>
          <a:srcRect/>
          <a:stretch>
            <a:fillRect/>
          </a:stretch>
        </p:blipFill>
        <p:spPr bwMode="auto">
          <a:xfrm>
            <a:off x="5364163" y="836613"/>
            <a:ext cx="2663825" cy="712787"/>
          </a:xfrm>
          <a:prstGeom prst="rect">
            <a:avLst/>
          </a:prstGeom>
          <a:noFill/>
          <a:ln w="9525">
            <a:noFill/>
            <a:miter lim="800000"/>
            <a:headEnd/>
            <a:tailEnd/>
          </a:ln>
        </p:spPr>
      </p:pic>
      <p:pic>
        <p:nvPicPr>
          <p:cNvPr id="15" name="Picture 11" descr="X"/>
          <p:cNvPicPr>
            <a:picLocks noChangeAspect="1" noChangeArrowheads="1"/>
          </p:cNvPicPr>
          <p:nvPr/>
        </p:nvPicPr>
        <p:blipFill>
          <a:blip r:embed="rId10"/>
          <a:srcRect/>
          <a:stretch>
            <a:fillRect/>
          </a:stretch>
        </p:blipFill>
        <p:spPr bwMode="auto">
          <a:xfrm>
            <a:off x="5292725" y="3284538"/>
            <a:ext cx="2808288" cy="701675"/>
          </a:xfrm>
          <a:prstGeom prst="rect">
            <a:avLst/>
          </a:prstGeom>
          <a:noFill/>
          <a:ln w="9525">
            <a:noFill/>
            <a:miter lim="800000"/>
            <a:headEnd/>
            <a:tailEnd/>
          </a:ln>
        </p:spPr>
      </p:pic>
      <p:pic>
        <p:nvPicPr>
          <p:cNvPr id="16" name="Picture 12" descr="X"/>
          <p:cNvPicPr>
            <a:picLocks noChangeAspect="1" noChangeArrowheads="1"/>
          </p:cNvPicPr>
          <p:nvPr/>
        </p:nvPicPr>
        <p:blipFill>
          <a:blip r:embed="rId11"/>
          <a:srcRect/>
          <a:stretch>
            <a:fillRect/>
          </a:stretch>
        </p:blipFill>
        <p:spPr bwMode="auto">
          <a:xfrm>
            <a:off x="5292725" y="4221163"/>
            <a:ext cx="2808288" cy="77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a:xfrm>
            <a:off x="6553200" y="6248400"/>
            <a:ext cx="1905000" cy="457200"/>
          </a:xfrm>
          <a:noFill/>
        </p:spPr>
        <p:txBody>
          <a:bodyPr/>
          <a:lstStyle/>
          <a:p>
            <a:pPr defTabSz="835025"/>
            <a:fld id="{1810EB7F-94D3-4473-B367-BE3A7611A048}" type="slidenum">
              <a:rPr lang="en-US" altLang="zh-CN" smtClean="0"/>
              <a:pPr defTabSz="835025"/>
              <a:t>12</a:t>
            </a:fld>
            <a:endParaRPr lang="en-US" altLang="zh-CN" smtClean="0"/>
          </a:p>
        </p:txBody>
      </p:sp>
      <p:sp>
        <p:nvSpPr>
          <p:cNvPr id="19" name="Text Box 2"/>
          <p:cNvSpPr txBox="1">
            <a:spLocks noChangeArrowheads="1"/>
          </p:cNvSpPr>
          <p:nvPr/>
        </p:nvSpPr>
        <p:spPr bwMode="auto">
          <a:xfrm>
            <a:off x="827088" y="115888"/>
            <a:ext cx="2209800" cy="631825"/>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600" b="1">
                <a:latin typeface="黑体" pitchFamily="2" charset="-122"/>
                <a:ea typeface="黑体" pitchFamily="2" charset="-122"/>
              </a:rPr>
              <a:t>5.</a:t>
            </a:r>
            <a:r>
              <a:rPr lang="zh-CN" altLang="en-US" sz="3600" b="1">
                <a:latin typeface="黑体" pitchFamily="2" charset="-122"/>
                <a:ea typeface="黑体" pitchFamily="2" charset="-122"/>
              </a:rPr>
              <a:t>邻域</a:t>
            </a:r>
            <a:r>
              <a:rPr lang="en-US" altLang="zh-CN" sz="3600" b="1">
                <a:latin typeface="黑体" pitchFamily="2" charset="-122"/>
                <a:ea typeface="黑体" pitchFamily="2" charset="-122"/>
              </a:rPr>
              <a:t>:</a:t>
            </a:r>
          </a:p>
        </p:txBody>
      </p:sp>
      <p:graphicFrame>
        <p:nvGraphicFramePr>
          <p:cNvPr id="20" name="Object 3"/>
          <p:cNvGraphicFramePr>
            <a:graphicFrameLocks noChangeAspect="1"/>
          </p:cNvGraphicFramePr>
          <p:nvPr/>
        </p:nvGraphicFramePr>
        <p:xfrm>
          <a:off x="1476375" y="836613"/>
          <a:ext cx="5029200" cy="558800"/>
        </p:xfrm>
        <a:graphic>
          <a:graphicData uri="http://schemas.openxmlformats.org/presentationml/2006/ole">
            <p:oleObj spid="_x0000_s33800" name="Equation" r:id="rId4" imgW="1942920" imgH="215640" progId="Equation.3">
              <p:embed/>
            </p:oleObj>
          </a:graphicData>
        </a:graphic>
      </p:graphicFrame>
      <p:graphicFrame>
        <p:nvGraphicFramePr>
          <p:cNvPr id="21" name="Object 4"/>
          <p:cNvGraphicFramePr>
            <a:graphicFrameLocks noChangeAspect="1"/>
          </p:cNvGraphicFramePr>
          <p:nvPr/>
        </p:nvGraphicFramePr>
        <p:xfrm>
          <a:off x="974725" y="2743200"/>
          <a:ext cx="2322513" cy="663575"/>
        </p:xfrm>
        <a:graphic>
          <a:graphicData uri="http://schemas.openxmlformats.org/presentationml/2006/ole">
            <p:oleObj spid="_x0000_s33801" name="Equation" r:id="rId5" imgW="888840" imgH="253800" progId="Equation.3">
              <p:embed/>
            </p:oleObj>
          </a:graphicData>
        </a:graphic>
      </p:graphicFrame>
      <p:graphicFrame>
        <p:nvGraphicFramePr>
          <p:cNvPr id="22" name="Object 5"/>
          <p:cNvGraphicFramePr>
            <a:graphicFrameLocks noChangeAspect="1"/>
          </p:cNvGraphicFramePr>
          <p:nvPr/>
        </p:nvGraphicFramePr>
        <p:xfrm>
          <a:off x="838200" y="2133600"/>
          <a:ext cx="3810000" cy="520700"/>
        </p:xfrm>
        <a:graphic>
          <a:graphicData uri="http://schemas.openxmlformats.org/presentationml/2006/ole">
            <p:oleObj spid="_x0000_s33802" name="Equation" r:id="rId6" imgW="1574640" imgH="215640" progId="Equation.3">
              <p:embed/>
            </p:oleObj>
          </a:graphicData>
        </a:graphic>
      </p:graphicFrame>
      <p:graphicFrame>
        <p:nvGraphicFramePr>
          <p:cNvPr id="23" name="Object 6"/>
          <p:cNvGraphicFramePr>
            <a:graphicFrameLocks noChangeAspect="1"/>
          </p:cNvGraphicFramePr>
          <p:nvPr/>
        </p:nvGraphicFramePr>
        <p:xfrm>
          <a:off x="4648200" y="2133600"/>
          <a:ext cx="3505200" cy="519113"/>
        </p:xfrm>
        <a:graphic>
          <a:graphicData uri="http://schemas.openxmlformats.org/presentationml/2006/ole">
            <p:oleObj spid="_x0000_s33803" name="Equation" r:id="rId7" imgW="1447560" imgH="215640" progId="Equation.3">
              <p:embed/>
            </p:oleObj>
          </a:graphicData>
        </a:graphic>
      </p:graphicFrame>
      <p:graphicFrame>
        <p:nvGraphicFramePr>
          <p:cNvPr id="24" name="Object 7"/>
          <p:cNvGraphicFramePr>
            <a:graphicFrameLocks noChangeAspect="1"/>
          </p:cNvGraphicFramePr>
          <p:nvPr/>
        </p:nvGraphicFramePr>
        <p:xfrm>
          <a:off x="750888" y="3505200"/>
          <a:ext cx="6956425" cy="698500"/>
        </p:xfrm>
        <a:graphic>
          <a:graphicData uri="http://schemas.openxmlformats.org/presentationml/2006/ole">
            <p:oleObj spid="_x0000_s33804" name="Equation" r:id="rId8" imgW="2514600" imgH="253800" progId="Equation.3">
              <p:embed/>
            </p:oleObj>
          </a:graphicData>
        </a:graphic>
      </p:graphicFrame>
      <p:graphicFrame>
        <p:nvGraphicFramePr>
          <p:cNvPr id="25" name="Object 8"/>
          <p:cNvGraphicFramePr>
            <a:graphicFrameLocks noChangeAspect="1"/>
          </p:cNvGraphicFramePr>
          <p:nvPr/>
        </p:nvGraphicFramePr>
        <p:xfrm>
          <a:off x="573088" y="5105400"/>
          <a:ext cx="3808412" cy="574675"/>
        </p:xfrm>
        <a:graphic>
          <a:graphicData uri="http://schemas.openxmlformats.org/presentationml/2006/ole">
            <p:oleObj spid="_x0000_s33805" name="Equation" r:id="rId9" imgW="1346040" imgH="203040" progId="Equation.3">
              <p:embed/>
            </p:oleObj>
          </a:graphicData>
        </a:graphic>
      </p:graphicFrame>
      <p:graphicFrame>
        <p:nvGraphicFramePr>
          <p:cNvPr id="26" name="Object 9"/>
          <p:cNvGraphicFramePr>
            <a:graphicFrameLocks noChangeAspect="1"/>
          </p:cNvGraphicFramePr>
          <p:nvPr/>
        </p:nvGraphicFramePr>
        <p:xfrm>
          <a:off x="1374775" y="5624513"/>
          <a:ext cx="4946650" cy="982662"/>
        </p:xfrm>
        <a:graphic>
          <a:graphicData uri="http://schemas.openxmlformats.org/presentationml/2006/ole">
            <p:oleObj spid="_x0000_s33806" name="公式" r:id="rId10" imgW="1726920" imgH="342720" progId="Equation.3">
              <p:embed/>
            </p:oleObj>
          </a:graphicData>
        </a:graphic>
      </p:graphicFrame>
      <p:graphicFrame>
        <p:nvGraphicFramePr>
          <p:cNvPr id="27" name="Object 10"/>
          <p:cNvGraphicFramePr>
            <a:graphicFrameLocks noChangeAspect="1"/>
          </p:cNvGraphicFramePr>
          <p:nvPr/>
        </p:nvGraphicFramePr>
        <p:xfrm>
          <a:off x="900113" y="1412875"/>
          <a:ext cx="6172200" cy="725488"/>
        </p:xfrm>
        <a:graphic>
          <a:graphicData uri="http://schemas.openxmlformats.org/presentationml/2006/ole">
            <p:oleObj spid="_x0000_s33807" name="Equation" r:id="rId11" imgW="2374560" imgH="279360" progId="Equation.3">
              <p:embed/>
            </p:oleObj>
          </a:graphicData>
        </a:graphic>
      </p:graphicFrame>
      <p:grpSp>
        <p:nvGrpSpPr>
          <p:cNvPr id="28" name="Group 11"/>
          <p:cNvGrpSpPr>
            <a:grpSpLocks/>
          </p:cNvGrpSpPr>
          <p:nvPr/>
        </p:nvGrpSpPr>
        <p:grpSpPr bwMode="auto">
          <a:xfrm>
            <a:off x="2670175" y="4346575"/>
            <a:ext cx="3273425" cy="717550"/>
            <a:chOff x="3600" y="3744"/>
            <a:chExt cx="2064" cy="455"/>
          </a:xfrm>
        </p:grpSpPr>
        <p:sp>
          <p:nvSpPr>
            <p:cNvPr id="29" name="Line 12"/>
            <p:cNvSpPr>
              <a:spLocks noChangeShapeType="1"/>
            </p:cNvSpPr>
            <p:nvPr/>
          </p:nvSpPr>
          <p:spPr bwMode="auto">
            <a:xfrm>
              <a:off x="3600" y="3906"/>
              <a:ext cx="206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 name="Line 13"/>
            <p:cNvSpPr>
              <a:spLocks noChangeShapeType="1"/>
            </p:cNvSpPr>
            <p:nvPr/>
          </p:nvSpPr>
          <p:spPr bwMode="auto">
            <a:xfrm>
              <a:off x="3984" y="3906"/>
              <a:ext cx="1056" cy="0"/>
            </a:xfrm>
            <a:prstGeom prst="line">
              <a:avLst/>
            </a:prstGeom>
            <a:noFill/>
            <a:ln w="28575">
              <a:solidFill>
                <a:srgbClr val="66FF66"/>
              </a:solidFill>
              <a:round/>
              <a:headEnd/>
              <a:tailEnd/>
            </a:ln>
          </p:spPr>
          <p:txBody>
            <a:bodyPr wrap="none" anchor="ctr"/>
            <a:lstStyle/>
            <a:p>
              <a:endParaRPr lang="zh-CN" altLang="en-US"/>
            </a:p>
          </p:txBody>
        </p:sp>
        <p:grpSp>
          <p:nvGrpSpPr>
            <p:cNvPr id="31" name="Group 14"/>
            <p:cNvGrpSpPr>
              <a:grpSpLocks/>
            </p:cNvGrpSpPr>
            <p:nvPr/>
          </p:nvGrpSpPr>
          <p:grpSpPr bwMode="auto">
            <a:xfrm>
              <a:off x="4416" y="3882"/>
              <a:ext cx="208" cy="312"/>
              <a:chOff x="2160" y="2808"/>
              <a:chExt cx="208" cy="312"/>
            </a:xfrm>
          </p:grpSpPr>
          <p:graphicFrame>
            <p:nvGraphicFramePr>
              <p:cNvPr id="36" name="Object 15"/>
              <p:cNvGraphicFramePr>
                <a:graphicFrameLocks noChangeAspect="1"/>
              </p:cNvGraphicFramePr>
              <p:nvPr/>
            </p:nvGraphicFramePr>
            <p:xfrm>
              <a:off x="2160" y="2888"/>
              <a:ext cx="208" cy="232"/>
            </p:xfrm>
            <a:graphic>
              <a:graphicData uri="http://schemas.openxmlformats.org/presentationml/2006/ole">
                <p:oleObj spid="_x0000_s33808" name="公式" r:id="rId12" imgW="126720" imgH="139680" progId="Equation.3">
                  <p:embed/>
                </p:oleObj>
              </a:graphicData>
            </a:graphic>
          </p:graphicFrame>
          <p:sp>
            <p:nvSpPr>
              <p:cNvPr id="37" name="Oval 16"/>
              <p:cNvSpPr>
                <a:spLocks noChangeArrowheads="1"/>
              </p:cNvSpPr>
              <p:nvPr/>
            </p:nvSpPr>
            <p:spPr bwMode="auto">
              <a:xfrm>
                <a:off x="2247" y="2808"/>
                <a:ext cx="57" cy="57"/>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32" name="Group 17"/>
            <p:cNvGrpSpPr>
              <a:grpSpLocks/>
            </p:cNvGrpSpPr>
            <p:nvPr/>
          </p:nvGrpSpPr>
          <p:grpSpPr bwMode="auto">
            <a:xfrm>
              <a:off x="3709" y="3744"/>
              <a:ext cx="1654" cy="455"/>
              <a:chOff x="1453" y="2670"/>
              <a:chExt cx="1654" cy="455"/>
            </a:xfrm>
          </p:grpSpPr>
          <p:graphicFrame>
            <p:nvGraphicFramePr>
              <p:cNvPr id="33" name="Object 18"/>
              <p:cNvGraphicFramePr>
                <a:graphicFrameLocks noChangeAspect="1"/>
              </p:cNvGraphicFramePr>
              <p:nvPr/>
            </p:nvGraphicFramePr>
            <p:xfrm>
              <a:off x="1698" y="2670"/>
              <a:ext cx="1134" cy="306"/>
            </p:xfrm>
            <a:graphic>
              <a:graphicData uri="http://schemas.openxmlformats.org/presentationml/2006/ole">
                <p:oleObj spid="_x0000_s33809" name="公式" r:id="rId13" imgW="749160" imgH="203040" progId="Equation.3">
                  <p:embed/>
                </p:oleObj>
              </a:graphicData>
            </a:graphic>
          </p:graphicFrame>
          <p:graphicFrame>
            <p:nvGraphicFramePr>
              <p:cNvPr id="34" name="Object 19"/>
              <p:cNvGraphicFramePr>
                <a:graphicFrameLocks noChangeAspect="1"/>
              </p:cNvGraphicFramePr>
              <p:nvPr/>
            </p:nvGraphicFramePr>
            <p:xfrm>
              <a:off x="2496" y="2832"/>
              <a:ext cx="611" cy="293"/>
            </p:xfrm>
            <a:graphic>
              <a:graphicData uri="http://schemas.openxmlformats.org/presentationml/2006/ole">
                <p:oleObj spid="_x0000_s33810" name="公式" r:id="rId14" imgW="368280" imgH="177480" progId="Equation.3">
                  <p:embed/>
                </p:oleObj>
              </a:graphicData>
            </a:graphic>
          </p:graphicFrame>
          <p:graphicFrame>
            <p:nvGraphicFramePr>
              <p:cNvPr id="35" name="Object 20"/>
              <p:cNvGraphicFramePr>
                <a:graphicFrameLocks noChangeAspect="1"/>
              </p:cNvGraphicFramePr>
              <p:nvPr/>
            </p:nvGraphicFramePr>
            <p:xfrm>
              <a:off x="1453" y="2832"/>
              <a:ext cx="611" cy="293"/>
            </p:xfrm>
            <a:graphic>
              <a:graphicData uri="http://schemas.openxmlformats.org/presentationml/2006/ole">
                <p:oleObj spid="_x0000_s33811" name="公式" r:id="rId15" imgW="368280" imgH="177480" progId="Equation.3">
                  <p:embed/>
                </p:oleObj>
              </a:graphicData>
            </a:graphic>
          </p:graphicFrame>
        </p:grpSp>
      </p:grpSp>
    </p:spTree>
  </p:cSld>
  <p:clrMapOvr>
    <a:masterClrMapping/>
  </p:clrMapOvr>
  <p:transition>
    <p:sndAc>
      <p:stSnd>
        <p:snd r:embed="rId3" name="explod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a:xfrm>
            <a:off x="6553200" y="6248400"/>
            <a:ext cx="1905000" cy="457200"/>
          </a:xfrm>
          <a:noFill/>
        </p:spPr>
        <p:txBody>
          <a:bodyPr/>
          <a:lstStyle/>
          <a:p>
            <a:pPr defTabSz="835025"/>
            <a:fld id="{A2C33162-6B02-4FEA-A9F8-B1461EA45BEE}" type="slidenum">
              <a:rPr lang="en-US" altLang="zh-CN" smtClean="0"/>
              <a:pPr defTabSz="835025"/>
              <a:t>13</a:t>
            </a:fld>
            <a:endParaRPr lang="en-US" altLang="zh-CN" smtClean="0"/>
          </a:p>
        </p:txBody>
      </p:sp>
      <p:sp>
        <p:nvSpPr>
          <p:cNvPr id="29" name="Rectangle 2"/>
          <p:cNvSpPr txBox="1">
            <a:spLocks noChangeArrowheads="1"/>
          </p:cNvSpPr>
          <p:nvPr/>
        </p:nvSpPr>
        <p:spPr>
          <a:xfrm>
            <a:off x="857250" y="457200"/>
            <a:ext cx="7772400" cy="11461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800" b="0" i="0" u="none" strike="noStrike" kern="1200" cap="none" spc="0" normalizeH="0" baseline="0" noProof="0" smtClean="0">
                <a:ln>
                  <a:noFill/>
                </a:ln>
                <a:solidFill>
                  <a:schemeClr val="tx1"/>
                </a:solidFill>
                <a:effectLst/>
                <a:uLnTx/>
                <a:uFillTx/>
                <a:latin typeface="+mj-lt"/>
                <a:ea typeface="黑体" pitchFamily="2" charset="-122"/>
                <a:cs typeface="+mj-cs"/>
              </a:rPr>
              <a:t>二、函数概念</a:t>
            </a:r>
            <a:endParaRPr kumimoji="0" lang="zh-CN" altLang="en-US" sz="3800" b="1" i="0" u="none" strike="noStrike" kern="1200" cap="none" spc="0" normalizeH="0" baseline="0" noProof="0" smtClean="0">
              <a:ln>
                <a:noFill/>
              </a:ln>
              <a:solidFill>
                <a:schemeClr val="tx1"/>
              </a:solidFill>
              <a:effectLst/>
              <a:uLnTx/>
              <a:uFillTx/>
              <a:latin typeface="+mj-lt"/>
              <a:ea typeface="黑体" pitchFamily="2" charset="-122"/>
              <a:cs typeface="+mj-cs"/>
            </a:endParaRPr>
          </a:p>
        </p:txBody>
      </p:sp>
      <p:sp>
        <p:nvSpPr>
          <p:cNvPr id="30" name="Text Box 3"/>
          <p:cNvSpPr txBox="1">
            <a:spLocks noChangeArrowheads="1"/>
          </p:cNvSpPr>
          <p:nvPr/>
        </p:nvSpPr>
        <p:spPr bwMode="auto">
          <a:xfrm>
            <a:off x="914400" y="1447800"/>
            <a:ext cx="5410200" cy="479425"/>
          </a:xfrm>
          <a:prstGeom prst="rect">
            <a:avLst/>
          </a:prstGeom>
          <a:noFill/>
          <a:ln w="9525">
            <a:noFill/>
            <a:miter lim="800000"/>
            <a:headEnd/>
            <a:tailEnd/>
          </a:ln>
        </p:spPr>
        <p:txBody>
          <a:bodyPr lIns="83486" tIns="41742" rIns="83486" bIns="41742">
            <a:spAutoFit/>
          </a:bodyPr>
          <a:lstStyle/>
          <a:p>
            <a:pPr defTabSz="835025">
              <a:spcBef>
                <a:spcPct val="50000"/>
              </a:spcBef>
            </a:pPr>
            <a:endParaRPr lang="zh-CN" altLang="zh-CN" sz="2600" b="1">
              <a:latin typeface="宋体" pitchFamily="2" charset="-122"/>
            </a:endParaRPr>
          </a:p>
        </p:txBody>
      </p:sp>
      <p:sp>
        <p:nvSpPr>
          <p:cNvPr id="31" name="Rectangle 4"/>
          <p:cNvSpPr>
            <a:spLocks noChangeArrowheads="1"/>
          </p:cNvSpPr>
          <p:nvPr/>
        </p:nvSpPr>
        <p:spPr bwMode="auto">
          <a:xfrm>
            <a:off x="838200" y="1603375"/>
            <a:ext cx="1219200" cy="479425"/>
          </a:xfrm>
          <a:prstGeom prst="rect">
            <a:avLst/>
          </a:prstGeom>
          <a:noFill/>
          <a:ln w="57150">
            <a:noFill/>
            <a:miter lim="800000"/>
            <a:headEnd/>
            <a:tailEnd/>
          </a:ln>
        </p:spPr>
        <p:txBody>
          <a:bodyPr lIns="83486" tIns="41742" rIns="83486" bIns="41742">
            <a:spAutoFit/>
          </a:bodyPr>
          <a:lstStyle/>
          <a:p>
            <a:pPr defTabSz="835025"/>
            <a:r>
              <a:rPr lang="zh-CN" altLang="en-US" sz="2600" b="1">
                <a:solidFill>
                  <a:schemeClr val="tx2"/>
                </a:solidFill>
                <a:ea typeface="仿宋_GB2312" pitchFamily="49" charset="-122"/>
              </a:rPr>
              <a:t>引例</a:t>
            </a:r>
          </a:p>
        </p:txBody>
      </p:sp>
      <p:sp>
        <p:nvSpPr>
          <p:cNvPr id="32" name="Rectangle 5"/>
          <p:cNvSpPr>
            <a:spLocks noChangeArrowheads="1"/>
          </p:cNvSpPr>
          <p:nvPr/>
        </p:nvSpPr>
        <p:spPr bwMode="auto">
          <a:xfrm>
            <a:off x="1752600" y="1603375"/>
            <a:ext cx="2546350" cy="539750"/>
          </a:xfrm>
          <a:prstGeom prst="rect">
            <a:avLst/>
          </a:prstGeom>
          <a:noFill/>
          <a:ln w="57150">
            <a:noFill/>
            <a:miter lim="800000"/>
            <a:headEnd/>
            <a:tailEnd/>
          </a:ln>
        </p:spPr>
        <p:txBody>
          <a:bodyPr wrap="none" lIns="83486" tIns="41742" rIns="83486" bIns="41742">
            <a:spAutoFit/>
          </a:bodyPr>
          <a:lstStyle/>
          <a:p>
            <a:pPr defTabSz="835025"/>
            <a:r>
              <a:rPr lang="zh-CN" altLang="en-US" sz="3000">
                <a:ea typeface="黑体" pitchFamily="2" charset="-122"/>
              </a:rPr>
              <a:t>匀速直线运动</a:t>
            </a:r>
            <a:r>
              <a:rPr lang="en-US" altLang="zh-CN" sz="2600">
                <a:ea typeface="仿宋_GB2312" pitchFamily="49" charset="-122"/>
              </a:rPr>
              <a:t>:</a:t>
            </a:r>
          </a:p>
        </p:txBody>
      </p:sp>
      <p:graphicFrame>
        <p:nvGraphicFramePr>
          <p:cNvPr id="33" name="Object 6"/>
          <p:cNvGraphicFramePr>
            <a:graphicFrameLocks noChangeAspect="1"/>
          </p:cNvGraphicFramePr>
          <p:nvPr/>
        </p:nvGraphicFramePr>
        <p:xfrm>
          <a:off x="2152650" y="2289175"/>
          <a:ext cx="3924300" cy="581025"/>
        </p:xfrm>
        <a:graphic>
          <a:graphicData uri="http://schemas.openxmlformats.org/presentationml/2006/ole">
            <p:oleObj spid="_x0000_s34832" name="Equation" r:id="rId4" imgW="1358640" imgH="203040" progId="Equation.3">
              <p:embed/>
            </p:oleObj>
          </a:graphicData>
        </a:graphic>
      </p:graphicFrame>
      <p:sp>
        <p:nvSpPr>
          <p:cNvPr id="34" name="Rectangle 7"/>
          <p:cNvSpPr>
            <a:spLocks noChangeArrowheads="1"/>
          </p:cNvSpPr>
          <p:nvPr/>
        </p:nvSpPr>
        <p:spPr bwMode="auto">
          <a:xfrm>
            <a:off x="1828800" y="2822575"/>
            <a:ext cx="4359275" cy="539750"/>
          </a:xfrm>
          <a:prstGeom prst="rect">
            <a:avLst/>
          </a:prstGeom>
          <a:noFill/>
          <a:ln w="57150">
            <a:noFill/>
            <a:miter lim="800000"/>
            <a:headEnd/>
            <a:tailEnd/>
          </a:ln>
        </p:spPr>
        <p:txBody>
          <a:bodyPr wrap="none" lIns="83486" tIns="41742" rIns="83486" bIns="41742">
            <a:spAutoFit/>
          </a:bodyPr>
          <a:lstStyle/>
          <a:p>
            <a:pPr defTabSz="835025"/>
            <a:r>
              <a:rPr lang="zh-CN" altLang="en-US" sz="3000">
                <a:latin typeface="黑体" pitchFamily="2" charset="-122"/>
                <a:ea typeface="黑体" pitchFamily="2" charset="-122"/>
              </a:rPr>
              <a:t>圆的面积与半径的关系：</a:t>
            </a:r>
          </a:p>
        </p:txBody>
      </p:sp>
      <p:graphicFrame>
        <p:nvGraphicFramePr>
          <p:cNvPr id="35" name="Object 8"/>
          <p:cNvGraphicFramePr>
            <a:graphicFrameLocks noChangeAspect="1"/>
          </p:cNvGraphicFramePr>
          <p:nvPr/>
        </p:nvGraphicFramePr>
        <p:xfrm>
          <a:off x="2006600" y="3470275"/>
          <a:ext cx="4171950" cy="622300"/>
        </p:xfrm>
        <a:graphic>
          <a:graphicData uri="http://schemas.openxmlformats.org/presentationml/2006/ole">
            <p:oleObj spid="_x0000_s34833" name="Equation" r:id="rId5" imgW="1523880" imgH="228600" progId="Equation.3">
              <p:embed/>
            </p:oleObj>
          </a:graphicData>
        </a:graphic>
      </p:graphicFrame>
      <p:graphicFrame>
        <p:nvGraphicFramePr>
          <p:cNvPr id="36" name="Object 9"/>
          <p:cNvGraphicFramePr>
            <a:graphicFrameLocks noChangeAspect="1"/>
          </p:cNvGraphicFramePr>
          <p:nvPr/>
        </p:nvGraphicFramePr>
        <p:xfrm>
          <a:off x="765175" y="4114800"/>
          <a:ext cx="1069975" cy="552450"/>
        </p:xfrm>
        <a:graphic>
          <a:graphicData uri="http://schemas.openxmlformats.org/presentationml/2006/ole">
            <p:oleObj spid="_x0000_s34834" name="Equation" r:id="rId6" imgW="393480" imgH="203040" progId="Equation.3">
              <p:embed/>
            </p:oleObj>
          </a:graphicData>
        </a:graphic>
      </p:graphicFrame>
      <p:graphicFrame>
        <p:nvGraphicFramePr>
          <p:cNvPr id="37" name="Object 10"/>
          <p:cNvGraphicFramePr>
            <a:graphicFrameLocks noChangeAspect="1"/>
          </p:cNvGraphicFramePr>
          <p:nvPr/>
        </p:nvGraphicFramePr>
        <p:xfrm>
          <a:off x="993775" y="4648200"/>
          <a:ext cx="3194050" cy="527050"/>
        </p:xfrm>
        <a:graphic>
          <a:graphicData uri="http://schemas.openxmlformats.org/presentationml/2006/ole">
            <p:oleObj spid="_x0000_s34835" name="Equation" r:id="rId7" imgW="1307880" imgH="215640" progId="Equation.3">
              <p:embed/>
            </p:oleObj>
          </a:graphicData>
        </a:graphic>
      </p:graphicFrame>
      <p:graphicFrame>
        <p:nvGraphicFramePr>
          <p:cNvPr id="38" name="Object 11"/>
          <p:cNvGraphicFramePr>
            <a:graphicFrameLocks noChangeAspect="1"/>
          </p:cNvGraphicFramePr>
          <p:nvPr/>
        </p:nvGraphicFramePr>
        <p:xfrm>
          <a:off x="4211638" y="4632325"/>
          <a:ext cx="3781425" cy="525463"/>
        </p:xfrm>
        <a:graphic>
          <a:graphicData uri="http://schemas.openxmlformats.org/presentationml/2006/ole">
            <p:oleObj spid="_x0000_s34836" name="Equation" r:id="rId8" imgW="1460160" imgH="203040" progId="Equation.3">
              <p:embed/>
            </p:oleObj>
          </a:graphicData>
        </a:graphic>
      </p:graphicFrame>
      <p:graphicFrame>
        <p:nvGraphicFramePr>
          <p:cNvPr id="39" name="Object 12"/>
          <p:cNvGraphicFramePr>
            <a:graphicFrameLocks noChangeAspect="1"/>
          </p:cNvGraphicFramePr>
          <p:nvPr/>
        </p:nvGraphicFramePr>
        <p:xfrm>
          <a:off x="500063" y="5257800"/>
          <a:ext cx="7527925" cy="577850"/>
        </p:xfrm>
        <a:graphic>
          <a:graphicData uri="http://schemas.openxmlformats.org/presentationml/2006/ole">
            <p:oleObj spid="_x0000_s34837" name="Equation" r:id="rId9" imgW="2831760" imgH="215640" progId="Equation.3">
              <p:embed/>
            </p:oleObj>
          </a:graphicData>
        </a:graphic>
      </p:graphicFrame>
      <p:graphicFrame>
        <p:nvGraphicFramePr>
          <p:cNvPr id="40" name="Object 13"/>
          <p:cNvGraphicFramePr>
            <a:graphicFrameLocks noChangeAspect="1"/>
          </p:cNvGraphicFramePr>
          <p:nvPr/>
        </p:nvGraphicFramePr>
        <p:xfrm>
          <a:off x="609600" y="5943600"/>
          <a:ext cx="4343400" cy="492125"/>
        </p:xfrm>
        <a:graphic>
          <a:graphicData uri="http://schemas.openxmlformats.org/presentationml/2006/ole">
            <p:oleObj spid="_x0000_s34838" name="Equation" r:id="rId10" imgW="1790640" imgH="203040" progId="Equation.3">
              <p:embed/>
            </p:oleObj>
          </a:graphicData>
        </a:graphic>
      </p:graphicFrame>
      <p:graphicFrame>
        <p:nvGraphicFramePr>
          <p:cNvPr id="41" name="Object 14"/>
          <p:cNvGraphicFramePr>
            <a:graphicFrameLocks noChangeAspect="1"/>
          </p:cNvGraphicFramePr>
          <p:nvPr/>
        </p:nvGraphicFramePr>
        <p:xfrm>
          <a:off x="4784725" y="5943600"/>
          <a:ext cx="3008313" cy="555625"/>
        </p:xfrm>
        <a:graphic>
          <a:graphicData uri="http://schemas.openxmlformats.org/presentationml/2006/ole">
            <p:oleObj spid="_x0000_s34839" name="Equation" r:id="rId11" imgW="1168200" imgH="215640" progId="Equation.3">
              <p:embed/>
            </p:oleObj>
          </a:graphicData>
        </a:graphic>
      </p:graphicFrame>
    </p:spTree>
  </p:cSld>
  <p:clrMapOvr>
    <a:masterClrMapping/>
  </p:clrMapOvr>
  <p:transition>
    <p:sndAc>
      <p:stSnd>
        <p:snd r:embed="rId3"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nodePh="1">
                                  <p:stCondLst>
                                    <p:cond delay="0"/>
                                  </p:stCondLst>
                                  <p:endCondLst>
                                    <p:cond evt="begin" delay="0">
                                      <p:tn val="15"/>
                                    </p:cond>
                                  </p:endCondLst>
                                  <p:iterate type="lt">
                                    <p:tmPct val="100000"/>
                                  </p:iterate>
                                  <p:childTnLst>
                                    <p:set>
                                      <p:cBhvr>
                                        <p:cTn id="16" dur="1" fill="hold">
                                          <p:stCondLst>
                                            <p:cond delay="0"/>
                                          </p:stCondLst>
                                        </p:cTn>
                                        <p:tgtEl>
                                          <p:spTgt spid="30"/>
                                        </p:tgtEl>
                                        <p:attrNameLst>
                                          <p:attrName>style.visibility</p:attrName>
                                        </p:attrNameLst>
                                      </p:cBhvr>
                                      <p:to>
                                        <p:strVal val="visible"/>
                                      </p:to>
                                    </p:set>
                                    <p:animEffect transition="in" filter="wipe(left)">
                                      <p:cBhvr>
                                        <p:cTn id="17" dur="75"/>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slide(from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slide(from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1" grpId="0" autoUpdateAnimBg="0"/>
      <p:bldP spid="32" grpId="0" autoUpdateAnimBg="0"/>
      <p:bldP spid="3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6553200" y="6248400"/>
            <a:ext cx="1905000" cy="457200"/>
          </a:xfrm>
          <a:noFill/>
        </p:spPr>
        <p:txBody>
          <a:bodyPr/>
          <a:lstStyle/>
          <a:p>
            <a:pPr defTabSz="835025"/>
            <a:fld id="{266A7682-BBE6-4524-9EA7-BA3E79482E4F}" type="slidenum">
              <a:rPr lang="en-US" altLang="zh-CN" smtClean="0"/>
              <a:pPr defTabSz="835025"/>
              <a:t>14</a:t>
            </a:fld>
            <a:endParaRPr lang="en-US" altLang="zh-CN" smtClean="0"/>
          </a:p>
        </p:txBody>
      </p:sp>
      <p:graphicFrame>
        <p:nvGraphicFramePr>
          <p:cNvPr id="41" name="Object 2"/>
          <p:cNvGraphicFramePr>
            <a:graphicFrameLocks noChangeAspect="1"/>
          </p:cNvGraphicFramePr>
          <p:nvPr/>
        </p:nvGraphicFramePr>
        <p:xfrm>
          <a:off x="971550" y="404813"/>
          <a:ext cx="3455988" cy="515937"/>
        </p:xfrm>
        <a:graphic>
          <a:graphicData uri="http://schemas.openxmlformats.org/presentationml/2006/ole">
            <p:oleObj spid="_x0000_s35866" name="Equation" r:id="rId4" imgW="1447560" imgH="215640" progId="Equation.3">
              <p:embed/>
            </p:oleObj>
          </a:graphicData>
        </a:graphic>
      </p:graphicFrame>
      <p:graphicFrame>
        <p:nvGraphicFramePr>
          <p:cNvPr id="42" name="Object 3"/>
          <p:cNvGraphicFramePr>
            <a:graphicFrameLocks noChangeAspect="1"/>
          </p:cNvGraphicFramePr>
          <p:nvPr/>
        </p:nvGraphicFramePr>
        <p:xfrm>
          <a:off x="962025" y="1049338"/>
          <a:ext cx="7210425" cy="547687"/>
        </p:xfrm>
        <a:graphic>
          <a:graphicData uri="http://schemas.openxmlformats.org/presentationml/2006/ole">
            <p:oleObj spid="_x0000_s35867" name="Equation" r:id="rId5" imgW="2844720" imgH="215640" progId="">
              <p:embed/>
            </p:oleObj>
          </a:graphicData>
        </a:graphic>
      </p:graphicFrame>
      <p:graphicFrame>
        <p:nvGraphicFramePr>
          <p:cNvPr id="43" name="Object 4"/>
          <p:cNvGraphicFramePr>
            <a:graphicFrameLocks noChangeAspect="1"/>
          </p:cNvGraphicFramePr>
          <p:nvPr/>
        </p:nvGraphicFramePr>
        <p:xfrm>
          <a:off x="4518025" y="3321050"/>
          <a:ext cx="114300" cy="215900"/>
        </p:xfrm>
        <a:graphic>
          <a:graphicData uri="http://schemas.openxmlformats.org/presentationml/2006/ole">
            <p:oleObj spid="_x0000_s35868" name="Equation" r:id="rId6" imgW="114120" imgH="215640" progId="Equation.3">
              <p:embed/>
            </p:oleObj>
          </a:graphicData>
        </a:graphic>
      </p:graphicFrame>
      <p:sp>
        <p:nvSpPr>
          <p:cNvPr id="44" name="Rectangle 5"/>
          <p:cNvSpPr>
            <a:spLocks noChangeArrowheads="1"/>
          </p:cNvSpPr>
          <p:nvPr/>
        </p:nvSpPr>
        <p:spPr bwMode="auto">
          <a:xfrm>
            <a:off x="1295400" y="4321175"/>
            <a:ext cx="281940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en-US" altLang="zh-CN" sz="2600" b="1">
                <a:solidFill>
                  <a:schemeClr val="tx2"/>
                </a:solidFill>
                <a:latin typeface="黑体" pitchFamily="2" charset="-122"/>
                <a:ea typeface="黑体" pitchFamily="2" charset="-122"/>
              </a:rPr>
              <a:t>1</a:t>
            </a:r>
            <a:r>
              <a:rPr lang="zh-CN" altLang="en-US" sz="2600" b="1">
                <a:solidFill>
                  <a:schemeClr val="tx2"/>
                </a:solidFill>
                <a:latin typeface="黑体" pitchFamily="2" charset="-122"/>
                <a:ea typeface="黑体" pitchFamily="2" charset="-122"/>
              </a:rPr>
              <a:t>、函数的二要素</a:t>
            </a:r>
            <a:r>
              <a:rPr lang="en-US" altLang="zh-CN" sz="2600" b="1">
                <a:solidFill>
                  <a:schemeClr val="tx2"/>
                </a:solidFill>
                <a:latin typeface="黑体" pitchFamily="2" charset="-122"/>
                <a:ea typeface="黑体" pitchFamily="2" charset="-122"/>
              </a:rPr>
              <a:t>:</a:t>
            </a:r>
          </a:p>
        </p:txBody>
      </p:sp>
      <p:sp>
        <p:nvSpPr>
          <p:cNvPr id="45" name="Rectangle 6"/>
          <p:cNvSpPr>
            <a:spLocks noChangeArrowheads="1"/>
          </p:cNvSpPr>
          <p:nvPr/>
        </p:nvSpPr>
        <p:spPr bwMode="auto">
          <a:xfrm>
            <a:off x="4038600" y="4321175"/>
            <a:ext cx="233680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2600" b="1">
                <a:solidFill>
                  <a:schemeClr val="tx2"/>
                </a:solidFill>
                <a:latin typeface="黑体" pitchFamily="2" charset="-122"/>
                <a:ea typeface="黑体" pitchFamily="2" charset="-122"/>
              </a:rPr>
              <a:t>（</a:t>
            </a:r>
            <a:r>
              <a:rPr lang="en-US" altLang="zh-CN" sz="2600" b="1">
                <a:solidFill>
                  <a:schemeClr val="tx2"/>
                </a:solidFill>
                <a:latin typeface="黑体" pitchFamily="2" charset="-122"/>
                <a:ea typeface="黑体" pitchFamily="2" charset="-122"/>
              </a:rPr>
              <a:t>1</a:t>
            </a:r>
            <a:r>
              <a:rPr lang="zh-CN" altLang="en-US" sz="2600" b="1">
                <a:solidFill>
                  <a:schemeClr val="tx2"/>
                </a:solidFill>
                <a:latin typeface="黑体" pitchFamily="2" charset="-122"/>
                <a:ea typeface="黑体" pitchFamily="2" charset="-122"/>
              </a:rPr>
              <a:t>）定义域；</a:t>
            </a:r>
          </a:p>
        </p:txBody>
      </p:sp>
      <p:sp>
        <p:nvSpPr>
          <p:cNvPr id="46" name="Rectangle 7"/>
          <p:cNvSpPr>
            <a:spLocks noChangeArrowheads="1"/>
          </p:cNvSpPr>
          <p:nvPr/>
        </p:nvSpPr>
        <p:spPr bwMode="auto">
          <a:xfrm>
            <a:off x="6270625" y="4321175"/>
            <a:ext cx="2670175" cy="479425"/>
          </a:xfrm>
          <a:prstGeom prst="rect">
            <a:avLst/>
          </a:prstGeom>
          <a:noFill/>
          <a:ln w="57150">
            <a:noFill/>
            <a:miter lim="800000"/>
            <a:headEnd/>
            <a:tailEnd/>
          </a:ln>
        </p:spPr>
        <p:txBody>
          <a:bodyPr wrap="none" lIns="83486" tIns="41742" rIns="83486" bIns="41742">
            <a:spAutoFit/>
          </a:bodyPr>
          <a:lstStyle/>
          <a:p>
            <a:pPr defTabSz="835025"/>
            <a:r>
              <a:rPr lang="zh-CN" altLang="en-US" sz="2600" b="1">
                <a:solidFill>
                  <a:schemeClr val="tx2"/>
                </a:solidFill>
                <a:latin typeface="黑体" pitchFamily="2" charset="-122"/>
                <a:ea typeface="黑体" pitchFamily="2" charset="-122"/>
              </a:rPr>
              <a:t>（</a:t>
            </a:r>
            <a:r>
              <a:rPr lang="en-US" altLang="zh-CN" sz="2600" b="1">
                <a:solidFill>
                  <a:schemeClr val="tx2"/>
                </a:solidFill>
                <a:latin typeface="黑体" pitchFamily="2" charset="-122"/>
                <a:ea typeface="黑体" pitchFamily="2" charset="-122"/>
              </a:rPr>
              <a:t>2</a:t>
            </a:r>
            <a:r>
              <a:rPr lang="zh-CN" altLang="en-US" sz="2600" b="1">
                <a:solidFill>
                  <a:schemeClr val="tx2"/>
                </a:solidFill>
                <a:latin typeface="黑体" pitchFamily="2" charset="-122"/>
                <a:ea typeface="黑体" pitchFamily="2" charset="-122"/>
              </a:rPr>
              <a:t>）对应规律。</a:t>
            </a:r>
          </a:p>
        </p:txBody>
      </p:sp>
      <p:graphicFrame>
        <p:nvGraphicFramePr>
          <p:cNvPr id="47" name="Object 8"/>
          <p:cNvGraphicFramePr>
            <a:graphicFrameLocks noChangeAspect="1"/>
          </p:cNvGraphicFramePr>
          <p:nvPr/>
        </p:nvGraphicFramePr>
        <p:xfrm>
          <a:off x="1046163" y="3733800"/>
          <a:ext cx="1077912" cy="538163"/>
        </p:xfrm>
        <a:graphic>
          <a:graphicData uri="http://schemas.openxmlformats.org/presentationml/2006/ole">
            <p:oleObj spid="_x0000_s35869" name="Equation" r:id="rId7" imgW="406080" imgH="203040" progId="Equation.3">
              <p:embed/>
            </p:oleObj>
          </a:graphicData>
        </a:graphic>
      </p:graphicFrame>
      <p:graphicFrame>
        <p:nvGraphicFramePr>
          <p:cNvPr id="48" name="Object 9"/>
          <p:cNvGraphicFramePr>
            <a:graphicFrameLocks noChangeAspect="1"/>
          </p:cNvGraphicFramePr>
          <p:nvPr/>
        </p:nvGraphicFramePr>
        <p:xfrm>
          <a:off x="1044575" y="1768475"/>
          <a:ext cx="2806700" cy="581025"/>
        </p:xfrm>
        <a:graphic>
          <a:graphicData uri="http://schemas.openxmlformats.org/presentationml/2006/ole">
            <p:oleObj spid="_x0000_s35870" name="Equation" r:id="rId8" imgW="1168200" imgH="241200" progId="Equation.3">
              <p:embed/>
            </p:oleObj>
          </a:graphicData>
        </a:graphic>
      </p:graphicFrame>
      <p:graphicFrame>
        <p:nvGraphicFramePr>
          <p:cNvPr id="49" name="Object 10"/>
          <p:cNvGraphicFramePr>
            <a:graphicFrameLocks noChangeAspect="1"/>
          </p:cNvGraphicFramePr>
          <p:nvPr/>
        </p:nvGraphicFramePr>
        <p:xfrm>
          <a:off x="2124075" y="2438400"/>
          <a:ext cx="2220913" cy="555625"/>
        </p:xfrm>
        <a:graphic>
          <a:graphicData uri="http://schemas.openxmlformats.org/presentationml/2006/ole">
            <p:oleObj spid="_x0000_s35871" name="Equation" r:id="rId9" imgW="863280" imgH="215640" progId="Equation.3">
              <p:embed/>
            </p:oleObj>
          </a:graphicData>
        </a:graphic>
      </p:graphicFrame>
      <p:graphicFrame>
        <p:nvGraphicFramePr>
          <p:cNvPr id="50" name="Object 11"/>
          <p:cNvGraphicFramePr>
            <a:graphicFrameLocks noChangeAspect="1"/>
          </p:cNvGraphicFramePr>
          <p:nvPr/>
        </p:nvGraphicFramePr>
        <p:xfrm>
          <a:off x="990600" y="3068638"/>
          <a:ext cx="2860675" cy="555625"/>
        </p:xfrm>
        <a:graphic>
          <a:graphicData uri="http://schemas.openxmlformats.org/presentationml/2006/ole">
            <p:oleObj spid="_x0000_s35872" name="Equation" r:id="rId10" imgW="1091880" imgH="215640" progId="Equation.3">
              <p:embed/>
            </p:oleObj>
          </a:graphicData>
        </a:graphic>
      </p:graphicFrame>
      <p:graphicFrame>
        <p:nvGraphicFramePr>
          <p:cNvPr id="51" name="Object 12"/>
          <p:cNvGraphicFramePr>
            <a:graphicFrameLocks noChangeAspect="1"/>
          </p:cNvGraphicFramePr>
          <p:nvPr/>
        </p:nvGraphicFramePr>
        <p:xfrm>
          <a:off x="3851275" y="3113088"/>
          <a:ext cx="2193925" cy="549275"/>
        </p:xfrm>
        <a:graphic>
          <a:graphicData uri="http://schemas.openxmlformats.org/presentationml/2006/ole">
            <p:oleObj spid="_x0000_s35873" name="Equation" r:id="rId11" imgW="863280" imgH="215640" progId="Equation.3">
              <p:embed/>
            </p:oleObj>
          </a:graphicData>
        </a:graphic>
      </p:graphicFrame>
      <p:graphicFrame>
        <p:nvGraphicFramePr>
          <p:cNvPr id="52" name="Object 13"/>
          <p:cNvGraphicFramePr>
            <a:graphicFrameLocks noChangeAspect="1"/>
          </p:cNvGraphicFramePr>
          <p:nvPr/>
        </p:nvGraphicFramePr>
        <p:xfrm>
          <a:off x="1271588" y="4897438"/>
          <a:ext cx="5676900" cy="979487"/>
        </p:xfrm>
        <a:graphic>
          <a:graphicData uri="http://schemas.openxmlformats.org/presentationml/2006/ole">
            <p:oleObj spid="_x0000_s35874" name="Equation" r:id="rId12" imgW="2577960" imgH="444240" progId="Equation.3">
              <p:embed/>
            </p:oleObj>
          </a:graphicData>
        </a:graphic>
      </p:graphicFrame>
      <p:graphicFrame>
        <p:nvGraphicFramePr>
          <p:cNvPr id="53" name="Object 14"/>
          <p:cNvGraphicFramePr>
            <a:graphicFrameLocks noChangeAspect="1"/>
          </p:cNvGraphicFramePr>
          <p:nvPr/>
        </p:nvGraphicFramePr>
        <p:xfrm>
          <a:off x="2138363" y="5943600"/>
          <a:ext cx="2205037" cy="527050"/>
        </p:xfrm>
        <a:graphic>
          <a:graphicData uri="http://schemas.openxmlformats.org/presentationml/2006/ole">
            <p:oleObj spid="_x0000_s35875" name="Equation" r:id="rId13" imgW="850680" imgH="203040" progId="Equation.3">
              <p:embed/>
            </p:oleObj>
          </a:graphicData>
        </a:graphic>
      </p:graphicFrame>
    </p:spTree>
  </p:cSld>
  <p:clrMapOvr>
    <a:masterClrMapping/>
  </p:clrMapOvr>
  <p:transition>
    <p:sndAc>
      <p:stSnd>
        <p:snd r:embed="rId3" name="pu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0-#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left)">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wipe(left)">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left)">
                                      <p:cBhvr>
                                        <p:cTn id="6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a:xfrm>
            <a:off x="6553200" y="6248400"/>
            <a:ext cx="1905000" cy="457200"/>
          </a:xfrm>
          <a:noFill/>
        </p:spPr>
        <p:txBody>
          <a:bodyPr/>
          <a:lstStyle/>
          <a:p>
            <a:pPr defTabSz="835025"/>
            <a:fld id="{49E689A6-32B3-4F87-A308-377FD960E7E1}" type="slidenum">
              <a:rPr lang="en-US" altLang="zh-CN" smtClean="0"/>
              <a:pPr defTabSz="835025"/>
              <a:t>15</a:t>
            </a:fld>
            <a:endParaRPr lang="en-US" altLang="zh-CN" smtClean="0"/>
          </a:p>
        </p:txBody>
      </p:sp>
      <p:graphicFrame>
        <p:nvGraphicFramePr>
          <p:cNvPr id="55" name="Object 2"/>
          <p:cNvGraphicFramePr>
            <a:graphicFrameLocks noChangeAspect="1"/>
          </p:cNvGraphicFramePr>
          <p:nvPr/>
        </p:nvGraphicFramePr>
        <p:xfrm>
          <a:off x="984250" y="304800"/>
          <a:ext cx="2579688" cy="557213"/>
        </p:xfrm>
        <a:graphic>
          <a:graphicData uri="http://schemas.openxmlformats.org/presentationml/2006/ole">
            <p:oleObj spid="_x0000_s36894" name="Equation" r:id="rId4" imgW="939600" imgH="203040" progId="Equation.3">
              <p:embed/>
            </p:oleObj>
          </a:graphicData>
        </a:graphic>
      </p:graphicFrame>
      <p:graphicFrame>
        <p:nvGraphicFramePr>
          <p:cNvPr id="56" name="Object 3"/>
          <p:cNvGraphicFramePr>
            <a:graphicFrameLocks noChangeAspect="1"/>
          </p:cNvGraphicFramePr>
          <p:nvPr/>
        </p:nvGraphicFramePr>
        <p:xfrm>
          <a:off x="3851275" y="260350"/>
          <a:ext cx="2376488" cy="657225"/>
        </p:xfrm>
        <a:graphic>
          <a:graphicData uri="http://schemas.openxmlformats.org/presentationml/2006/ole">
            <p:oleObj spid="_x0000_s36895" name="Equation" r:id="rId5" imgW="825480" imgH="228600" progId="Equation.3">
              <p:embed/>
            </p:oleObj>
          </a:graphicData>
        </a:graphic>
      </p:graphicFrame>
      <p:graphicFrame>
        <p:nvGraphicFramePr>
          <p:cNvPr id="57" name="Object 4"/>
          <p:cNvGraphicFramePr>
            <a:graphicFrameLocks noChangeAspect="1"/>
          </p:cNvGraphicFramePr>
          <p:nvPr/>
        </p:nvGraphicFramePr>
        <p:xfrm>
          <a:off x="1619250" y="981075"/>
          <a:ext cx="1882775" cy="538163"/>
        </p:xfrm>
        <a:graphic>
          <a:graphicData uri="http://schemas.openxmlformats.org/presentationml/2006/ole">
            <p:oleObj spid="_x0000_s36896" name="Equation" r:id="rId6" imgW="711000" imgH="203040" progId="Equation.3">
              <p:embed/>
            </p:oleObj>
          </a:graphicData>
        </a:graphic>
      </p:graphicFrame>
      <p:graphicFrame>
        <p:nvGraphicFramePr>
          <p:cNvPr id="58" name="Object 5"/>
          <p:cNvGraphicFramePr>
            <a:graphicFrameLocks noChangeAspect="1"/>
          </p:cNvGraphicFramePr>
          <p:nvPr/>
        </p:nvGraphicFramePr>
        <p:xfrm>
          <a:off x="3851275" y="922338"/>
          <a:ext cx="3000375" cy="635000"/>
        </p:xfrm>
        <a:graphic>
          <a:graphicData uri="http://schemas.openxmlformats.org/presentationml/2006/ole">
            <p:oleObj spid="_x0000_s36897" name="Equation" r:id="rId7" imgW="1079280" imgH="228600" progId="Equation.3">
              <p:embed/>
            </p:oleObj>
          </a:graphicData>
        </a:graphic>
      </p:graphicFrame>
      <p:graphicFrame>
        <p:nvGraphicFramePr>
          <p:cNvPr id="59" name="Object 6"/>
          <p:cNvGraphicFramePr>
            <a:graphicFrameLocks noChangeAspect="1"/>
          </p:cNvGraphicFramePr>
          <p:nvPr/>
        </p:nvGraphicFramePr>
        <p:xfrm>
          <a:off x="989013" y="1685925"/>
          <a:ext cx="5167312" cy="519113"/>
        </p:xfrm>
        <a:graphic>
          <a:graphicData uri="http://schemas.openxmlformats.org/presentationml/2006/ole">
            <p:oleObj spid="_x0000_s36898" name="Equation" r:id="rId8" imgW="2019240" imgH="203040" progId="Equation.3">
              <p:embed/>
            </p:oleObj>
          </a:graphicData>
        </a:graphic>
      </p:graphicFrame>
      <p:sp>
        <p:nvSpPr>
          <p:cNvPr id="60" name="Rectangle 7"/>
          <p:cNvSpPr>
            <a:spLocks noChangeArrowheads="1"/>
          </p:cNvSpPr>
          <p:nvPr/>
        </p:nvSpPr>
        <p:spPr bwMode="auto">
          <a:xfrm>
            <a:off x="914400" y="2362200"/>
            <a:ext cx="4648200" cy="479425"/>
          </a:xfrm>
          <a:prstGeom prst="rect">
            <a:avLst/>
          </a:prstGeom>
          <a:noFill/>
          <a:ln w="57150">
            <a:noFill/>
            <a:miter lim="800000"/>
            <a:headEnd/>
            <a:tailEnd/>
          </a:ln>
        </p:spPr>
        <p:txBody>
          <a:bodyPr lIns="83486" tIns="41742" rIns="83486" bIns="41742">
            <a:spAutoFit/>
          </a:bodyPr>
          <a:lstStyle/>
          <a:p>
            <a:pPr defTabSz="835025"/>
            <a:r>
              <a:rPr lang="zh-CN" altLang="en-US" sz="2600" b="1">
                <a:solidFill>
                  <a:schemeClr val="tx2"/>
                </a:solidFill>
                <a:latin typeface="黑体" pitchFamily="2" charset="-122"/>
                <a:ea typeface="黑体" pitchFamily="2" charset="-122"/>
              </a:rPr>
              <a:t>例</a:t>
            </a:r>
            <a:r>
              <a:rPr lang="en-US" altLang="zh-CN" sz="2600" b="1">
                <a:solidFill>
                  <a:schemeClr val="tx2"/>
                </a:solidFill>
                <a:latin typeface="黑体" pitchFamily="2" charset="-122"/>
                <a:ea typeface="黑体" pitchFamily="2" charset="-122"/>
              </a:rPr>
              <a:t>1</a:t>
            </a:r>
            <a:r>
              <a:rPr lang="en-US" altLang="zh-CN" sz="2600" b="1">
                <a:latin typeface="黑体" pitchFamily="2" charset="-122"/>
                <a:ea typeface="黑体" pitchFamily="2" charset="-122"/>
              </a:rPr>
              <a:t>. </a:t>
            </a:r>
            <a:r>
              <a:rPr lang="zh-CN" altLang="en-US" sz="2600">
                <a:latin typeface="黑体" pitchFamily="2" charset="-122"/>
                <a:ea typeface="黑体" pitchFamily="2" charset="-122"/>
              </a:rPr>
              <a:t>求下列函数的定义域</a:t>
            </a:r>
            <a:r>
              <a:rPr lang="en-US" altLang="zh-CN" sz="2600">
                <a:latin typeface="黑体" pitchFamily="2" charset="-122"/>
                <a:ea typeface="黑体" pitchFamily="2" charset="-122"/>
              </a:rPr>
              <a:t>:</a:t>
            </a:r>
          </a:p>
        </p:txBody>
      </p:sp>
      <p:graphicFrame>
        <p:nvGraphicFramePr>
          <p:cNvPr id="61" name="Object 8"/>
          <p:cNvGraphicFramePr>
            <a:graphicFrameLocks noChangeAspect="1"/>
          </p:cNvGraphicFramePr>
          <p:nvPr/>
        </p:nvGraphicFramePr>
        <p:xfrm>
          <a:off x="1477963" y="2822575"/>
          <a:ext cx="3779837" cy="955675"/>
        </p:xfrm>
        <a:graphic>
          <a:graphicData uri="http://schemas.openxmlformats.org/presentationml/2006/ole">
            <p:oleObj spid="_x0000_s36899" name="Equation" r:id="rId9" imgW="1549080" imgH="393480" progId="Equation.3">
              <p:embed/>
            </p:oleObj>
          </a:graphicData>
        </a:graphic>
      </p:graphicFrame>
      <p:sp>
        <p:nvSpPr>
          <p:cNvPr id="62" name="Rectangle 9"/>
          <p:cNvSpPr>
            <a:spLocks noChangeArrowheads="1"/>
          </p:cNvSpPr>
          <p:nvPr/>
        </p:nvSpPr>
        <p:spPr bwMode="auto">
          <a:xfrm>
            <a:off x="990600" y="4114800"/>
            <a:ext cx="501650" cy="479425"/>
          </a:xfrm>
          <a:prstGeom prst="rect">
            <a:avLst/>
          </a:prstGeom>
          <a:noFill/>
          <a:ln w="57150">
            <a:noFill/>
            <a:miter lim="800000"/>
            <a:headEnd/>
            <a:tailEnd/>
          </a:ln>
        </p:spPr>
        <p:txBody>
          <a:bodyPr wrap="none" lIns="83486" tIns="41742" rIns="83486" bIns="41742">
            <a:spAutoFit/>
          </a:bodyPr>
          <a:lstStyle/>
          <a:p>
            <a:pPr defTabSz="835025"/>
            <a:r>
              <a:rPr lang="zh-CN" altLang="en-US" sz="2600" b="1">
                <a:solidFill>
                  <a:schemeClr val="tx2"/>
                </a:solidFill>
                <a:ea typeface="仿宋_GB2312" pitchFamily="49" charset="-122"/>
              </a:rPr>
              <a:t>解</a:t>
            </a:r>
          </a:p>
        </p:txBody>
      </p:sp>
      <p:graphicFrame>
        <p:nvGraphicFramePr>
          <p:cNvPr id="63" name="Object 10"/>
          <p:cNvGraphicFramePr>
            <a:graphicFrameLocks noChangeAspect="1"/>
          </p:cNvGraphicFramePr>
          <p:nvPr/>
        </p:nvGraphicFramePr>
        <p:xfrm>
          <a:off x="1739900" y="3886200"/>
          <a:ext cx="1936750" cy="1089025"/>
        </p:xfrm>
        <a:graphic>
          <a:graphicData uri="http://schemas.openxmlformats.org/presentationml/2006/ole">
            <p:oleObj spid="_x0000_s36900" name="Equation" r:id="rId10" imgW="812520" imgH="457200" progId="Equation.3">
              <p:embed/>
            </p:oleObj>
          </a:graphicData>
        </a:graphic>
      </p:graphicFrame>
      <p:sp>
        <p:nvSpPr>
          <p:cNvPr id="64" name="Rectangle 11"/>
          <p:cNvSpPr>
            <a:spLocks noChangeArrowheads="1"/>
          </p:cNvSpPr>
          <p:nvPr/>
        </p:nvSpPr>
        <p:spPr bwMode="auto">
          <a:xfrm>
            <a:off x="3886200" y="4267200"/>
            <a:ext cx="2362200" cy="479425"/>
          </a:xfrm>
          <a:prstGeom prst="rect">
            <a:avLst/>
          </a:prstGeom>
          <a:noFill/>
          <a:ln w="57150">
            <a:noFill/>
            <a:miter lim="800000"/>
            <a:headEnd/>
            <a:tailEnd/>
          </a:ln>
        </p:spPr>
        <p:txBody>
          <a:bodyPr lIns="83486" tIns="41742" rIns="83486" bIns="41742">
            <a:spAutoFit/>
          </a:bodyPr>
          <a:lstStyle/>
          <a:p>
            <a:pPr defTabSz="835025"/>
            <a:r>
              <a:rPr lang="zh-CN" altLang="en-US" sz="2600">
                <a:ea typeface="黑体" pitchFamily="2" charset="-122"/>
              </a:rPr>
              <a:t>故定义域为</a:t>
            </a:r>
          </a:p>
        </p:txBody>
      </p:sp>
      <p:graphicFrame>
        <p:nvGraphicFramePr>
          <p:cNvPr id="65" name="Object 12"/>
          <p:cNvGraphicFramePr>
            <a:graphicFrameLocks noChangeAspect="1"/>
          </p:cNvGraphicFramePr>
          <p:nvPr/>
        </p:nvGraphicFramePr>
        <p:xfrm>
          <a:off x="1603375" y="5257800"/>
          <a:ext cx="4340225" cy="622300"/>
        </p:xfrm>
        <a:graphic>
          <a:graphicData uri="http://schemas.openxmlformats.org/presentationml/2006/ole">
            <p:oleObj spid="_x0000_s36901" name="公式" r:id="rId11" imgW="1777680" imgH="203040" progId="Equation.3">
              <p:embed/>
            </p:oleObj>
          </a:graphicData>
        </a:graphic>
      </p:graphicFrame>
    </p:spTree>
  </p:cSld>
  <p:clrMapOvr>
    <a:masterClrMapping/>
  </p:clrMapOvr>
  <p:transition>
    <p:sndAc>
      <p:stSnd>
        <p:snd r:embed="rId3" name="lase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left)">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left)">
                                      <p:cBhvr>
                                        <p:cTn id="5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P spid="62" grpId="0" autoUpdateAnimBg="0"/>
      <p:bldP spid="6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a:xfrm>
            <a:off x="6553200" y="6248400"/>
            <a:ext cx="1905000" cy="457200"/>
          </a:xfrm>
          <a:noFill/>
        </p:spPr>
        <p:txBody>
          <a:bodyPr/>
          <a:lstStyle/>
          <a:p>
            <a:pPr defTabSz="835025"/>
            <a:fld id="{49E689A6-32B3-4F87-A308-377FD960E7E1}" type="slidenum">
              <a:rPr lang="en-US" altLang="zh-CN" smtClean="0"/>
              <a:pPr defTabSz="835025"/>
              <a:t>16</a:t>
            </a:fld>
            <a:endParaRPr lang="en-US" altLang="zh-CN" smtClean="0"/>
          </a:p>
        </p:txBody>
      </p:sp>
      <p:graphicFrame>
        <p:nvGraphicFramePr>
          <p:cNvPr id="12" name="Object 2"/>
          <p:cNvGraphicFramePr>
            <a:graphicFrameLocks noChangeAspect="1"/>
          </p:cNvGraphicFramePr>
          <p:nvPr/>
        </p:nvGraphicFramePr>
        <p:xfrm>
          <a:off x="984250" y="304800"/>
          <a:ext cx="2579688" cy="557213"/>
        </p:xfrm>
        <a:graphic>
          <a:graphicData uri="http://schemas.openxmlformats.org/presentationml/2006/ole">
            <p:oleObj spid="_x0000_s37898" name="Equation" r:id="rId4" imgW="939600" imgH="203040" progId="Equation.3">
              <p:embed/>
            </p:oleObj>
          </a:graphicData>
        </a:graphic>
      </p:graphicFrame>
      <p:graphicFrame>
        <p:nvGraphicFramePr>
          <p:cNvPr id="13" name="Object 3"/>
          <p:cNvGraphicFramePr>
            <a:graphicFrameLocks noChangeAspect="1"/>
          </p:cNvGraphicFramePr>
          <p:nvPr/>
        </p:nvGraphicFramePr>
        <p:xfrm>
          <a:off x="3851275" y="260350"/>
          <a:ext cx="2376488" cy="657225"/>
        </p:xfrm>
        <a:graphic>
          <a:graphicData uri="http://schemas.openxmlformats.org/presentationml/2006/ole">
            <p:oleObj spid="_x0000_s37899" name="Equation" r:id="rId5" imgW="825480" imgH="228600" progId="Equation.3">
              <p:embed/>
            </p:oleObj>
          </a:graphicData>
        </a:graphic>
      </p:graphicFrame>
      <p:graphicFrame>
        <p:nvGraphicFramePr>
          <p:cNvPr id="14" name="Object 4"/>
          <p:cNvGraphicFramePr>
            <a:graphicFrameLocks noChangeAspect="1"/>
          </p:cNvGraphicFramePr>
          <p:nvPr/>
        </p:nvGraphicFramePr>
        <p:xfrm>
          <a:off x="1619250" y="981075"/>
          <a:ext cx="1882775" cy="538163"/>
        </p:xfrm>
        <a:graphic>
          <a:graphicData uri="http://schemas.openxmlformats.org/presentationml/2006/ole">
            <p:oleObj spid="_x0000_s37900" name="Equation" r:id="rId6" imgW="711000" imgH="203040" progId="Equation.3">
              <p:embed/>
            </p:oleObj>
          </a:graphicData>
        </a:graphic>
      </p:graphicFrame>
      <p:graphicFrame>
        <p:nvGraphicFramePr>
          <p:cNvPr id="15" name="Object 5"/>
          <p:cNvGraphicFramePr>
            <a:graphicFrameLocks noChangeAspect="1"/>
          </p:cNvGraphicFramePr>
          <p:nvPr/>
        </p:nvGraphicFramePr>
        <p:xfrm>
          <a:off x="3851275" y="922338"/>
          <a:ext cx="3000375" cy="635000"/>
        </p:xfrm>
        <a:graphic>
          <a:graphicData uri="http://schemas.openxmlformats.org/presentationml/2006/ole">
            <p:oleObj spid="_x0000_s37901" name="Equation" r:id="rId7" imgW="1079280" imgH="228600" progId="Equation.3">
              <p:embed/>
            </p:oleObj>
          </a:graphicData>
        </a:graphic>
      </p:graphicFrame>
      <p:graphicFrame>
        <p:nvGraphicFramePr>
          <p:cNvPr id="16" name="Object 6"/>
          <p:cNvGraphicFramePr>
            <a:graphicFrameLocks noChangeAspect="1"/>
          </p:cNvGraphicFramePr>
          <p:nvPr/>
        </p:nvGraphicFramePr>
        <p:xfrm>
          <a:off x="989013" y="1685925"/>
          <a:ext cx="5167312" cy="519113"/>
        </p:xfrm>
        <a:graphic>
          <a:graphicData uri="http://schemas.openxmlformats.org/presentationml/2006/ole">
            <p:oleObj spid="_x0000_s37902" name="Equation" r:id="rId8" imgW="2019240" imgH="203040" progId="Equation.3">
              <p:embed/>
            </p:oleObj>
          </a:graphicData>
        </a:graphic>
      </p:graphicFrame>
      <p:sp>
        <p:nvSpPr>
          <p:cNvPr id="17" name="Rectangle 7"/>
          <p:cNvSpPr>
            <a:spLocks noChangeArrowheads="1"/>
          </p:cNvSpPr>
          <p:nvPr/>
        </p:nvSpPr>
        <p:spPr bwMode="auto">
          <a:xfrm>
            <a:off x="914400" y="2362200"/>
            <a:ext cx="4648200" cy="479425"/>
          </a:xfrm>
          <a:prstGeom prst="rect">
            <a:avLst/>
          </a:prstGeom>
          <a:noFill/>
          <a:ln w="57150">
            <a:noFill/>
            <a:miter lim="800000"/>
            <a:headEnd/>
            <a:tailEnd/>
          </a:ln>
        </p:spPr>
        <p:txBody>
          <a:bodyPr lIns="83486" tIns="41742" rIns="83486" bIns="41742">
            <a:spAutoFit/>
          </a:bodyPr>
          <a:lstStyle/>
          <a:p>
            <a:pPr defTabSz="835025"/>
            <a:r>
              <a:rPr lang="zh-CN" altLang="en-US" sz="2600" b="1">
                <a:solidFill>
                  <a:schemeClr val="tx2"/>
                </a:solidFill>
                <a:latin typeface="黑体" pitchFamily="2" charset="-122"/>
                <a:ea typeface="黑体" pitchFamily="2" charset="-122"/>
              </a:rPr>
              <a:t>例</a:t>
            </a:r>
            <a:r>
              <a:rPr lang="en-US" altLang="zh-CN" sz="2600" b="1">
                <a:solidFill>
                  <a:schemeClr val="tx2"/>
                </a:solidFill>
                <a:latin typeface="黑体" pitchFamily="2" charset="-122"/>
                <a:ea typeface="黑体" pitchFamily="2" charset="-122"/>
              </a:rPr>
              <a:t>1</a:t>
            </a:r>
            <a:r>
              <a:rPr lang="en-US" altLang="zh-CN" sz="2600" b="1">
                <a:latin typeface="黑体" pitchFamily="2" charset="-122"/>
                <a:ea typeface="黑体" pitchFamily="2" charset="-122"/>
              </a:rPr>
              <a:t>. </a:t>
            </a:r>
            <a:r>
              <a:rPr lang="zh-CN" altLang="en-US" sz="2600">
                <a:latin typeface="黑体" pitchFamily="2" charset="-122"/>
                <a:ea typeface="黑体" pitchFamily="2" charset="-122"/>
              </a:rPr>
              <a:t>求下列函数的定义域</a:t>
            </a:r>
            <a:r>
              <a:rPr lang="en-US" altLang="zh-CN" sz="2600">
                <a:latin typeface="黑体" pitchFamily="2" charset="-122"/>
                <a:ea typeface="黑体" pitchFamily="2" charset="-122"/>
              </a:rPr>
              <a:t>:</a:t>
            </a:r>
          </a:p>
        </p:txBody>
      </p:sp>
      <p:graphicFrame>
        <p:nvGraphicFramePr>
          <p:cNvPr id="18" name="Object 8"/>
          <p:cNvGraphicFramePr>
            <a:graphicFrameLocks noChangeAspect="1"/>
          </p:cNvGraphicFramePr>
          <p:nvPr/>
        </p:nvGraphicFramePr>
        <p:xfrm>
          <a:off x="1477963" y="2822575"/>
          <a:ext cx="3779837" cy="955675"/>
        </p:xfrm>
        <a:graphic>
          <a:graphicData uri="http://schemas.openxmlformats.org/presentationml/2006/ole">
            <p:oleObj spid="_x0000_s37903" name="Equation" r:id="rId9" imgW="1549080" imgH="393480" progId="Equation.3">
              <p:embed/>
            </p:oleObj>
          </a:graphicData>
        </a:graphic>
      </p:graphicFrame>
      <p:sp>
        <p:nvSpPr>
          <p:cNvPr id="19" name="Rectangle 9"/>
          <p:cNvSpPr>
            <a:spLocks noChangeArrowheads="1"/>
          </p:cNvSpPr>
          <p:nvPr/>
        </p:nvSpPr>
        <p:spPr bwMode="auto">
          <a:xfrm>
            <a:off x="990600" y="4114800"/>
            <a:ext cx="501650" cy="479425"/>
          </a:xfrm>
          <a:prstGeom prst="rect">
            <a:avLst/>
          </a:prstGeom>
          <a:noFill/>
          <a:ln w="57150">
            <a:noFill/>
            <a:miter lim="800000"/>
            <a:headEnd/>
            <a:tailEnd/>
          </a:ln>
        </p:spPr>
        <p:txBody>
          <a:bodyPr wrap="none" lIns="83486" tIns="41742" rIns="83486" bIns="41742">
            <a:spAutoFit/>
          </a:bodyPr>
          <a:lstStyle/>
          <a:p>
            <a:pPr defTabSz="835025"/>
            <a:r>
              <a:rPr lang="zh-CN" altLang="en-US" sz="2600" b="1">
                <a:solidFill>
                  <a:schemeClr val="tx2"/>
                </a:solidFill>
                <a:ea typeface="仿宋_GB2312" pitchFamily="49" charset="-122"/>
              </a:rPr>
              <a:t>解</a:t>
            </a:r>
          </a:p>
        </p:txBody>
      </p:sp>
      <p:graphicFrame>
        <p:nvGraphicFramePr>
          <p:cNvPr id="20" name="Object 10"/>
          <p:cNvGraphicFramePr>
            <a:graphicFrameLocks noChangeAspect="1"/>
          </p:cNvGraphicFramePr>
          <p:nvPr/>
        </p:nvGraphicFramePr>
        <p:xfrm>
          <a:off x="1739900" y="3886200"/>
          <a:ext cx="1936750" cy="1089025"/>
        </p:xfrm>
        <a:graphic>
          <a:graphicData uri="http://schemas.openxmlformats.org/presentationml/2006/ole">
            <p:oleObj spid="_x0000_s37904" name="Equation" r:id="rId10" imgW="812520" imgH="457200" progId="Equation.3">
              <p:embed/>
            </p:oleObj>
          </a:graphicData>
        </a:graphic>
      </p:graphicFrame>
      <p:sp>
        <p:nvSpPr>
          <p:cNvPr id="21" name="Rectangle 11"/>
          <p:cNvSpPr>
            <a:spLocks noChangeArrowheads="1"/>
          </p:cNvSpPr>
          <p:nvPr/>
        </p:nvSpPr>
        <p:spPr bwMode="auto">
          <a:xfrm>
            <a:off x="3886200" y="4267200"/>
            <a:ext cx="2362200" cy="479425"/>
          </a:xfrm>
          <a:prstGeom prst="rect">
            <a:avLst/>
          </a:prstGeom>
          <a:noFill/>
          <a:ln w="57150">
            <a:noFill/>
            <a:miter lim="800000"/>
            <a:headEnd/>
            <a:tailEnd/>
          </a:ln>
        </p:spPr>
        <p:txBody>
          <a:bodyPr lIns="83486" tIns="41742" rIns="83486" bIns="41742">
            <a:spAutoFit/>
          </a:bodyPr>
          <a:lstStyle/>
          <a:p>
            <a:pPr defTabSz="835025"/>
            <a:r>
              <a:rPr lang="zh-CN" altLang="en-US" sz="2600">
                <a:ea typeface="黑体" pitchFamily="2" charset="-122"/>
              </a:rPr>
              <a:t>故定义域为</a:t>
            </a:r>
          </a:p>
        </p:txBody>
      </p:sp>
      <p:graphicFrame>
        <p:nvGraphicFramePr>
          <p:cNvPr id="22" name="Object 12"/>
          <p:cNvGraphicFramePr>
            <a:graphicFrameLocks noChangeAspect="1"/>
          </p:cNvGraphicFramePr>
          <p:nvPr/>
        </p:nvGraphicFramePr>
        <p:xfrm>
          <a:off x="1603375" y="5257800"/>
          <a:ext cx="4340225" cy="622300"/>
        </p:xfrm>
        <a:graphic>
          <a:graphicData uri="http://schemas.openxmlformats.org/presentationml/2006/ole">
            <p:oleObj spid="_x0000_s37905" name="公式" r:id="rId11" imgW="1777680" imgH="203040" progId="Equation.3">
              <p:embed/>
            </p:oleObj>
          </a:graphicData>
        </a:graphic>
      </p:graphicFrame>
    </p:spTree>
  </p:cSld>
  <p:clrMapOvr>
    <a:masterClrMapping/>
  </p:clrMapOvr>
  <p:transition>
    <p:sndAc>
      <p:stSnd>
        <p:snd r:embed="rId3" name="whoosh.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9" grpId="0" autoUpdateAnimBg="0"/>
      <p:bldP spid="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a:xfrm>
            <a:off x="6553200" y="6248400"/>
            <a:ext cx="1905000" cy="457200"/>
          </a:xfrm>
          <a:noFill/>
        </p:spPr>
        <p:txBody>
          <a:bodyPr/>
          <a:lstStyle/>
          <a:p>
            <a:pPr defTabSz="835025"/>
            <a:fld id="{0EE9A41E-8B69-42E8-B418-6D2185842470}" type="slidenum">
              <a:rPr lang="en-US" altLang="zh-CN" smtClean="0"/>
              <a:pPr defTabSz="835025"/>
              <a:t>17</a:t>
            </a:fld>
            <a:endParaRPr lang="en-US" altLang="zh-CN" smtClean="0"/>
          </a:p>
        </p:txBody>
      </p:sp>
      <p:graphicFrame>
        <p:nvGraphicFramePr>
          <p:cNvPr id="16" name="Object 2"/>
          <p:cNvGraphicFramePr>
            <a:graphicFrameLocks noChangeAspect="1"/>
          </p:cNvGraphicFramePr>
          <p:nvPr/>
        </p:nvGraphicFramePr>
        <p:xfrm>
          <a:off x="971550" y="304800"/>
          <a:ext cx="6048375" cy="568325"/>
        </p:xfrm>
        <a:graphic>
          <a:graphicData uri="http://schemas.openxmlformats.org/presentationml/2006/ole">
            <p:oleObj spid="_x0000_s38926" name="Equation" r:id="rId4" imgW="2158920" imgH="203040" progId="Equation.3">
              <p:embed/>
            </p:oleObj>
          </a:graphicData>
        </a:graphic>
      </p:graphicFrame>
      <p:sp>
        <p:nvSpPr>
          <p:cNvPr id="17" name="Rectangle 3"/>
          <p:cNvSpPr>
            <a:spLocks noChangeArrowheads="1"/>
          </p:cNvSpPr>
          <p:nvPr/>
        </p:nvSpPr>
        <p:spPr bwMode="auto">
          <a:xfrm>
            <a:off x="838200" y="1222375"/>
            <a:ext cx="50165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2600" b="1">
                <a:solidFill>
                  <a:schemeClr val="tx2"/>
                </a:solidFill>
                <a:ea typeface="仿宋_GB2312" pitchFamily="49" charset="-122"/>
              </a:rPr>
              <a:t>解</a:t>
            </a:r>
          </a:p>
        </p:txBody>
      </p:sp>
      <p:sp>
        <p:nvSpPr>
          <p:cNvPr id="18" name="Rectangle 4"/>
          <p:cNvSpPr>
            <a:spLocks noChangeArrowheads="1"/>
          </p:cNvSpPr>
          <p:nvPr/>
        </p:nvSpPr>
        <p:spPr bwMode="auto">
          <a:xfrm>
            <a:off x="1752600" y="1524000"/>
            <a:ext cx="581025" cy="479425"/>
          </a:xfrm>
          <a:prstGeom prst="rect">
            <a:avLst/>
          </a:prstGeom>
          <a:noFill/>
          <a:ln w="57150">
            <a:noFill/>
            <a:miter lim="800000"/>
            <a:headEnd/>
            <a:tailEnd/>
          </a:ln>
        </p:spPr>
        <p:txBody>
          <a:bodyPr wrap="none" lIns="83486" tIns="41742" rIns="83486" bIns="41742">
            <a:spAutoFit/>
          </a:bodyPr>
          <a:lstStyle/>
          <a:p>
            <a:pPr defTabSz="835025"/>
            <a:r>
              <a:rPr lang="en-US" altLang="zh-CN" sz="2600">
                <a:ea typeface="仿宋_GB2312" pitchFamily="49" charset="-122"/>
              </a:rPr>
              <a:t> </a:t>
            </a:r>
            <a:r>
              <a:rPr lang="zh-CN" altLang="en-US" sz="2600">
                <a:ea typeface="黑体" pitchFamily="2" charset="-122"/>
              </a:rPr>
              <a:t>因</a:t>
            </a:r>
          </a:p>
        </p:txBody>
      </p:sp>
      <p:graphicFrame>
        <p:nvGraphicFramePr>
          <p:cNvPr id="19" name="Object 5"/>
          <p:cNvGraphicFramePr>
            <a:graphicFrameLocks noChangeAspect="1"/>
          </p:cNvGraphicFramePr>
          <p:nvPr/>
        </p:nvGraphicFramePr>
        <p:xfrm>
          <a:off x="2363788" y="1143000"/>
          <a:ext cx="604837" cy="1371600"/>
        </p:xfrm>
        <a:graphic>
          <a:graphicData uri="http://schemas.openxmlformats.org/presentationml/2006/ole">
            <p:oleObj spid="_x0000_s38927" name="公式" r:id="rId5" imgW="190440" imgH="431640" progId="Equation.3">
              <p:embed/>
            </p:oleObj>
          </a:graphicData>
        </a:graphic>
      </p:graphicFrame>
      <p:graphicFrame>
        <p:nvGraphicFramePr>
          <p:cNvPr id="20" name="Object 6"/>
          <p:cNvGraphicFramePr>
            <a:graphicFrameLocks noChangeAspect="1"/>
          </p:cNvGraphicFramePr>
          <p:nvPr/>
        </p:nvGraphicFramePr>
        <p:xfrm>
          <a:off x="2684463" y="1143000"/>
          <a:ext cx="1568450" cy="654050"/>
        </p:xfrm>
        <a:graphic>
          <a:graphicData uri="http://schemas.openxmlformats.org/presentationml/2006/ole">
            <p:oleObj spid="_x0000_s38928" name="公式" r:id="rId6" imgW="609480" imgH="253800" progId="Equation.3">
              <p:embed/>
            </p:oleObj>
          </a:graphicData>
        </a:graphic>
      </p:graphicFrame>
      <p:graphicFrame>
        <p:nvGraphicFramePr>
          <p:cNvPr id="21" name="Object 7"/>
          <p:cNvGraphicFramePr>
            <a:graphicFrameLocks noChangeAspect="1"/>
          </p:cNvGraphicFramePr>
          <p:nvPr/>
        </p:nvGraphicFramePr>
        <p:xfrm>
          <a:off x="2703513" y="1828800"/>
          <a:ext cx="1682750" cy="549275"/>
        </p:xfrm>
        <a:graphic>
          <a:graphicData uri="http://schemas.openxmlformats.org/presentationml/2006/ole">
            <p:oleObj spid="_x0000_s38929" name="公式" r:id="rId7" imgW="622080" imgH="203040" progId="Equation.3">
              <p:embed/>
            </p:oleObj>
          </a:graphicData>
        </a:graphic>
      </p:graphicFrame>
      <p:sp>
        <p:nvSpPr>
          <p:cNvPr id="22" name="Rectangle 8"/>
          <p:cNvSpPr>
            <a:spLocks noChangeArrowheads="1"/>
          </p:cNvSpPr>
          <p:nvPr/>
        </p:nvSpPr>
        <p:spPr bwMode="auto">
          <a:xfrm>
            <a:off x="4953000" y="1524000"/>
            <a:ext cx="498475" cy="479425"/>
          </a:xfrm>
          <a:prstGeom prst="rect">
            <a:avLst/>
          </a:prstGeom>
          <a:noFill/>
          <a:ln w="57150">
            <a:noFill/>
            <a:miter lim="800000"/>
            <a:headEnd/>
            <a:tailEnd/>
          </a:ln>
        </p:spPr>
        <p:txBody>
          <a:bodyPr wrap="none" lIns="83486" tIns="41742" rIns="83486" bIns="41742">
            <a:spAutoFit/>
          </a:bodyPr>
          <a:lstStyle/>
          <a:p>
            <a:pPr defTabSz="835025"/>
            <a:r>
              <a:rPr lang="zh-CN" altLang="en-US" sz="2600">
                <a:ea typeface="黑体" pitchFamily="2" charset="-122"/>
              </a:rPr>
              <a:t>即</a:t>
            </a:r>
          </a:p>
        </p:txBody>
      </p:sp>
      <p:graphicFrame>
        <p:nvGraphicFramePr>
          <p:cNvPr id="23" name="Object 9"/>
          <p:cNvGraphicFramePr>
            <a:graphicFrameLocks noChangeAspect="1"/>
          </p:cNvGraphicFramePr>
          <p:nvPr/>
        </p:nvGraphicFramePr>
        <p:xfrm>
          <a:off x="5411788" y="1222375"/>
          <a:ext cx="536575" cy="1216025"/>
        </p:xfrm>
        <a:graphic>
          <a:graphicData uri="http://schemas.openxmlformats.org/presentationml/2006/ole">
            <p:oleObj spid="_x0000_s38930" name="公式" r:id="rId8" imgW="190440" imgH="431640" progId="Equation.3">
              <p:embed/>
            </p:oleObj>
          </a:graphicData>
        </a:graphic>
      </p:graphicFrame>
      <p:graphicFrame>
        <p:nvGraphicFramePr>
          <p:cNvPr id="24" name="Object 10"/>
          <p:cNvGraphicFramePr>
            <a:graphicFrameLocks noChangeAspect="1"/>
          </p:cNvGraphicFramePr>
          <p:nvPr/>
        </p:nvGraphicFramePr>
        <p:xfrm>
          <a:off x="5751513" y="1143000"/>
          <a:ext cx="1622425" cy="504825"/>
        </p:xfrm>
        <a:graphic>
          <a:graphicData uri="http://schemas.openxmlformats.org/presentationml/2006/ole">
            <p:oleObj spid="_x0000_s38931" name="公式" r:id="rId9" imgW="571320" imgH="177480" progId="Equation.3">
              <p:embed/>
            </p:oleObj>
          </a:graphicData>
        </a:graphic>
      </p:graphicFrame>
      <p:graphicFrame>
        <p:nvGraphicFramePr>
          <p:cNvPr id="25" name="Object 11"/>
          <p:cNvGraphicFramePr>
            <a:graphicFrameLocks noChangeAspect="1"/>
          </p:cNvGraphicFramePr>
          <p:nvPr/>
        </p:nvGraphicFramePr>
        <p:xfrm>
          <a:off x="5791200" y="1676400"/>
          <a:ext cx="1108075" cy="717550"/>
        </p:xfrm>
        <a:graphic>
          <a:graphicData uri="http://schemas.openxmlformats.org/presentationml/2006/ole">
            <p:oleObj spid="_x0000_s38932" name="公式" r:id="rId10" imgW="355320" imgH="228600" progId="Equation.3">
              <p:embed/>
            </p:oleObj>
          </a:graphicData>
        </a:graphic>
      </p:graphicFrame>
      <p:sp>
        <p:nvSpPr>
          <p:cNvPr id="26" name="Rectangle 12"/>
          <p:cNvSpPr>
            <a:spLocks noChangeArrowheads="1"/>
          </p:cNvSpPr>
          <p:nvPr/>
        </p:nvSpPr>
        <p:spPr bwMode="auto">
          <a:xfrm>
            <a:off x="1828800" y="2743200"/>
            <a:ext cx="1819275" cy="479425"/>
          </a:xfrm>
          <a:prstGeom prst="rect">
            <a:avLst/>
          </a:prstGeom>
          <a:noFill/>
          <a:ln w="57150">
            <a:noFill/>
            <a:miter lim="800000"/>
            <a:headEnd/>
            <a:tailEnd/>
          </a:ln>
        </p:spPr>
        <p:txBody>
          <a:bodyPr wrap="none" lIns="83486" tIns="41742" rIns="83486" bIns="41742">
            <a:spAutoFit/>
          </a:bodyPr>
          <a:lstStyle/>
          <a:p>
            <a:pPr defTabSz="835025"/>
            <a:r>
              <a:rPr lang="zh-CN" altLang="en-US" sz="2600">
                <a:ea typeface="黑体" pitchFamily="2" charset="-122"/>
              </a:rPr>
              <a:t>故定义域为</a:t>
            </a:r>
          </a:p>
        </p:txBody>
      </p:sp>
      <p:graphicFrame>
        <p:nvGraphicFramePr>
          <p:cNvPr id="27" name="Object 13"/>
          <p:cNvGraphicFramePr>
            <a:graphicFrameLocks noChangeAspect="1"/>
          </p:cNvGraphicFramePr>
          <p:nvPr/>
        </p:nvGraphicFramePr>
        <p:xfrm>
          <a:off x="3925888" y="2667000"/>
          <a:ext cx="1941512" cy="627063"/>
        </p:xfrm>
        <a:graphic>
          <a:graphicData uri="http://schemas.openxmlformats.org/presentationml/2006/ole">
            <p:oleObj spid="_x0000_s38933" name="公式" r:id="rId11" imgW="711000" imgH="228600" progId="Equation.3">
              <p:embed/>
            </p:oleObj>
          </a:graphicData>
        </a:graphic>
      </p:graphicFrame>
    </p:spTree>
  </p:cSld>
  <p:clrMapOvr>
    <a:masterClrMapping/>
  </p:clrMapOvr>
  <p:transition>
    <p:sndAc>
      <p:stSnd>
        <p:snd r:embed="rId3" name="wind.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2" grpId="0" autoUpdateAnimBg="0"/>
      <p:bldP spid="2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a:xfrm>
            <a:off x="6553200" y="6248400"/>
            <a:ext cx="1905000" cy="457200"/>
          </a:xfrm>
          <a:noFill/>
        </p:spPr>
        <p:txBody>
          <a:bodyPr/>
          <a:lstStyle/>
          <a:p>
            <a:pPr defTabSz="835025"/>
            <a:fld id="{54D04E1D-1CF1-4886-9FCE-A2014AB18CD6}" type="slidenum">
              <a:rPr lang="en-US" altLang="zh-CN" smtClean="0"/>
              <a:pPr defTabSz="835025"/>
              <a:t>18</a:t>
            </a:fld>
            <a:endParaRPr lang="en-US" altLang="zh-CN" smtClean="0"/>
          </a:p>
        </p:txBody>
      </p:sp>
      <p:sp>
        <p:nvSpPr>
          <p:cNvPr id="9" name="Text Box 2"/>
          <p:cNvSpPr txBox="1">
            <a:spLocks noChangeArrowheads="1"/>
          </p:cNvSpPr>
          <p:nvPr/>
        </p:nvSpPr>
        <p:spPr bwMode="auto">
          <a:xfrm>
            <a:off x="533400" y="1905000"/>
            <a:ext cx="3581400" cy="479425"/>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2600" b="1"/>
              <a:t>   (1)   </a:t>
            </a:r>
            <a:r>
              <a:rPr lang="zh-CN" altLang="en-US" sz="2600" b="1"/>
              <a:t>符号函数</a:t>
            </a:r>
            <a:endParaRPr lang="zh-CN" altLang="en-US" sz="2200"/>
          </a:p>
        </p:txBody>
      </p:sp>
      <p:graphicFrame>
        <p:nvGraphicFramePr>
          <p:cNvPr id="10" name="Object 3"/>
          <p:cNvGraphicFramePr>
            <a:graphicFrameLocks noChangeAspect="1"/>
          </p:cNvGraphicFramePr>
          <p:nvPr/>
        </p:nvGraphicFramePr>
        <p:xfrm>
          <a:off x="3733800" y="1371600"/>
          <a:ext cx="3657600" cy="1625600"/>
        </p:xfrm>
        <a:graphic>
          <a:graphicData uri="http://schemas.openxmlformats.org/presentationml/2006/ole">
            <p:oleObj spid="_x0000_s39943" name="Equation" r:id="rId4" imgW="1600200" imgH="711000" progId="Equation.3">
              <p:embed/>
            </p:oleObj>
          </a:graphicData>
        </a:graphic>
      </p:graphicFrame>
      <p:sp>
        <p:nvSpPr>
          <p:cNvPr id="11" name="Text Box 4"/>
          <p:cNvSpPr txBox="1">
            <a:spLocks noChangeArrowheads="1"/>
          </p:cNvSpPr>
          <p:nvPr/>
        </p:nvSpPr>
        <p:spPr bwMode="auto">
          <a:xfrm>
            <a:off x="838200" y="752475"/>
            <a:ext cx="5969000" cy="600075"/>
          </a:xfrm>
          <a:prstGeom prst="rect">
            <a:avLst/>
          </a:prstGeom>
          <a:noFill/>
          <a:ln w="9525">
            <a:noFill/>
            <a:prstDash val="dash"/>
            <a:miter lim="800000"/>
            <a:headEnd/>
            <a:tailEnd/>
          </a:ln>
        </p:spPr>
        <p:txBody>
          <a:bodyPr lIns="83486" tIns="41742" rIns="83486" bIns="41742" anchor="ctr">
            <a:spAutoFit/>
          </a:bodyPr>
          <a:lstStyle/>
          <a:p>
            <a:pPr defTabSz="835025">
              <a:spcBef>
                <a:spcPct val="50000"/>
              </a:spcBef>
            </a:pPr>
            <a:r>
              <a:rPr lang="en-US" altLang="zh-CN" sz="3400" b="1">
                <a:ea typeface="黑体" pitchFamily="2" charset="-122"/>
              </a:rPr>
              <a:t>3</a:t>
            </a:r>
            <a:r>
              <a:rPr lang="zh-CN" altLang="en-US" sz="3400" b="1">
                <a:ea typeface="黑体" pitchFamily="2" charset="-122"/>
              </a:rPr>
              <a:t>、几个特殊的函数举例</a:t>
            </a:r>
            <a:endParaRPr lang="zh-CN" altLang="en-US" sz="1800" b="1"/>
          </a:p>
        </p:txBody>
      </p:sp>
      <p:grpSp>
        <p:nvGrpSpPr>
          <p:cNvPr id="12" name="Group 5"/>
          <p:cNvGrpSpPr>
            <a:grpSpLocks/>
          </p:cNvGrpSpPr>
          <p:nvPr/>
        </p:nvGrpSpPr>
        <p:grpSpPr bwMode="auto">
          <a:xfrm>
            <a:off x="1828800" y="3767138"/>
            <a:ext cx="3357563" cy="2065337"/>
            <a:chOff x="403" y="2036"/>
            <a:chExt cx="2114" cy="1302"/>
          </a:xfrm>
        </p:grpSpPr>
        <p:sp>
          <p:nvSpPr>
            <p:cNvPr id="13" name="Line 6"/>
            <p:cNvSpPr>
              <a:spLocks noChangeShapeType="1"/>
            </p:cNvSpPr>
            <p:nvPr/>
          </p:nvSpPr>
          <p:spPr bwMode="auto">
            <a:xfrm flipV="1">
              <a:off x="1287" y="2304"/>
              <a:ext cx="0" cy="1008"/>
            </a:xfrm>
            <a:prstGeom prst="line">
              <a:avLst/>
            </a:prstGeom>
            <a:noFill/>
            <a:ln w="28575">
              <a:solidFill>
                <a:schemeClr val="tx1"/>
              </a:solidFill>
              <a:round/>
              <a:headEnd/>
              <a:tailEnd type="triangle" w="med" len="med"/>
            </a:ln>
          </p:spPr>
          <p:txBody>
            <a:bodyPr wrap="none" lIns="58016" tIns="29024" rIns="58016" bIns="29024" anchor="ctr">
              <a:spAutoFit/>
            </a:bodyPr>
            <a:lstStyle/>
            <a:p>
              <a:endParaRPr lang="zh-CN" altLang="en-US"/>
            </a:p>
          </p:txBody>
        </p:sp>
        <p:sp>
          <p:nvSpPr>
            <p:cNvPr id="14" name="Line 7"/>
            <p:cNvSpPr>
              <a:spLocks noChangeShapeType="1"/>
            </p:cNvSpPr>
            <p:nvPr/>
          </p:nvSpPr>
          <p:spPr bwMode="auto">
            <a:xfrm>
              <a:off x="1287" y="2928"/>
              <a:ext cx="1040" cy="0"/>
            </a:xfrm>
            <a:prstGeom prst="line">
              <a:avLst/>
            </a:prstGeom>
            <a:noFill/>
            <a:ln w="28575">
              <a:solidFill>
                <a:schemeClr val="tx1"/>
              </a:solidFill>
              <a:round/>
              <a:headEnd type="oval" w="med" len="med"/>
              <a:tailEnd type="triangle" w="med" len="med"/>
            </a:ln>
          </p:spPr>
          <p:txBody>
            <a:bodyPr wrap="none" lIns="58016" tIns="29024" rIns="58016" bIns="29024" anchor="ctr">
              <a:spAutoFit/>
            </a:bodyPr>
            <a:lstStyle/>
            <a:p>
              <a:endParaRPr lang="zh-CN" altLang="en-US"/>
            </a:p>
          </p:txBody>
        </p:sp>
        <p:sp>
          <p:nvSpPr>
            <p:cNvPr id="15" name="Line 8"/>
            <p:cNvSpPr>
              <a:spLocks noChangeShapeType="1"/>
            </p:cNvSpPr>
            <p:nvPr/>
          </p:nvSpPr>
          <p:spPr bwMode="auto">
            <a:xfrm flipH="1">
              <a:off x="403" y="2928"/>
              <a:ext cx="884" cy="0"/>
            </a:xfrm>
            <a:prstGeom prst="line">
              <a:avLst/>
            </a:prstGeom>
            <a:noFill/>
            <a:ln w="28575">
              <a:solidFill>
                <a:schemeClr val="tx1"/>
              </a:solidFill>
              <a:round/>
              <a:headEnd/>
              <a:tailEnd/>
            </a:ln>
          </p:spPr>
          <p:txBody>
            <a:bodyPr wrap="none" lIns="58016" tIns="29024" rIns="58016" bIns="29024" anchor="ctr">
              <a:spAutoFit/>
            </a:bodyPr>
            <a:lstStyle/>
            <a:p>
              <a:endParaRPr lang="zh-CN" altLang="en-US"/>
            </a:p>
          </p:txBody>
        </p:sp>
        <p:sp>
          <p:nvSpPr>
            <p:cNvPr id="16" name="Line 9"/>
            <p:cNvSpPr>
              <a:spLocks noChangeShapeType="1"/>
            </p:cNvSpPr>
            <p:nvPr/>
          </p:nvSpPr>
          <p:spPr bwMode="auto">
            <a:xfrm>
              <a:off x="1287" y="2592"/>
              <a:ext cx="832" cy="0"/>
            </a:xfrm>
            <a:prstGeom prst="line">
              <a:avLst/>
            </a:prstGeom>
            <a:noFill/>
            <a:ln w="25400">
              <a:solidFill>
                <a:schemeClr val="accent2"/>
              </a:solidFill>
              <a:round/>
              <a:headEnd/>
              <a:tailEnd/>
            </a:ln>
          </p:spPr>
          <p:txBody>
            <a:bodyPr wrap="none" lIns="58016" tIns="29024" rIns="58016" bIns="29024" anchor="ctr">
              <a:spAutoFit/>
            </a:bodyPr>
            <a:lstStyle/>
            <a:p>
              <a:endParaRPr lang="zh-CN" altLang="en-US"/>
            </a:p>
          </p:txBody>
        </p:sp>
        <p:sp>
          <p:nvSpPr>
            <p:cNvPr id="17" name="Line 10"/>
            <p:cNvSpPr>
              <a:spLocks noChangeShapeType="1"/>
            </p:cNvSpPr>
            <p:nvPr/>
          </p:nvSpPr>
          <p:spPr bwMode="auto">
            <a:xfrm flipH="1">
              <a:off x="403" y="3216"/>
              <a:ext cx="884" cy="0"/>
            </a:xfrm>
            <a:prstGeom prst="line">
              <a:avLst/>
            </a:prstGeom>
            <a:noFill/>
            <a:ln w="25400">
              <a:solidFill>
                <a:schemeClr val="accent2"/>
              </a:solidFill>
              <a:round/>
              <a:headEnd/>
              <a:tailEnd/>
            </a:ln>
          </p:spPr>
          <p:txBody>
            <a:bodyPr wrap="none" lIns="58016" tIns="29024" rIns="58016" bIns="29024" anchor="ctr">
              <a:spAutoFit/>
            </a:bodyPr>
            <a:lstStyle/>
            <a:p>
              <a:endParaRPr lang="zh-CN" altLang="en-US"/>
            </a:p>
          </p:txBody>
        </p:sp>
        <p:sp>
          <p:nvSpPr>
            <p:cNvPr id="18" name="Oval 11"/>
            <p:cNvSpPr>
              <a:spLocks noChangeArrowheads="1"/>
            </p:cNvSpPr>
            <p:nvPr/>
          </p:nvSpPr>
          <p:spPr bwMode="auto">
            <a:xfrm>
              <a:off x="1265" y="2582"/>
              <a:ext cx="52" cy="48"/>
            </a:xfrm>
            <a:prstGeom prst="ellipse">
              <a:avLst/>
            </a:prstGeom>
            <a:solidFill>
              <a:schemeClr val="bg1"/>
            </a:solidFill>
            <a:ln w="9525">
              <a:solidFill>
                <a:schemeClr val="tx1"/>
              </a:solidFill>
              <a:round/>
              <a:headEnd/>
              <a:tailEnd/>
            </a:ln>
          </p:spPr>
          <p:txBody>
            <a:bodyPr wrap="none" lIns="58016" tIns="29024" rIns="58016" bIns="29024" anchor="ctr">
              <a:spAutoFit/>
            </a:bodyPr>
            <a:lstStyle/>
            <a:p>
              <a:endParaRPr lang="zh-CN" altLang="en-US"/>
            </a:p>
          </p:txBody>
        </p:sp>
        <p:sp>
          <p:nvSpPr>
            <p:cNvPr id="19" name="Oval 12"/>
            <p:cNvSpPr>
              <a:spLocks noChangeArrowheads="1"/>
            </p:cNvSpPr>
            <p:nvPr/>
          </p:nvSpPr>
          <p:spPr bwMode="auto">
            <a:xfrm>
              <a:off x="1265" y="3206"/>
              <a:ext cx="52" cy="48"/>
            </a:xfrm>
            <a:prstGeom prst="ellipse">
              <a:avLst/>
            </a:prstGeom>
            <a:solidFill>
              <a:schemeClr val="bg1"/>
            </a:solidFill>
            <a:ln w="9525">
              <a:solidFill>
                <a:schemeClr val="tx1"/>
              </a:solidFill>
              <a:round/>
              <a:headEnd/>
              <a:tailEnd/>
            </a:ln>
          </p:spPr>
          <p:txBody>
            <a:bodyPr wrap="none" lIns="58016" tIns="29024" rIns="58016" bIns="29024" anchor="ctr">
              <a:spAutoFit/>
            </a:bodyPr>
            <a:lstStyle/>
            <a:p>
              <a:endParaRPr lang="zh-CN" altLang="en-US"/>
            </a:p>
          </p:txBody>
        </p:sp>
        <p:sp>
          <p:nvSpPr>
            <p:cNvPr id="20" name="Text Box 13"/>
            <p:cNvSpPr txBox="1">
              <a:spLocks noChangeArrowheads="1"/>
            </p:cNvSpPr>
            <p:nvPr/>
          </p:nvSpPr>
          <p:spPr bwMode="auto">
            <a:xfrm>
              <a:off x="1060" y="2468"/>
              <a:ext cx="162" cy="248"/>
            </a:xfrm>
            <a:prstGeom prst="rect">
              <a:avLst/>
            </a:prstGeom>
            <a:noFill/>
            <a:ln w="9525">
              <a:noFill/>
              <a:prstDash val="dash"/>
              <a:miter lim="800000"/>
              <a:headEnd/>
              <a:tailEnd/>
            </a:ln>
          </p:spPr>
          <p:txBody>
            <a:bodyPr wrap="none" lIns="58016" tIns="29024" rIns="58016" bIns="29024" anchor="ctr">
              <a:spAutoFit/>
            </a:bodyPr>
            <a:lstStyle/>
            <a:p>
              <a:pPr algn="ctr" defTabSz="835025">
                <a:spcBef>
                  <a:spcPct val="50000"/>
                </a:spcBef>
              </a:pPr>
              <a:r>
                <a:rPr lang="en-US" altLang="zh-CN" sz="2200"/>
                <a:t>1</a:t>
              </a:r>
            </a:p>
          </p:txBody>
        </p:sp>
        <p:sp>
          <p:nvSpPr>
            <p:cNvPr id="21" name="Text Box 14"/>
            <p:cNvSpPr txBox="1">
              <a:spLocks noChangeArrowheads="1"/>
            </p:cNvSpPr>
            <p:nvPr/>
          </p:nvSpPr>
          <p:spPr bwMode="auto">
            <a:xfrm>
              <a:off x="1430" y="3091"/>
              <a:ext cx="220" cy="247"/>
            </a:xfrm>
            <a:prstGeom prst="rect">
              <a:avLst/>
            </a:prstGeom>
            <a:noFill/>
            <a:ln w="9525">
              <a:noFill/>
              <a:prstDash val="dash"/>
              <a:miter lim="800000"/>
              <a:headEnd/>
              <a:tailEnd/>
            </a:ln>
          </p:spPr>
          <p:txBody>
            <a:bodyPr wrap="none" lIns="58016" tIns="29024" rIns="58016" bIns="29024" anchor="ctr">
              <a:spAutoFit/>
            </a:bodyPr>
            <a:lstStyle/>
            <a:p>
              <a:pPr algn="ctr" defTabSz="835025">
                <a:spcBef>
                  <a:spcPct val="50000"/>
                </a:spcBef>
              </a:pPr>
              <a:r>
                <a:rPr lang="en-US" altLang="zh-CN" sz="2200"/>
                <a:t>-1</a:t>
              </a:r>
            </a:p>
          </p:txBody>
        </p:sp>
        <p:sp>
          <p:nvSpPr>
            <p:cNvPr id="22" name="Text Box 15"/>
            <p:cNvSpPr txBox="1">
              <a:spLocks noChangeArrowheads="1"/>
            </p:cNvSpPr>
            <p:nvPr/>
          </p:nvSpPr>
          <p:spPr bwMode="auto">
            <a:xfrm>
              <a:off x="2355" y="2807"/>
              <a:ext cx="162" cy="247"/>
            </a:xfrm>
            <a:prstGeom prst="rect">
              <a:avLst/>
            </a:prstGeom>
            <a:noFill/>
            <a:ln w="9525">
              <a:noFill/>
              <a:prstDash val="dash"/>
              <a:miter lim="800000"/>
              <a:headEnd/>
              <a:tailEnd/>
            </a:ln>
          </p:spPr>
          <p:txBody>
            <a:bodyPr wrap="none" lIns="58016" tIns="29024" rIns="58016" bIns="29024" anchor="ctr">
              <a:spAutoFit/>
            </a:bodyPr>
            <a:lstStyle/>
            <a:p>
              <a:pPr algn="ctr" defTabSz="835025">
                <a:spcBef>
                  <a:spcPct val="50000"/>
                </a:spcBef>
              </a:pPr>
              <a:r>
                <a:rPr lang="en-US" altLang="zh-CN" sz="2200" b="1" i="1"/>
                <a:t>x</a:t>
              </a:r>
              <a:endParaRPr lang="en-US" altLang="zh-CN" sz="2200" b="1"/>
            </a:p>
          </p:txBody>
        </p:sp>
        <p:sp>
          <p:nvSpPr>
            <p:cNvPr id="23" name="Text Box 16"/>
            <p:cNvSpPr txBox="1">
              <a:spLocks noChangeArrowheads="1"/>
            </p:cNvSpPr>
            <p:nvPr/>
          </p:nvSpPr>
          <p:spPr bwMode="auto">
            <a:xfrm>
              <a:off x="1228" y="2036"/>
              <a:ext cx="152" cy="247"/>
            </a:xfrm>
            <a:prstGeom prst="rect">
              <a:avLst/>
            </a:prstGeom>
            <a:noFill/>
            <a:ln w="9525">
              <a:noFill/>
              <a:prstDash val="dash"/>
              <a:miter lim="800000"/>
              <a:headEnd/>
              <a:tailEnd/>
            </a:ln>
          </p:spPr>
          <p:txBody>
            <a:bodyPr wrap="none" lIns="58016" tIns="29024" rIns="58016" bIns="29024" anchor="ctr">
              <a:spAutoFit/>
            </a:bodyPr>
            <a:lstStyle/>
            <a:p>
              <a:pPr algn="ctr" defTabSz="835025">
                <a:spcBef>
                  <a:spcPct val="50000"/>
                </a:spcBef>
              </a:pPr>
              <a:r>
                <a:rPr lang="en-US" altLang="zh-CN" sz="2200" b="1" i="1"/>
                <a:t>y</a:t>
              </a:r>
              <a:endParaRPr lang="en-US" altLang="zh-CN" sz="2200" b="1"/>
            </a:p>
          </p:txBody>
        </p:sp>
        <p:sp>
          <p:nvSpPr>
            <p:cNvPr id="24" name="Text Box 17"/>
            <p:cNvSpPr txBox="1">
              <a:spLocks noChangeArrowheads="1"/>
            </p:cNvSpPr>
            <p:nvPr/>
          </p:nvSpPr>
          <p:spPr bwMode="auto">
            <a:xfrm>
              <a:off x="1156" y="2851"/>
              <a:ext cx="162" cy="247"/>
            </a:xfrm>
            <a:prstGeom prst="rect">
              <a:avLst/>
            </a:prstGeom>
            <a:noFill/>
            <a:ln w="9525">
              <a:noFill/>
              <a:prstDash val="dash"/>
              <a:miter lim="800000"/>
              <a:headEnd/>
              <a:tailEnd/>
            </a:ln>
          </p:spPr>
          <p:txBody>
            <a:bodyPr wrap="none" lIns="58016" tIns="29024" rIns="58016" bIns="29024" anchor="ctr">
              <a:spAutoFit/>
            </a:bodyPr>
            <a:lstStyle/>
            <a:p>
              <a:pPr algn="ctr" defTabSz="835025">
                <a:spcBef>
                  <a:spcPct val="50000"/>
                </a:spcBef>
              </a:pPr>
              <a:r>
                <a:rPr lang="en-US" altLang="zh-CN" sz="2200" b="1" i="1"/>
                <a:t>o</a:t>
              </a:r>
              <a:endParaRPr lang="en-US" altLang="zh-CN" sz="2200" b="1"/>
            </a:p>
          </p:txBody>
        </p:sp>
      </p:grpSp>
      <p:graphicFrame>
        <p:nvGraphicFramePr>
          <p:cNvPr id="25" name="Object 18"/>
          <p:cNvGraphicFramePr>
            <a:graphicFrameLocks noChangeAspect="1"/>
          </p:cNvGraphicFramePr>
          <p:nvPr/>
        </p:nvGraphicFramePr>
        <p:xfrm>
          <a:off x="2351088" y="5867400"/>
          <a:ext cx="2003425" cy="646113"/>
        </p:xfrm>
        <a:graphic>
          <a:graphicData uri="http://schemas.openxmlformats.org/presentationml/2006/ole">
            <p:oleObj spid="_x0000_s39944" name="公式" r:id="rId5" imgW="787320" imgH="253800" progId="Equation.3">
              <p:embed/>
            </p:oleObj>
          </a:graphicData>
        </a:graphic>
      </p:graphicFrame>
      <p:graphicFrame>
        <p:nvGraphicFramePr>
          <p:cNvPr id="26" name="Object 19"/>
          <p:cNvGraphicFramePr>
            <a:graphicFrameLocks noChangeAspect="1"/>
          </p:cNvGraphicFramePr>
          <p:nvPr/>
        </p:nvGraphicFramePr>
        <p:xfrm>
          <a:off x="768350" y="3124200"/>
          <a:ext cx="3113088" cy="485775"/>
        </p:xfrm>
        <a:graphic>
          <a:graphicData uri="http://schemas.openxmlformats.org/presentationml/2006/ole">
            <p:oleObj spid="_x0000_s39945" name="Equation" r:id="rId6" imgW="1396800" imgH="215640" progId="">
              <p:embed/>
            </p:oleObj>
          </a:graphicData>
        </a:graphic>
      </p:graphicFrame>
      <p:graphicFrame>
        <p:nvGraphicFramePr>
          <p:cNvPr id="27" name="Object 20"/>
          <p:cNvGraphicFramePr>
            <a:graphicFrameLocks noChangeAspect="1"/>
          </p:cNvGraphicFramePr>
          <p:nvPr/>
        </p:nvGraphicFramePr>
        <p:xfrm>
          <a:off x="3971925" y="3124200"/>
          <a:ext cx="2887663" cy="533400"/>
        </p:xfrm>
        <a:graphic>
          <a:graphicData uri="http://schemas.openxmlformats.org/presentationml/2006/ole">
            <p:oleObj spid="_x0000_s39946" name="Equation" r:id="rId7" imgW="1168200" imgH="215640" progId="">
              <p:embed/>
            </p:oleObj>
          </a:graphicData>
        </a:graphic>
      </p:graphicFrame>
      <p:graphicFrame>
        <p:nvGraphicFramePr>
          <p:cNvPr id="28" name="Object 21"/>
          <p:cNvGraphicFramePr>
            <a:graphicFrameLocks noChangeAspect="1"/>
          </p:cNvGraphicFramePr>
          <p:nvPr/>
        </p:nvGraphicFramePr>
        <p:xfrm>
          <a:off x="992188" y="3733800"/>
          <a:ext cx="915987" cy="473075"/>
        </p:xfrm>
        <a:graphic>
          <a:graphicData uri="http://schemas.openxmlformats.org/presentationml/2006/ole">
            <p:oleObj spid="_x0000_s39947" name="Equation" r:id="rId8" imgW="393480" imgH="203040" progId="Equation.3">
              <p:embed/>
            </p:oleObj>
          </a:graphicData>
        </a:graphic>
      </p:graphicFrame>
    </p:spTree>
  </p:cSld>
  <p:clrMapOvr>
    <a:masterClrMapping/>
  </p:clrMapOvr>
  <p:transition>
    <p:sndAc>
      <p:stSnd>
        <p:snd r:embed="rId3" name="arrow.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
                                        </p:tgtEl>
                                        <p:attrNameLst>
                                          <p:attrName>style.visibility</p:attrName>
                                        </p:attrNameLst>
                                      </p:cBhvr>
                                      <p:to>
                                        <p:strVal val="visible"/>
                                      </p:to>
                                    </p:set>
                                    <p:animEffect transition="in" filter="wipe(left)">
                                      <p:cBhvr>
                                        <p:cTn id="7" dur="75"/>
                                        <p:tgtEl>
                                          <p:spTgt spid="9"/>
                                        </p:tgtEl>
                                      </p:cBhvr>
                                    </p:animEffect>
                                  </p:childTnLst>
                                </p:cTn>
                              </p:par>
                            </p:childTnLst>
                          </p:cTn>
                        </p:par>
                        <p:par>
                          <p:cTn id="8" fill="hold">
                            <p:stCondLst>
                              <p:cond delay="525"/>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a:xfrm>
            <a:off x="6553200" y="6248400"/>
            <a:ext cx="1905000" cy="457200"/>
          </a:xfrm>
          <a:noFill/>
        </p:spPr>
        <p:txBody>
          <a:bodyPr/>
          <a:lstStyle/>
          <a:p>
            <a:pPr defTabSz="835025"/>
            <a:fld id="{DD1A8590-88D8-45BC-891C-4D74152D4721}" type="slidenum">
              <a:rPr lang="en-US" altLang="zh-CN" smtClean="0"/>
              <a:pPr defTabSz="835025"/>
              <a:t>19</a:t>
            </a:fld>
            <a:endParaRPr lang="en-US" altLang="zh-CN" smtClean="0"/>
          </a:p>
        </p:txBody>
      </p:sp>
      <p:sp>
        <p:nvSpPr>
          <p:cNvPr id="25" name="Text Box 2"/>
          <p:cNvSpPr txBox="1">
            <a:spLocks noChangeArrowheads="1"/>
          </p:cNvSpPr>
          <p:nvPr/>
        </p:nvSpPr>
        <p:spPr bwMode="auto">
          <a:xfrm>
            <a:off x="250825" y="260350"/>
            <a:ext cx="3673475" cy="509588"/>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2600" b="1"/>
              <a:t>(2)    </a:t>
            </a:r>
            <a:r>
              <a:rPr lang="zh-CN" altLang="en-US" sz="2800" b="1"/>
              <a:t>取整函数： </a:t>
            </a:r>
            <a:r>
              <a:rPr lang="en-US" altLang="zh-CN" sz="2800" b="1" i="1"/>
              <a:t>y=</a:t>
            </a:r>
            <a:r>
              <a:rPr lang="en-US" altLang="zh-CN" sz="2800" b="1"/>
              <a:t>[</a:t>
            </a:r>
            <a:r>
              <a:rPr lang="en-US" altLang="zh-CN" sz="2800" b="1" i="1"/>
              <a:t>x</a:t>
            </a:r>
            <a:r>
              <a:rPr lang="en-US" altLang="zh-CN" sz="2800" b="1"/>
              <a:t>]</a:t>
            </a:r>
          </a:p>
        </p:txBody>
      </p:sp>
      <p:grpSp>
        <p:nvGrpSpPr>
          <p:cNvPr id="26" name="Group 3"/>
          <p:cNvGrpSpPr>
            <a:grpSpLocks/>
          </p:cNvGrpSpPr>
          <p:nvPr/>
        </p:nvGrpSpPr>
        <p:grpSpPr bwMode="auto">
          <a:xfrm>
            <a:off x="2438400" y="2898775"/>
            <a:ext cx="4133850" cy="3197225"/>
            <a:chOff x="2964" y="1681"/>
            <a:chExt cx="2604" cy="2015"/>
          </a:xfrm>
        </p:grpSpPr>
        <p:sp>
          <p:nvSpPr>
            <p:cNvPr id="27" name="Text Box 4"/>
            <p:cNvSpPr txBox="1">
              <a:spLocks noChangeArrowheads="1"/>
            </p:cNvSpPr>
            <p:nvPr/>
          </p:nvSpPr>
          <p:spPr bwMode="auto">
            <a:xfrm>
              <a:off x="4128" y="2736"/>
              <a:ext cx="1440"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 1  2  3   4  5  </a:t>
              </a:r>
            </a:p>
          </p:txBody>
        </p:sp>
        <p:sp>
          <p:nvSpPr>
            <p:cNvPr id="28" name="Text Box 5"/>
            <p:cNvSpPr txBox="1">
              <a:spLocks noChangeArrowheads="1"/>
            </p:cNvSpPr>
            <p:nvPr/>
          </p:nvSpPr>
          <p:spPr bwMode="auto">
            <a:xfrm>
              <a:off x="4006" y="2976"/>
              <a:ext cx="1196"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-2</a:t>
              </a:r>
            </a:p>
          </p:txBody>
        </p:sp>
        <p:sp>
          <p:nvSpPr>
            <p:cNvPr id="29" name="Text Box 6"/>
            <p:cNvSpPr txBox="1">
              <a:spLocks noChangeArrowheads="1"/>
            </p:cNvSpPr>
            <p:nvPr/>
          </p:nvSpPr>
          <p:spPr bwMode="auto">
            <a:xfrm>
              <a:off x="4006" y="3288"/>
              <a:ext cx="1350"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-4</a:t>
              </a:r>
            </a:p>
          </p:txBody>
        </p:sp>
        <p:sp>
          <p:nvSpPr>
            <p:cNvPr id="30" name="Line 7"/>
            <p:cNvSpPr>
              <a:spLocks noChangeShapeType="1"/>
            </p:cNvSpPr>
            <p:nvPr/>
          </p:nvSpPr>
          <p:spPr bwMode="auto">
            <a:xfrm>
              <a:off x="4271"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1" name="Line 8"/>
            <p:cNvSpPr>
              <a:spLocks noChangeShapeType="1"/>
            </p:cNvSpPr>
            <p:nvPr/>
          </p:nvSpPr>
          <p:spPr bwMode="auto">
            <a:xfrm>
              <a:off x="4472"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2" name="Line 9"/>
            <p:cNvSpPr>
              <a:spLocks noChangeShapeType="1"/>
            </p:cNvSpPr>
            <p:nvPr/>
          </p:nvSpPr>
          <p:spPr bwMode="auto">
            <a:xfrm>
              <a:off x="4680"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3" name="Line 10"/>
            <p:cNvSpPr>
              <a:spLocks noChangeShapeType="1"/>
            </p:cNvSpPr>
            <p:nvPr/>
          </p:nvSpPr>
          <p:spPr bwMode="auto">
            <a:xfrm>
              <a:off x="4888"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4" name="Line 11"/>
            <p:cNvSpPr>
              <a:spLocks noChangeShapeType="1"/>
            </p:cNvSpPr>
            <p:nvPr/>
          </p:nvSpPr>
          <p:spPr bwMode="auto">
            <a:xfrm>
              <a:off x="5083"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5" name="Line 12"/>
            <p:cNvSpPr>
              <a:spLocks noChangeShapeType="1"/>
            </p:cNvSpPr>
            <p:nvPr/>
          </p:nvSpPr>
          <p:spPr bwMode="auto">
            <a:xfrm>
              <a:off x="3172"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6" name="Line 13"/>
            <p:cNvSpPr>
              <a:spLocks noChangeShapeType="1"/>
            </p:cNvSpPr>
            <p:nvPr/>
          </p:nvSpPr>
          <p:spPr bwMode="auto">
            <a:xfrm>
              <a:off x="3380"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7" name="Line 14"/>
            <p:cNvSpPr>
              <a:spLocks noChangeShapeType="1"/>
            </p:cNvSpPr>
            <p:nvPr/>
          </p:nvSpPr>
          <p:spPr bwMode="auto">
            <a:xfrm>
              <a:off x="3848"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8" name="Line 15"/>
            <p:cNvSpPr>
              <a:spLocks noChangeShapeType="1"/>
            </p:cNvSpPr>
            <p:nvPr/>
          </p:nvSpPr>
          <p:spPr bwMode="auto">
            <a:xfrm>
              <a:off x="3621" y="2736"/>
              <a:ext cx="0" cy="48"/>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39" name="Line 16"/>
            <p:cNvSpPr>
              <a:spLocks noChangeShapeType="1"/>
            </p:cNvSpPr>
            <p:nvPr/>
          </p:nvSpPr>
          <p:spPr bwMode="auto">
            <a:xfrm>
              <a:off x="4004" y="3456"/>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40" name="Line 17"/>
            <p:cNvSpPr>
              <a:spLocks noChangeShapeType="1"/>
            </p:cNvSpPr>
            <p:nvPr/>
          </p:nvSpPr>
          <p:spPr bwMode="auto">
            <a:xfrm>
              <a:off x="4004" y="3264"/>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41" name="Line 18"/>
            <p:cNvSpPr>
              <a:spLocks noChangeShapeType="1"/>
            </p:cNvSpPr>
            <p:nvPr/>
          </p:nvSpPr>
          <p:spPr bwMode="auto">
            <a:xfrm>
              <a:off x="4004" y="3120"/>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42" name="Line 19"/>
            <p:cNvSpPr>
              <a:spLocks noChangeShapeType="1"/>
            </p:cNvSpPr>
            <p:nvPr/>
          </p:nvSpPr>
          <p:spPr bwMode="auto">
            <a:xfrm>
              <a:off x="3068" y="2784"/>
              <a:ext cx="2236" cy="0"/>
            </a:xfrm>
            <a:prstGeom prst="line">
              <a:avLst/>
            </a:prstGeom>
            <a:noFill/>
            <a:ln w="25400">
              <a:solidFill>
                <a:schemeClr val="tx1"/>
              </a:solidFill>
              <a:round/>
              <a:headEnd/>
              <a:tailEnd type="triangle" w="med" len="med"/>
            </a:ln>
          </p:spPr>
          <p:txBody>
            <a:bodyPr lIns="36864" tIns="18432" rIns="36864" bIns="18432">
              <a:spAutoFit/>
            </a:bodyPr>
            <a:lstStyle/>
            <a:p>
              <a:endParaRPr lang="zh-CN" altLang="en-US"/>
            </a:p>
          </p:txBody>
        </p:sp>
        <p:sp>
          <p:nvSpPr>
            <p:cNvPr id="43" name="Text Box 20"/>
            <p:cNvSpPr txBox="1">
              <a:spLocks noChangeArrowheads="1"/>
            </p:cNvSpPr>
            <p:nvPr/>
          </p:nvSpPr>
          <p:spPr bwMode="auto">
            <a:xfrm>
              <a:off x="2964" y="2736"/>
              <a:ext cx="2028"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-4 -3 -2 -1  </a:t>
              </a:r>
            </a:p>
          </p:txBody>
        </p:sp>
        <p:sp>
          <p:nvSpPr>
            <p:cNvPr id="44" name="Text Box 21"/>
            <p:cNvSpPr txBox="1">
              <a:spLocks noChangeArrowheads="1"/>
            </p:cNvSpPr>
            <p:nvPr/>
          </p:nvSpPr>
          <p:spPr bwMode="auto">
            <a:xfrm>
              <a:off x="3684" y="1787"/>
              <a:ext cx="436" cy="446"/>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  4 3 2 1  </a:t>
              </a:r>
            </a:p>
          </p:txBody>
        </p:sp>
        <p:sp>
          <p:nvSpPr>
            <p:cNvPr id="45" name="Text Box 22"/>
            <p:cNvSpPr txBox="1">
              <a:spLocks noChangeArrowheads="1"/>
            </p:cNvSpPr>
            <p:nvPr/>
          </p:nvSpPr>
          <p:spPr bwMode="auto">
            <a:xfrm>
              <a:off x="4006" y="2784"/>
              <a:ext cx="830"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-1</a:t>
              </a:r>
            </a:p>
          </p:txBody>
        </p:sp>
        <p:sp>
          <p:nvSpPr>
            <p:cNvPr id="46" name="Text Box 23"/>
            <p:cNvSpPr txBox="1">
              <a:spLocks noChangeArrowheads="1"/>
            </p:cNvSpPr>
            <p:nvPr/>
          </p:nvSpPr>
          <p:spPr bwMode="auto">
            <a:xfrm>
              <a:off x="4006" y="3120"/>
              <a:ext cx="1090" cy="235"/>
            </a:xfrm>
            <a:prstGeom prst="rect">
              <a:avLst/>
            </a:prstGeom>
            <a:noFill/>
            <a:ln w="9525">
              <a:noFill/>
              <a:miter lim="800000"/>
              <a:headEnd/>
              <a:tailEnd/>
            </a:ln>
          </p:spPr>
          <p:txBody>
            <a:bodyPr lIns="36864" tIns="18432" rIns="36864" bIns="18432">
              <a:spAutoFit/>
            </a:bodyPr>
            <a:lstStyle/>
            <a:p>
              <a:pPr defTabSz="835025">
                <a:spcBef>
                  <a:spcPct val="50000"/>
                </a:spcBef>
              </a:pPr>
              <a:r>
                <a:rPr lang="en-US" altLang="zh-CN" sz="2200"/>
                <a:t>-3</a:t>
              </a:r>
            </a:p>
          </p:txBody>
        </p:sp>
        <p:sp>
          <p:nvSpPr>
            <p:cNvPr id="47" name="Line 24"/>
            <p:cNvSpPr>
              <a:spLocks noChangeShapeType="1"/>
            </p:cNvSpPr>
            <p:nvPr/>
          </p:nvSpPr>
          <p:spPr bwMode="auto">
            <a:xfrm>
              <a:off x="4056" y="2256"/>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48" name="Line 25"/>
            <p:cNvSpPr>
              <a:spLocks noChangeShapeType="1"/>
            </p:cNvSpPr>
            <p:nvPr/>
          </p:nvSpPr>
          <p:spPr bwMode="auto">
            <a:xfrm>
              <a:off x="4056" y="2448"/>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49" name="Line 26"/>
            <p:cNvSpPr>
              <a:spLocks noChangeShapeType="1"/>
            </p:cNvSpPr>
            <p:nvPr/>
          </p:nvSpPr>
          <p:spPr bwMode="auto">
            <a:xfrm>
              <a:off x="4056" y="2640"/>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50" name="Line 27"/>
            <p:cNvSpPr>
              <a:spLocks noChangeShapeType="1"/>
            </p:cNvSpPr>
            <p:nvPr/>
          </p:nvSpPr>
          <p:spPr bwMode="auto">
            <a:xfrm>
              <a:off x="4056" y="2064"/>
              <a:ext cx="52" cy="0"/>
            </a:xfrm>
            <a:prstGeom prst="line">
              <a:avLst/>
            </a:prstGeom>
            <a:noFill/>
            <a:ln w="9525">
              <a:solidFill>
                <a:schemeClr val="tx1"/>
              </a:solidFill>
              <a:round/>
              <a:headEnd/>
              <a:tailEnd/>
            </a:ln>
          </p:spPr>
          <p:txBody>
            <a:bodyPr lIns="36864" tIns="18432" rIns="36864" bIns="18432">
              <a:spAutoFit/>
            </a:bodyPr>
            <a:lstStyle/>
            <a:p>
              <a:endParaRPr lang="zh-CN" altLang="en-US"/>
            </a:p>
          </p:txBody>
        </p:sp>
        <p:sp>
          <p:nvSpPr>
            <p:cNvPr id="51" name="Line 28"/>
            <p:cNvSpPr>
              <a:spLocks noChangeShapeType="1"/>
            </p:cNvSpPr>
            <p:nvPr/>
          </p:nvSpPr>
          <p:spPr bwMode="auto">
            <a:xfrm>
              <a:off x="3883" y="2952"/>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52" name="Line 29"/>
            <p:cNvSpPr>
              <a:spLocks noChangeShapeType="1"/>
            </p:cNvSpPr>
            <p:nvPr/>
          </p:nvSpPr>
          <p:spPr bwMode="auto">
            <a:xfrm>
              <a:off x="4264" y="2640"/>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53" name="Line 30"/>
            <p:cNvSpPr>
              <a:spLocks noChangeShapeType="1"/>
            </p:cNvSpPr>
            <p:nvPr/>
          </p:nvSpPr>
          <p:spPr bwMode="auto">
            <a:xfrm>
              <a:off x="4459" y="2448"/>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54" name="Line 31"/>
            <p:cNvSpPr>
              <a:spLocks noChangeShapeType="1"/>
            </p:cNvSpPr>
            <p:nvPr/>
          </p:nvSpPr>
          <p:spPr bwMode="auto">
            <a:xfrm>
              <a:off x="4680" y="2256"/>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55" name="Line 32"/>
            <p:cNvSpPr>
              <a:spLocks noChangeShapeType="1"/>
            </p:cNvSpPr>
            <p:nvPr/>
          </p:nvSpPr>
          <p:spPr bwMode="auto">
            <a:xfrm>
              <a:off x="4875" y="2064"/>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56" name="Oval 33"/>
            <p:cNvSpPr>
              <a:spLocks noChangeArrowheads="1"/>
            </p:cNvSpPr>
            <p:nvPr/>
          </p:nvSpPr>
          <p:spPr bwMode="auto">
            <a:xfrm>
              <a:off x="5044" y="2046"/>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57" name="Oval 34"/>
            <p:cNvSpPr>
              <a:spLocks noChangeArrowheads="1"/>
            </p:cNvSpPr>
            <p:nvPr/>
          </p:nvSpPr>
          <p:spPr bwMode="auto">
            <a:xfrm>
              <a:off x="4836" y="2232"/>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58" name="Oval 35"/>
            <p:cNvSpPr>
              <a:spLocks noChangeArrowheads="1"/>
            </p:cNvSpPr>
            <p:nvPr/>
          </p:nvSpPr>
          <p:spPr bwMode="auto">
            <a:xfrm>
              <a:off x="4628" y="2430"/>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59" name="Oval 36"/>
            <p:cNvSpPr>
              <a:spLocks noChangeArrowheads="1"/>
            </p:cNvSpPr>
            <p:nvPr/>
          </p:nvSpPr>
          <p:spPr bwMode="auto">
            <a:xfrm>
              <a:off x="4420" y="2622"/>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0" name="Oval 37"/>
            <p:cNvSpPr>
              <a:spLocks noChangeArrowheads="1"/>
            </p:cNvSpPr>
            <p:nvPr/>
          </p:nvSpPr>
          <p:spPr bwMode="auto">
            <a:xfrm>
              <a:off x="4030" y="2928"/>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1" name="Oval 38"/>
            <p:cNvSpPr>
              <a:spLocks noChangeArrowheads="1"/>
            </p:cNvSpPr>
            <p:nvPr/>
          </p:nvSpPr>
          <p:spPr bwMode="auto">
            <a:xfrm>
              <a:off x="4245" y="2760"/>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2" name="Oval 39"/>
            <p:cNvSpPr>
              <a:spLocks noChangeArrowheads="1"/>
            </p:cNvSpPr>
            <p:nvPr/>
          </p:nvSpPr>
          <p:spPr bwMode="auto">
            <a:xfrm>
              <a:off x="3380" y="3408"/>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3" name="Oval 40"/>
            <p:cNvSpPr>
              <a:spLocks noChangeArrowheads="1"/>
            </p:cNvSpPr>
            <p:nvPr/>
          </p:nvSpPr>
          <p:spPr bwMode="auto">
            <a:xfrm>
              <a:off x="3796" y="3072"/>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4" name="Oval 41"/>
            <p:cNvSpPr>
              <a:spLocks noChangeArrowheads="1"/>
            </p:cNvSpPr>
            <p:nvPr/>
          </p:nvSpPr>
          <p:spPr bwMode="auto">
            <a:xfrm>
              <a:off x="3588" y="3234"/>
              <a:ext cx="52" cy="48"/>
            </a:xfrm>
            <a:prstGeom prst="ellipse">
              <a:avLst/>
            </a:prstGeom>
            <a:solidFill>
              <a:schemeClr val="bg1"/>
            </a:solidFill>
            <a:ln w="9525">
              <a:solidFill>
                <a:schemeClr val="tx1"/>
              </a:solidFill>
              <a:round/>
              <a:headEnd/>
              <a:tailEnd/>
            </a:ln>
          </p:spPr>
          <p:txBody>
            <a:bodyPr lIns="36864" tIns="18432" rIns="36864" bIns="18432">
              <a:spAutoFit/>
            </a:bodyPr>
            <a:lstStyle/>
            <a:p>
              <a:endParaRPr lang="zh-CN" altLang="en-US"/>
            </a:p>
          </p:txBody>
        </p:sp>
        <p:sp>
          <p:nvSpPr>
            <p:cNvPr id="65" name="Line 42"/>
            <p:cNvSpPr>
              <a:spLocks noChangeShapeType="1"/>
            </p:cNvSpPr>
            <p:nvPr/>
          </p:nvSpPr>
          <p:spPr bwMode="auto">
            <a:xfrm>
              <a:off x="4056" y="2784"/>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66" name="Text Box 43"/>
            <p:cNvSpPr txBox="1">
              <a:spLocks noChangeArrowheads="1"/>
            </p:cNvSpPr>
            <p:nvPr/>
          </p:nvSpPr>
          <p:spPr bwMode="auto">
            <a:xfrm>
              <a:off x="5236" y="2687"/>
              <a:ext cx="268" cy="236"/>
            </a:xfrm>
            <a:prstGeom prst="rect">
              <a:avLst/>
            </a:prstGeom>
            <a:noFill/>
            <a:ln w="9525">
              <a:noFill/>
              <a:prstDash val="dash"/>
              <a:miter lim="800000"/>
              <a:headEnd/>
              <a:tailEnd/>
            </a:ln>
          </p:spPr>
          <p:txBody>
            <a:bodyPr lIns="36864" tIns="18432" rIns="36864" bIns="18432">
              <a:spAutoFit/>
            </a:bodyPr>
            <a:lstStyle/>
            <a:p>
              <a:pPr algn="ctr" defTabSz="835025">
                <a:spcBef>
                  <a:spcPct val="50000"/>
                </a:spcBef>
              </a:pPr>
              <a:r>
                <a:rPr lang="en-US" altLang="zh-CN" sz="2200" b="1" i="1"/>
                <a:t>x</a:t>
              </a:r>
              <a:endParaRPr lang="en-US" altLang="zh-CN" sz="2200" b="1"/>
            </a:p>
          </p:txBody>
        </p:sp>
        <p:sp>
          <p:nvSpPr>
            <p:cNvPr id="67" name="Text Box 44"/>
            <p:cNvSpPr txBox="1">
              <a:spLocks noChangeArrowheads="1"/>
            </p:cNvSpPr>
            <p:nvPr/>
          </p:nvSpPr>
          <p:spPr bwMode="auto">
            <a:xfrm>
              <a:off x="3964" y="1681"/>
              <a:ext cx="256" cy="235"/>
            </a:xfrm>
            <a:prstGeom prst="rect">
              <a:avLst/>
            </a:prstGeom>
            <a:noFill/>
            <a:ln w="9525">
              <a:noFill/>
              <a:prstDash val="dash"/>
              <a:miter lim="800000"/>
              <a:headEnd/>
              <a:tailEnd/>
            </a:ln>
          </p:spPr>
          <p:txBody>
            <a:bodyPr lIns="36864" tIns="18432" rIns="36864" bIns="18432">
              <a:spAutoFit/>
            </a:bodyPr>
            <a:lstStyle/>
            <a:p>
              <a:pPr algn="ctr" defTabSz="835025">
                <a:spcBef>
                  <a:spcPct val="50000"/>
                </a:spcBef>
              </a:pPr>
              <a:r>
                <a:rPr lang="en-US" altLang="zh-CN" sz="2200" b="1" i="1"/>
                <a:t>y</a:t>
              </a:r>
              <a:endParaRPr lang="en-US" altLang="zh-CN" sz="2200" b="1"/>
            </a:p>
          </p:txBody>
        </p:sp>
        <p:sp>
          <p:nvSpPr>
            <p:cNvPr id="68" name="Text Box 45"/>
            <p:cNvSpPr txBox="1">
              <a:spLocks noChangeArrowheads="1"/>
            </p:cNvSpPr>
            <p:nvPr/>
          </p:nvSpPr>
          <p:spPr bwMode="auto">
            <a:xfrm>
              <a:off x="3862" y="2738"/>
              <a:ext cx="266" cy="235"/>
            </a:xfrm>
            <a:prstGeom prst="rect">
              <a:avLst/>
            </a:prstGeom>
            <a:noFill/>
            <a:ln w="9525">
              <a:noFill/>
              <a:prstDash val="dash"/>
              <a:miter lim="800000"/>
              <a:headEnd/>
              <a:tailEnd/>
            </a:ln>
          </p:spPr>
          <p:txBody>
            <a:bodyPr lIns="36864" tIns="18432" rIns="36864" bIns="18432">
              <a:spAutoFit/>
            </a:bodyPr>
            <a:lstStyle/>
            <a:p>
              <a:pPr algn="ctr" defTabSz="835025">
                <a:spcBef>
                  <a:spcPct val="50000"/>
                </a:spcBef>
              </a:pPr>
              <a:r>
                <a:rPr lang="en-US" altLang="zh-CN" sz="2200" b="1" i="1"/>
                <a:t>o</a:t>
              </a:r>
              <a:endParaRPr lang="en-US" altLang="zh-CN" sz="2200" b="1"/>
            </a:p>
          </p:txBody>
        </p:sp>
        <p:sp>
          <p:nvSpPr>
            <p:cNvPr id="69" name="Line 46"/>
            <p:cNvSpPr>
              <a:spLocks noChangeShapeType="1"/>
            </p:cNvSpPr>
            <p:nvPr/>
          </p:nvSpPr>
          <p:spPr bwMode="auto">
            <a:xfrm>
              <a:off x="3640" y="3084"/>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70" name="Line 47"/>
            <p:cNvSpPr>
              <a:spLocks noChangeShapeType="1"/>
            </p:cNvSpPr>
            <p:nvPr/>
          </p:nvSpPr>
          <p:spPr bwMode="auto">
            <a:xfrm>
              <a:off x="3432" y="3264"/>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71" name="Line 48"/>
            <p:cNvSpPr>
              <a:spLocks noChangeShapeType="1"/>
            </p:cNvSpPr>
            <p:nvPr/>
          </p:nvSpPr>
          <p:spPr bwMode="auto">
            <a:xfrm>
              <a:off x="3224" y="3420"/>
              <a:ext cx="173" cy="0"/>
            </a:xfrm>
            <a:prstGeom prst="line">
              <a:avLst/>
            </a:prstGeom>
            <a:noFill/>
            <a:ln w="9525">
              <a:solidFill>
                <a:schemeClr val="tx1"/>
              </a:solidFill>
              <a:round/>
              <a:headEnd type="oval" w="med" len="med"/>
              <a:tailEnd/>
            </a:ln>
          </p:spPr>
          <p:txBody>
            <a:bodyPr lIns="36864" tIns="18432" rIns="36864" bIns="18432">
              <a:spAutoFit/>
            </a:bodyPr>
            <a:lstStyle/>
            <a:p>
              <a:endParaRPr lang="zh-CN" altLang="en-US"/>
            </a:p>
          </p:txBody>
        </p:sp>
        <p:sp>
          <p:nvSpPr>
            <p:cNvPr id="72" name="Line 49"/>
            <p:cNvSpPr>
              <a:spLocks noChangeShapeType="1"/>
            </p:cNvSpPr>
            <p:nvPr/>
          </p:nvSpPr>
          <p:spPr bwMode="auto">
            <a:xfrm flipV="1">
              <a:off x="4056" y="1920"/>
              <a:ext cx="0" cy="1776"/>
            </a:xfrm>
            <a:prstGeom prst="line">
              <a:avLst/>
            </a:prstGeom>
            <a:noFill/>
            <a:ln w="25400">
              <a:solidFill>
                <a:schemeClr val="tx1"/>
              </a:solidFill>
              <a:round/>
              <a:headEnd/>
              <a:tailEnd type="triangle" w="med" len="med"/>
            </a:ln>
          </p:spPr>
          <p:txBody>
            <a:bodyPr lIns="36864" tIns="18432" rIns="36864" bIns="18432">
              <a:spAutoFit/>
            </a:bodyPr>
            <a:lstStyle/>
            <a:p>
              <a:endParaRPr lang="zh-CN" altLang="en-US"/>
            </a:p>
          </p:txBody>
        </p:sp>
      </p:grpSp>
      <p:sp>
        <p:nvSpPr>
          <p:cNvPr id="73" name="Text Box 50"/>
          <p:cNvSpPr txBox="1">
            <a:spLocks noChangeArrowheads="1"/>
          </p:cNvSpPr>
          <p:nvPr/>
        </p:nvSpPr>
        <p:spPr bwMode="auto">
          <a:xfrm>
            <a:off x="3124200" y="6096000"/>
            <a:ext cx="1981200" cy="419100"/>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zh-CN" sz="2200" b="1"/>
              <a:t>阶梯曲线</a:t>
            </a:r>
            <a:endParaRPr lang="zh-CN" altLang="en-US" sz="2200" b="1"/>
          </a:p>
        </p:txBody>
      </p:sp>
      <p:graphicFrame>
        <p:nvGraphicFramePr>
          <p:cNvPr id="74" name="Object 52"/>
          <p:cNvGraphicFramePr>
            <a:graphicFrameLocks noChangeAspect="1"/>
          </p:cNvGraphicFramePr>
          <p:nvPr/>
        </p:nvGraphicFramePr>
        <p:xfrm>
          <a:off x="709613" y="1066800"/>
          <a:ext cx="1701800" cy="942975"/>
        </p:xfrm>
        <a:graphic>
          <a:graphicData uri="http://schemas.openxmlformats.org/presentationml/2006/ole">
            <p:oleObj spid="_x0000_s40977" name="公式" r:id="rId4" imgW="711000" imgH="393480" progId="Equation.3">
              <p:embed/>
            </p:oleObj>
          </a:graphicData>
        </a:graphic>
      </p:graphicFrame>
      <p:graphicFrame>
        <p:nvGraphicFramePr>
          <p:cNvPr id="75" name="Object 53"/>
          <p:cNvGraphicFramePr>
            <a:graphicFrameLocks noChangeAspect="1"/>
          </p:cNvGraphicFramePr>
          <p:nvPr/>
        </p:nvGraphicFramePr>
        <p:xfrm>
          <a:off x="2411413" y="1268413"/>
          <a:ext cx="457200" cy="609600"/>
        </p:xfrm>
        <a:graphic>
          <a:graphicData uri="http://schemas.openxmlformats.org/presentationml/2006/ole">
            <p:oleObj spid="_x0000_s40978" name="Equation" r:id="rId5" imgW="152280" imgH="203040" progId="Equation.3">
              <p:embed/>
            </p:oleObj>
          </a:graphicData>
        </a:graphic>
      </p:graphicFrame>
      <p:graphicFrame>
        <p:nvGraphicFramePr>
          <p:cNvPr id="76" name="Object 54"/>
          <p:cNvGraphicFramePr>
            <a:graphicFrameLocks noChangeAspect="1"/>
          </p:cNvGraphicFramePr>
          <p:nvPr/>
        </p:nvGraphicFramePr>
        <p:xfrm>
          <a:off x="2987675" y="1187450"/>
          <a:ext cx="1079500" cy="585788"/>
        </p:xfrm>
        <a:graphic>
          <a:graphicData uri="http://schemas.openxmlformats.org/presentationml/2006/ole">
            <p:oleObj spid="_x0000_s40979" name="Equation" r:id="rId6" imgW="444240" imgH="241200" progId="">
              <p:embed/>
            </p:oleObj>
          </a:graphicData>
        </a:graphic>
      </p:graphicFrame>
      <p:graphicFrame>
        <p:nvGraphicFramePr>
          <p:cNvPr id="77" name="Object 55"/>
          <p:cNvGraphicFramePr>
            <a:graphicFrameLocks noChangeAspect="1"/>
          </p:cNvGraphicFramePr>
          <p:nvPr/>
        </p:nvGraphicFramePr>
        <p:xfrm>
          <a:off x="4089400" y="1187450"/>
          <a:ext cx="411163" cy="657225"/>
        </p:xfrm>
        <a:graphic>
          <a:graphicData uri="http://schemas.openxmlformats.org/presentationml/2006/ole">
            <p:oleObj spid="_x0000_s40980" name="Equation" r:id="rId7" imgW="126720" imgH="203040" progId="Equation.3">
              <p:embed/>
            </p:oleObj>
          </a:graphicData>
        </a:graphic>
      </p:graphicFrame>
      <p:graphicFrame>
        <p:nvGraphicFramePr>
          <p:cNvPr id="78" name="Object 56"/>
          <p:cNvGraphicFramePr>
            <a:graphicFrameLocks noChangeAspect="1"/>
          </p:cNvGraphicFramePr>
          <p:nvPr/>
        </p:nvGraphicFramePr>
        <p:xfrm>
          <a:off x="4787900" y="1196975"/>
          <a:ext cx="1092200" cy="546100"/>
        </p:xfrm>
        <a:graphic>
          <a:graphicData uri="http://schemas.openxmlformats.org/presentationml/2006/ole">
            <p:oleObj spid="_x0000_s40981" name="公式" r:id="rId8" imgW="406080" imgH="203040" progId="Equation.3">
              <p:embed/>
            </p:oleObj>
          </a:graphicData>
        </a:graphic>
      </p:graphicFrame>
      <p:graphicFrame>
        <p:nvGraphicFramePr>
          <p:cNvPr id="79" name="Object 57"/>
          <p:cNvGraphicFramePr>
            <a:graphicFrameLocks noChangeAspect="1"/>
          </p:cNvGraphicFramePr>
          <p:nvPr/>
        </p:nvGraphicFramePr>
        <p:xfrm>
          <a:off x="5907088" y="1196975"/>
          <a:ext cx="762000" cy="609600"/>
        </p:xfrm>
        <a:graphic>
          <a:graphicData uri="http://schemas.openxmlformats.org/presentationml/2006/ole">
            <p:oleObj spid="_x0000_s40982" name="Equation" r:id="rId9" imgW="253800" imgH="203040" progId="Equation.3">
              <p:embed/>
            </p:oleObj>
          </a:graphicData>
        </a:graphic>
      </p:graphicFrame>
      <p:graphicFrame>
        <p:nvGraphicFramePr>
          <p:cNvPr id="80" name="Object 58"/>
          <p:cNvGraphicFramePr>
            <a:graphicFrameLocks noChangeAspect="1"/>
          </p:cNvGraphicFramePr>
          <p:nvPr/>
        </p:nvGraphicFramePr>
        <p:xfrm>
          <a:off x="6659563" y="1196975"/>
          <a:ext cx="1476375" cy="576263"/>
        </p:xfrm>
        <a:graphic>
          <a:graphicData uri="http://schemas.openxmlformats.org/presentationml/2006/ole">
            <p:oleObj spid="_x0000_s40983" name="公式" r:id="rId10" imgW="520560" imgH="203040" progId="Equation.3">
              <p:embed/>
            </p:oleObj>
          </a:graphicData>
        </a:graphic>
      </p:graphicFrame>
      <p:graphicFrame>
        <p:nvGraphicFramePr>
          <p:cNvPr id="81" name="Object 59"/>
          <p:cNvGraphicFramePr>
            <a:graphicFrameLocks noChangeAspect="1"/>
          </p:cNvGraphicFramePr>
          <p:nvPr/>
        </p:nvGraphicFramePr>
        <p:xfrm>
          <a:off x="8172450" y="1196975"/>
          <a:ext cx="755650" cy="503238"/>
        </p:xfrm>
        <a:graphic>
          <a:graphicData uri="http://schemas.openxmlformats.org/presentationml/2006/ole">
            <p:oleObj spid="_x0000_s40984" name="Equation" r:id="rId11" imgW="266400" imgH="177480" progId="Equation.3">
              <p:embed/>
            </p:oleObj>
          </a:graphicData>
        </a:graphic>
      </p:graphicFrame>
      <p:graphicFrame>
        <p:nvGraphicFramePr>
          <p:cNvPr id="82" name="Object 60"/>
          <p:cNvGraphicFramePr>
            <a:graphicFrameLocks noChangeAspect="1"/>
          </p:cNvGraphicFramePr>
          <p:nvPr/>
        </p:nvGraphicFramePr>
        <p:xfrm>
          <a:off x="658813" y="2136775"/>
          <a:ext cx="3546475" cy="547688"/>
        </p:xfrm>
        <a:graphic>
          <a:graphicData uri="http://schemas.openxmlformats.org/presentationml/2006/ole">
            <p:oleObj spid="_x0000_s40985" name="Equation" r:id="rId12" imgW="1396800" imgH="215640" progId="">
              <p:embed/>
            </p:oleObj>
          </a:graphicData>
        </a:graphic>
      </p:graphicFrame>
      <p:graphicFrame>
        <p:nvGraphicFramePr>
          <p:cNvPr id="83" name="Object 61"/>
          <p:cNvGraphicFramePr>
            <a:graphicFrameLocks noChangeAspect="1"/>
          </p:cNvGraphicFramePr>
          <p:nvPr/>
        </p:nvGraphicFramePr>
        <p:xfrm>
          <a:off x="4156075" y="2120900"/>
          <a:ext cx="2025650" cy="565150"/>
        </p:xfrm>
        <a:graphic>
          <a:graphicData uri="http://schemas.openxmlformats.org/presentationml/2006/ole">
            <p:oleObj spid="_x0000_s40986" name="Equation" r:id="rId13" imgW="774360" imgH="215640" progId="">
              <p:embed/>
            </p:oleObj>
          </a:graphicData>
        </a:graphic>
      </p:graphicFrame>
      <p:graphicFrame>
        <p:nvGraphicFramePr>
          <p:cNvPr id="84" name="Object 62"/>
          <p:cNvGraphicFramePr>
            <a:graphicFrameLocks noChangeAspect="1"/>
          </p:cNvGraphicFramePr>
          <p:nvPr/>
        </p:nvGraphicFramePr>
        <p:xfrm>
          <a:off x="769938" y="2841625"/>
          <a:ext cx="1138237" cy="587375"/>
        </p:xfrm>
        <a:graphic>
          <a:graphicData uri="http://schemas.openxmlformats.org/presentationml/2006/ole">
            <p:oleObj spid="_x0000_s40987" name="Equation" r:id="rId14" imgW="393480" imgH="203040" progId="Equation.3">
              <p:embed/>
            </p:oleObj>
          </a:graphicData>
        </a:graphic>
      </p:graphicFrame>
      <p:sp>
        <p:nvSpPr>
          <p:cNvPr id="85" name="Text Box 63"/>
          <p:cNvSpPr txBox="1">
            <a:spLocks noChangeArrowheads="1"/>
          </p:cNvSpPr>
          <p:nvPr/>
        </p:nvSpPr>
        <p:spPr bwMode="auto">
          <a:xfrm>
            <a:off x="3779838" y="260350"/>
            <a:ext cx="4752975" cy="519113"/>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a:t>]</a:t>
            </a:r>
            <a:r>
              <a:rPr lang="zh-CN" altLang="en-US" sz="2800" b="1"/>
              <a:t>表示不超过     的最大整数</a:t>
            </a:r>
          </a:p>
        </p:txBody>
      </p:sp>
      <p:graphicFrame>
        <p:nvGraphicFramePr>
          <p:cNvPr id="86" name="Object 64"/>
          <p:cNvGraphicFramePr>
            <a:graphicFrameLocks noChangeAspect="1"/>
          </p:cNvGraphicFramePr>
          <p:nvPr/>
        </p:nvGraphicFramePr>
        <p:xfrm>
          <a:off x="6084888" y="333375"/>
          <a:ext cx="393700" cy="431800"/>
        </p:xfrm>
        <a:graphic>
          <a:graphicData uri="http://schemas.openxmlformats.org/presentationml/2006/ole">
            <p:oleObj spid="_x0000_s40988" name="Equation" r:id="rId15" imgW="126720" imgH="139680" progId="">
              <p:embed/>
            </p:oleObj>
          </a:graphicData>
        </a:graphic>
      </p:graphicFrame>
    </p:spTree>
  </p:cSld>
  <p:clrMapOvr>
    <a:masterClrMapping/>
  </p:clrMapOvr>
  <p:transition>
    <p:sndAc>
      <p:stSnd>
        <p:snd r:embed="rId3"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left)">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left)">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left)">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left)">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left)">
                                      <p:cBhvr>
                                        <p:cTn id="47" dur="5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left)">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wipe(left)">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wipe(left)">
                                      <p:cBhvr>
                                        <p:cTn id="62" dur="500"/>
                                        <p:tgtEl>
                                          <p:spTgt spid="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wipe(left)">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childTnLst>
                          </p:cTn>
                        </p:par>
                        <p:par>
                          <p:cTn id="73" fill="hold">
                            <p:stCondLst>
                              <p:cond delay="500"/>
                            </p:stCondLst>
                            <p:childTnLst>
                              <p:par>
                                <p:cTn id="74" presetID="22" presetClass="entr" presetSubtype="8" fill="hold" grpId="0" nodeType="afterEffect">
                                  <p:stCondLst>
                                    <p:cond delay="0"/>
                                  </p:stCondLst>
                                  <p:iterate type="lt">
                                    <p:tmPct val="100000"/>
                                  </p:iterate>
                                  <p:childTnLst>
                                    <p:set>
                                      <p:cBhvr>
                                        <p:cTn id="75" dur="1" fill="hold">
                                          <p:stCondLst>
                                            <p:cond delay="0"/>
                                          </p:stCondLst>
                                        </p:cTn>
                                        <p:tgtEl>
                                          <p:spTgt spid="73"/>
                                        </p:tgtEl>
                                        <p:attrNameLst>
                                          <p:attrName>style.visibility</p:attrName>
                                        </p:attrNameLst>
                                      </p:cBhvr>
                                      <p:to>
                                        <p:strVal val="visible"/>
                                      </p:to>
                                    </p:set>
                                    <p:animEffect transition="in" filter="wipe(left)">
                                      <p:cBhvr>
                                        <p:cTn id="76" dur="75"/>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sp>
        <p:nvSpPr>
          <p:cNvPr id="5" name="内容占位符 2"/>
          <p:cNvSpPr txBox="1">
            <a:spLocks/>
          </p:cNvSpPr>
          <p:nvPr/>
        </p:nvSpPr>
        <p:spPr>
          <a:xfrm>
            <a:off x="500035" y="2357430"/>
            <a:ext cx="8143932" cy="3768734"/>
          </a:xfrm>
          <a:prstGeom prst="rect">
            <a:avLst/>
          </a:prstGeom>
          <a:noFill/>
          <a:ln>
            <a:noFill/>
          </a:ln>
          <a:effectLst>
            <a:outerShdw blurRad="152400" dist="279400" dir="9000000" algn="ctr" rotWithShape="0">
              <a:srgbClr val="00B0F0"/>
            </a:outerShdw>
          </a:effectLst>
          <a:scene3d>
            <a:camera prst="orthographicFront"/>
            <a:lightRig rig="threePt" dir="t"/>
          </a:scene3d>
          <a:sp3d extrusionH="76200">
            <a:extrusionClr>
              <a:schemeClr val="accent6"/>
            </a:extrusionClr>
          </a:sp3d>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96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rPr>
              <a:t>高等数学</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内容占位符 3"/>
          <p:cNvSpPr txBox="1">
            <a:spLocks/>
          </p:cNvSpPr>
          <p:nvPr/>
        </p:nvSpPr>
        <p:spPr>
          <a:xfrm>
            <a:off x="7858149" y="1600201"/>
            <a:ext cx="828652"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800" b="0" i="0" u="none" strike="noStrike" kern="1200" cap="none" spc="0" normalizeH="0" baseline="0" noProof="0" dirty="0">
              <a:ln>
                <a:noFill/>
              </a:ln>
              <a:solidFill>
                <a:schemeClr val="tx1"/>
              </a:solidFill>
              <a:effectLst/>
              <a:uLnTx/>
              <a:uFillTx/>
              <a:latin typeface="楷体" pitchFamily="49" charset="-122"/>
              <a:ea typeface="楷体" pitchFamily="49" charset="-122"/>
              <a:cs typeface="+mn-cs"/>
            </a:endParaRPr>
          </a:p>
        </p:txBody>
      </p:sp>
      <p:graphicFrame>
        <p:nvGraphicFramePr>
          <p:cNvPr id="7" name="对象 6"/>
          <p:cNvGraphicFramePr>
            <a:graphicFrameLocks noChangeAspect="1"/>
          </p:cNvGraphicFramePr>
          <p:nvPr/>
        </p:nvGraphicFramePr>
        <p:xfrm>
          <a:off x="4514850" y="3321050"/>
          <a:ext cx="114300" cy="215900"/>
        </p:xfrm>
        <a:graphic>
          <a:graphicData uri="http://schemas.openxmlformats.org/presentationml/2006/ole">
            <p:oleObj spid="_x0000_s84994" name="公式" r:id="rId4" imgW="114120" imgH="215640" progId="Equation.3">
              <p:embed/>
            </p:oleObj>
          </a:graphicData>
        </a:graphic>
      </p:graphicFrame>
      <p:pic>
        <p:nvPicPr>
          <p:cNvPr id="8" name="图片 7" descr="鞭炮.jpg"/>
          <p:cNvPicPr>
            <a:picLocks noChangeAspect="1"/>
          </p:cNvPicPr>
          <p:nvPr/>
        </p:nvPicPr>
        <p:blipFill>
          <a:blip r:embed="rId5"/>
          <a:stretch>
            <a:fillRect/>
          </a:stretch>
        </p:blipFill>
        <p:spPr>
          <a:xfrm>
            <a:off x="0" y="0"/>
            <a:ext cx="1683062" cy="6858000"/>
          </a:xfrm>
          <a:prstGeom prst="rect">
            <a:avLst/>
          </a:prstGeom>
        </p:spPr>
      </p:pic>
      <p:pic>
        <p:nvPicPr>
          <p:cNvPr id="9" name="图片 8" descr="鞭炮.jpg"/>
          <p:cNvPicPr>
            <a:picLocks noChangeAspect="1"/>
          </p:cNvPicPr>
          <p:nvPr/>
        </p:nvPicPr>
        <p:blipFill>
          <a:blip r:embed="rId5"/>
          <a:stretch>
            <a:fillRect/>
          </a:stretch>
        </p:blipFill>
        <p:spPr>
          <a:xfrm>
            <a:off x="7358082" y="0"/>
            <a:ext cx="1785918" cy="6858000"/>
          </a:xfrm>
          <a:prstGeom prst="rect">
            <a:avLst/>
          </a:prstGeom>
        </p:spPr>
      </p:pic>
    </p:spTree>
  </p:cSld>
  <p:clrMapOvr>
    <a:masterClrMapping/>
  </p:clrMapOvr>
  <p:transition>
    <p:sndAc>
      <p:stSnd>
        <p:snd r:embed="rId3" name="applaus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a:xfrm>
            <a:off x="6553200" y="6248400"/>
            <a:ext cx="1905000" cy="457200"/>
          </a:xfrm>
          <a:noFill/>
        </p:spPr>
        <p:txBody>
          <a:bodyPr/>
          <a:lstStyle/>
          <a:p>
            <a:pPr defTabSz="835025"/>
            <a:fld id="{BAD59E4D-00F5-4D27-A676-9DA3E3CC87F2}" type="slidenum">
              <a:rPr lang="en-US" altLang="zh-CN" smtClean="0"/>
              <a:pPr defTabSz="835025"/>
              <a:t>20</a:t>
            </a:fld>
            <a:endParaRPr lang="en-US" altLang="zh-CN" smtClean="0"/>
          </a:p>
        </p:txBody>
      </p:sp>
      <p:sp>
        <p:nvSpPr>
          <p:cNvPr id="8" name="Rectangle 2"/>
          <p:cNvSpPr>
            <a:spLocks noChangeArrowheads="1"/>
          </p:cNvSpPr>
          <p:nvPr/>
        </p:nvSpPr>
        <p:spPr bwMode="auto">
          <a:xfrm>
            <a:off x="755650" y="381000"/>
            <a:ext cx="3505200" cy="539750"/>
          </a:xfrm>
          <a:prstGeom prst="rect">
            <a:avLst/>
          </a:prstGeom>
          <a:noFill/>
          <a:ln w="57150">
            <a:noFill/>
            <a:miter lim="800000"/>
            <a:headEnd/>
            <a:tailEnd/>
          </a:ln>
        </p:spPr>
        <p:txBody>
          <a:bodyPr lIns="83486" tIns="41742" rIns="83486" bIns="41742">
            <a:spAutoFit/>
          </a:bodyPr>
          <a:lstStyle/>
          <a:p>
            <a:pPr defTabSz="835025"/>
            <a:r>
              <a:rPr lang="zh-CN" altLang="en-US" sz="3000" b="1"/>
              <a:t>（</a:t>
            </a:r>
            <a:r>
              <a:rPr lang="en-US" altLang="zh-CN" sz="3000" b="1"/>
              <a:t>3</a:t>
            </a:r>
            <a:r>
              <a:rPr lang="zh-CN" altLang="en-US" sz="3000" b="1"/>
              <a:t>）分段函数</a:t>
            </a:r>
          </a:p>
        </p:txBody>
      </p:sp>
      <p:graphicFrame>
        <p:nvGraphicFramePr>
          <p:cNvPr id="9" name="Object 3"/>
          <p:cNvGraphicFramePr>
            <a:graphicFrameLocks noChangeAspect="1"/>
          </p:cNvGraphicFramePr>
          <p:nvPr/>
        </p:nvGraphicFramePr>
        <p:xfrm>
          <a:off x="1682750" y="990600"/>
          <a:ext cx="4760913" cy="487363"/>
        </p:xfrm>
        <a:graphic>
          <a:graphicData uri="http://schemas.openxmlformats.org/presentationml/2006/ole">
            <p:oleObj spid="_x0000_s44033" name="Equation" r:id="rId4" imgW="1955520" imgH="203040" progId="Equation.3">
              <p:embed/>
            </p:oleObj>
          </a:graphicData>
        </a:graphic>
      </p:graphicFrame>
      <p:graphicFrame>
        <p:nvGraphicFramePr>
          <p:cNvPr id="10" name="Object 4"/>
          <p:cNvGraphicFramePr>
            <a:graphicFrameLocks noChangeAspect="1"/>
          </p:cNvGraphicFramePr>
          <p:nvPr/>
        </p:nvGraphicFramePr>
        <p:xfrm>
          <a:off x="1908175" y="1570038"/>
          <a:ext cx="4348163" cy="1066800"/>
        </p:xfrm>
        <a:graphic>
          <a:graphicData uri="http://schemas.openxmlformats.org/presentationml/2006/ole">
            <p:oleObj spid="_x0000_s44034" name="公式" r:id="rId5" imgW="1866600" imgH="457200" progId="Equation.3">
              <p:embed/>
            </p:oleObj>
          </a:graphicData>
        </a:graphic>
      </p:graphicFrame>
      <p:grpSp>
        <p:nvGrpSpPr>
          <p:cNvPr id="11" name="Group 5"/>
          <p:cNvGrpSpPr>
            <a:grpSpLocks/>
          </p:cNvGrpSpPr>
          <p:nvPr/>
        </p:nvGrpSpPr>
        <p:grpSpPr bwMode="auto">
          <a:xfrm>
            <a:off x="2438400" y="2822575"/>
            <a:ext cx="3794125" cy="2359025"/>
            <a:chOff x="1416" y="2232"/>
            <a:chExt cx="2246" cy="1440"/>
          </a:xfrm>
        </p:grpSpPr>
        <p:graphicFrame>
          <p:nvGraphicFramePr>
            <p:cNvPr id="12" name="Object 6"/>
            <p:cNvGraphicFramePr>
              <a:graphicFrameLocks noChangeAspect="1"/>
            </p:cNvGraphicFramePr>
            <p:nvPr/>
          </p:nvGraphicFramePr>
          <p:xfrm>
            <a:off x="1416" y="2232"/>
            <a:ext cx="2246" cy="1440"/>
          </p:xfrm>
          <a:graphic>
            <a:graphicData uri="http://schemas.openxmlformats.org/presentationml/2006/ole">
              <p:oleObj spid="_x0000_s44035" name="BMP 图象" r:id="rId6" imgW="3809524" imgH="2438095" progId="PBrush">
                <p:embed/>
              </p:oleObj>
            </a:graphicData>
          </a:graphic>
        </p:graphicFrame>
        <p:graphicFrame>
          <p:nvGraphicFramePr>
            <p:cNvPr id="13" name="Object 7"/>
            <p:cNvGraphicFramePr>
              <a:graphicFrameLocks noChangeAspect="1"/>
            </p:cNvGraphicFramePr>
            <p:nvPr/>
          </p:nvGraphicFramePr>
          <p:xfrm>
            <a:off x="2828" y="2460"/>
            <a:ext cx="532" cy="132"/>
          </p:xfrm>
          <a:graphic>
            <a:graphicData uri="http://schemas.openxmlformats.org/presentationml/2006/ole">
              <p:oleObj spid="_x0000_s44036" name="公式" r:id="rId7" imgW="1625400" imgH="406080" progId="Equation.3">
                <p:embed/>
              </p:oleObj>
            </a:graphicData>
          </a:graphic>
        </p:graphicFrame>
        <p:graphicFrame>
          <p:nvGraphicFramePr>
            <p:cNvPr id="14" name="Object 8"/>
            <p:cNvGraphicFramePr>
              <a:graphicFrameLocks noChangeAspect="1"/>
            </p:cNvGraphicFramePr>
            <p:nvPr/>
          </p:nvGraphicFramePr>
          <p:xfrm>
            <a:off x="1667" y="2407"/>
            <a:ext cx="541" cy="166"/>
          </p:xfrm>
          <a:graphic>
            <a:graphicData uri="http://schemas.openxmlformats.org/presentationml/2006/ole">
              <p:oleObj spid="_x0000_s44037" name="公式" r:id="rId8" imgW="1612800" imgH="495000" progId="Equation.3">
                <p:embed/>
              </p:oleObj>
            </a:graphicData>
          </a:graphic>
        </p:graphicFrame>
      </p:grpSp>
      <p:graphicFrame>
        <p:nvGraphicFramePr>
          <p:cNvPr id="15" name="Object 9"/>
          <p:cNvGraphicFramePr>
            <a:graphicFrameLocks noChangeAspect="1"/>
          </p:cNvGraphicFramePr>
          <p:nvPr/>
        </p:nvGraphicFramePr>
        <p:xfrm>
          <a:off x="1143000" y="5257800"/>
          <a:ext cx="3644900" cy="552450"/>
        </p:xfrm>
        <a:graphic>
          <a:graphicData uri="http://schemas.openxmlformats.org/presentationml/2006/ole">
            <p:oleObj spid="_x0000_s44038" name="Equation" r:id="rId9" imgW="1307880" imgH="215640" progId="Equation.3">
              <p:embed/>
            </p:oleObj>
          </a:graphicData>
        </a:graphic>
      </p:graphicFrame>
      <p:graphicFrame>
        <p:nvGraphicFramePr>
          <p:cNvPr id="16" name="Object 10"/>
          <p:cNvGraphicFramePr>
            <a:graphicFrameLocks noChangeAspect="1"/>
          </p:cNvGraphicFramePr>
          <p:nvPr/>
        </p:nvGraphicFramePr>
        <p:xfrm>
          <a:off x="1116013" y="5973763"/>
          <a:ext cx="1481137" cy="550862"/>
        </p:xfrm>
        <a:graphic>
          <a:graphicData uri="http://schemas.openxmlformats.org/presentationml/2006/ole">
            <p:oleObj spid="_x0000_s44039" name="公式" r:id="rId10" imgW="545760" imgH="203040" progId="Equation.3">
              <p:embed/>
            </p:oleObj>
          </a:graphicData>
        </a:graphic>
      </p:graphicFrame>
      <p:graphicFrame>
        <p:nvGraphicFramePr>
          <p:cNvPr id="17" name="Object 11"/>
          <p:cNvGraphicFramePr>
            <a:graphicFrameLocks noChangeAspect="1"/>
          </p:cNvGraphicFramePr>
          <p:nvPr/>
        </p:nvGraphicFramePr>
        <p:xfrm>
          <a:off x="2627313" y="5973763"/>
          <a:ext cx="368300" cy="550862"/>
        </p:xfrm>
        <a:graphic>
          <a:graphicData uri="http://schemas.openxmlformats.org/presentationml/2006/ole">
            <p:oleObj spid="_x0000_s44040" name="Equation" r:id="rId11" imgW="152280" imgH="203040" progId="Equation.3">
              <p:embed/>
            </p:oleObj>
          </a:graphicData>
        </a:graphic>
      </p:graphicFrame>
      <p:graphicFrame>
        <p:nvGraphicFramePr>
          <p:cNvPr id="18" name="Object 12"/>
          <p:cNvGraphicFramePr>
            <a:graphicFrameLocks noChangeAspect="1"/>
          </p:cNvGraphicFramePr>
          <p:nvPr/>
        </p:nvGraphicFramePr>
        <p:xfrm>
          <a:off x="3336925" y="5976938"/>
          <a:ext cx="1235075" cy="547687"/>
        </p:xfrm>
        <a:graphic>
          <a:graphicData uri="http://schemas.openxmlformats.org/presentationml/2006/ole">
            <p:oleObj spid="_x0000_s44041" name="Equation" r:id="rId12" imgW="457200" imgH="203040" progId="Equation.3">
              <p:embed/>
            </p:oleObj>
          </a:graphicData>
        </a:graphic>
      </p:graphicFrame>
      <p:graphicFrame>
        <p:nvGraphicFramePr>
          <p:cNvPr id="19" name="Object 13"/>
          <p:cNvGraphicFramePr>
            <a:graphicFrameLocks noChangeAspect="1"/>
          </p:cNvGraphicFramePr>
          <p:nvPr/>
        </p:nvGraphicFramePr>
        <p:xfrm>
          <a:off x="4572000" y="5949950"/>
          <a:ext cx="431800" cy="503238"/>
        </p:xfrm>
        <a:graphic>
          <a:graphicData uri="http://schemas.openxmlformats.org/presentationml/2006/ole">
            <p:oleObj spid="_x0000_s44042" name="Equation" r:id="rId13" imgW="152280" imgH="177480" progId="Equation.3">
              <p:embed/>
            </p:oleObj>
          </a:graphicData>
        </a:graphic>
      </p:graphicFrame>
    </p:spTree>
  </p:cSld>
  <p:clrMapOvr>
    <a:masterClrMapping/>
  </p:clrMapOvr>
  <p:transition>
    <p:sndAc>
      <p:stSnd>
        <p:snd r:embed="rId3"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a:xfrm>
            <a:off x="6553200" y="6248400"/>
            <a:ext cx="1905000" cy="457200"/>
          </a:xfrm>
          <a:noFill/>
        </p:spPr>
        <p:txBody>
          <a:bodyPr/>
          <a:lstStyle/>
          <a:p>
            <a:pPr defTabSz="835025"/>
            <a:fld id="{D3F6409F-D37D-43BD-A638-C1B0A45F0189}" type="slidenum">
              <a:rPr lang="en-US" altLang="zh-CN" smtClean="0"/>
              <a:pPr defTabSz="835025"/>
              <a:t>21</a:t>
            </a:fld>
            <a:endParaRPr lang="en-US" altLang="zh-CN" smtClean="0"/>
          </a:p>
        </p:txBody>
      </p:sp>
      <p:sp>
        <p:nvSpPr>
          <p:cNvPr id="29" name="Text Box 2"/>
          <p:cNvSpPr txBox="1">
            <a:spLocks noChangeArrowheads="1"/>
          </p:cNvSpPr>
          <p:nvPr/>
        </p:nvSpPr>
        <p:spPr bwMode="auto">
          <a:xfrm>
            <a:off x="539750" y="304800"/>
            <a:ext cx="3908425" cy="569913"/>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t>(4)   </a:t>
            </a:r>
            <a:r>
              <a:rPr lang="zh-CN" altLang="en-US" sz="3200" b="1"/>
              <a:t>取最值函数</a:t>
            </a:r>
            <a:endParaRPr lang="zh-CN" altLang="en-US" sz="3200"/>
          </a:p>
        </p:txBody>
      </p:sp>
      <p:graphicFrame>
        <p:nvGraphicFramePr>
          <p:cNvPr id="30" name="Object 3"/>
          <p:cNvGraphicFramePr>
            <a:graphicFrameLocks noChangeAspect="1"/>
          </p:cNvGraphicFramePr>
          <p:nvPr/>
        </p:nvGraphicFramePr>
        <p:xfrm>
          <a:off x="981075" y="990600"/>
          <a:ext cx="3590925" cy="552450"/>
        </p:xfrm>
        <a:graphic>
          <a:graphicData uri="http://schemas.openxmlformats.org/presentationml/2006/ole">
            <p:oleObj spid="_x0000_s41993" name="公式" r:id="rId4" imgW="1307880" imgH="203040" progId="Equation.3">
              <p:embed/>
            </p:oleObj>
          </a:graphicData>
        </a:graphic>
      </p:graphicFrame>
      <p:graphicFrame>
        <p:nvGraphicFramePr>
          <p:cNvPr id="31" name="Object 4"/>
          <p:cNvGraphicFramePr>
            <a:graphicFrameLocks noChangeAspect="1"/>
          </p:cNvGraphicFramePr>
          <p:nvPr/>
        </p:nvGraphicFramePr>
        <p:xfrm>
          <a:off x="5003800" y="966788"/>
          <a:ext cx="3727450" cy="590550"/>
        </p:xfrm>
        <a:graphic>
          <a:graphicData uri="http://schemas.openxmlformats.org/presentationml/2006/ole">
            <p:oleObj spid="_x0000_s41994" name="公式" r:id="rId5" imgW="1282680" imgH="203040" progId="Equation.3">
              <p:embed/>
            </p:oleObj>
          </a:graphicData>
        </a:graphic>
      </p:graphicFrame>
      <p:grpSp>
        <p:nvGrpSpPr>
          <p:cNvPr id="32" name="Group 5"/>
          <p:cNvGrpSpPr>
            <a:grpSpLocks/>
          </p:cNvGrpSpPr>
          <p:nvPr/>
        </p:nvGrpSpPr>
        <p:grpSpPr bwMode="auto">
          <a:xfrm>
            <a:off x="1447800" y="1981200"/>
            <a:ext cx="2365375" cy="2157413"/>
            <a:chOff x="720" y="2609"/>
            <a:chExt cx="1489" cy="1358"/>
          </a:xfrm>
        </p:grpSpPr>
        <p:sp>
          <p:nvSpPr>
            <p:cNvPr id="33" name="Line 6"/>
            <p:cNvSpPr>
              <a:spLocks noChangeShapeType="1"/>
            </p:cNvSpPr>
            <p:nvPr/>
          </p:nvSpPr>
          <p:spPr bwMode="auto">
            <a:xfrm>
              <a:off x="756" y="3744"/>
              <a:ext cx="1308" cy="0"/>
            </a:xfrm>
            <a:prstGeom prst="line">
              <a:avLst/>
            </a:prstGeom>
            <a:noFill/>
            <a:ln w="25400">
              <a:solidFill>
                <a:schemeClr val="tx1"/>
              </a:solidFill>
              <a:round/>
              <a:headEnd/>
              <a:tailEnd type="triangle" w="med" len="med"/>
            </a:ln>
          </p:spPr>
          <p:txBody>
            <a:bodyPr wrap="none" lIns="69592" tIns="34800" rIns="69592" bIns="34800" anchor="ctr">
              <a:spAutoFit/>
            </a:bodyPr>
            <a:lstStyle/>
            <a:p>
              <a:endParaRPr lang="zh-CN" altLang="en-US"/>
            </a:p>
          </p:txBody>
        </p:sp>
        <p:sp>
          <p:nvSpPr>
            <p:cNvPr id="34" name="Line 7"/>
            <p:cNvSpPr>
              <a:spLocks noChangeShapeType="1"/>
            </p:cNvSpPr>
            <p:nvPr/>
          </p:nvSpPr>
          <p:spPr bwMode="auto">
            <a:xfrm flipV="1">
              <a:off x="943" y="2832"/>
              <a:ext cx="0" cy="1104"/>
            </a:xfrm>
            <a:prstGeom prst="line">
              <a:avLst/>
            </a:prstGeom>
            <a:noFill/>
            <a:ln w="25400">
              <a:solidFill>
                <a:schemeClr val="tx1"/>
              </a:solidFill>
              <a:round/>
              <a:headEnd/>
              <a:tailEnd type="triangle" w="med" len="med"/>
            </a:ln>
          </p:spPr>
          <p:txBody>
            <a:bodyPr wrap="none" lIns="69592" tIns="34800" rIns="69592" bIns="34800" anchor="ctr">
              <a:spAutoFit/>
            </a:bodyPr>
            <a:lstStyle/>
            <a:p>
              <a:endParaRPr lang="zh-CN" altLang="en-US"/>
            </a:p>
          </p:txBody>
        </p:sp>
        <p:sp>
          <p:nvSpPr>
            <p:cNvPr id="35" name="Text Box 8"/>
            <p:cNvSpPr txBox="1">
              <a:spLocks noChangeArrowheads="1"/>
            </p:cNvSpPr>
            <p:nvPr/>
          </p:nvSpPr>
          <p:spPr bwMode="auto">
            <a:xfrm>
              <a:off x="886" y="2609"/>
              <a:ext cx="16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y</a:t>
              </a:r>
              <a:endParaRPr lang="en-US" altLang="zh-CN" sz="2200" b="1"/>
            </a:p>
          </p:txBody>
        </p:sp>
        <p:sp>
          <p:nvSpPr>
            <p:cNvPr id="36" name="Text Box 9"/>
            <p:cNvSpPr txBox="1">
              <a:spLocks noChangeArrowheads="1"/>
            </p:cNvSpPr>
            <p:nvPr/>
          </p:nvSpPr>
          <p:spPr bwMode="auto">
            <a:xfrm>
              <a:off x="2033" y="3592"/>
              <a:ext cx="17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x</a:t>
              </a:r>
              <a:endParaRPr lang="en-US" altLang="zh-CN" sz="2200" b="1"/>
            </a:p>
          </p:txBody>
        </p:sp>
        <p:sp>
          <p:nvSpPr>
            <p:cNvPr id="37" name="Text Box 10"/>
            <p:cNvSpPr txBox="1">
              <a:spLocks noChangeArrowheads="1"/>
            </p:cNvSpPr>
            <p:nvPr/>
          </p:nvSpPr>
          <p:spPr bwMode="auto">
            <a:xfrm>
              <a:off x="764" y="3712"/>
              <a:ext cx="17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o</a:t>
              </a:r>
              <a:endParaRPr lang="en-US" altLang="zh-CN" sz="2200" b="1"/>
            </a:p>
          </p:txBody>
        </p:sp>
        <p:sp>
          <p:nvSpPr>
            <p:cNvPr id="38" name="Arc 11"/>
            <p:cNvSpPr>
              <a:spLocks/>
            </p:cNvSpPr>
            <p:nvPr/>
          </p:nvSpPr>
          <p:spPr bwMode="auto">
            <a:xfrm rot="10800000">
              <a:off x="816" y="2928"/>
              <a:ext cx="864"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lIns="69592" tIns="34800" rIns="69592" bIns="34800" anchor="ctr">
              <a:spAutoFit/>
            </a:bodyPr>
            <a:lstStyle/>
            <a:p>
              <a:endParaRPr lang="zh-CN" altLang="en-US"/>
            </a:p>
          </p:txBody>
        </p:sp>
        <p:sp>
          <p:nvSpPr>
            <p:cNvPr id="39" name="Line 12"/>
            <p:cNvSpPr>
              <a:spLocks noChangeShapeType="1"/>
            </p:cNvSpPr>
            <p:nvPr/>
          </p:nvSpPr>
          <p:spPr bwMode="auto">
            <a:xfrm flipV="1">
              <a:off x="720" y="2963"/>
              <a:ext cx="1104" cy="637"/>
            </a:xfrm>
            <a:prstGeom prst="line">
              <a:avLst/>
            </a:prstGeom>
            <a:noFill/>
            <a:ln w="25400">
              <a:solidFill>
                <a:schemeClr val="tx1"/>
              </a:solidFill>
              <a:prstDash val="sysDot"/>
              <a:round/>
              <a:headEnd/>
              <a:tailEnd/>
            </a:ln>
          </p:spPr>
          <p:txBody>
            <a:bodyPr wrap="none" lIns="69592" tIns="34800" rIns="69592" bIns="34800" anchor="ctr">
              <a:spAutoFit/>
            </a:bodyPr>
            <a:lstStyle/>
            <a:p>
              <a:endParaRPr lang="zh-CN" altLang="en-US"/>
            </a:p>
          </p:txBody>
        </p:sp>
        <p:sp>
          <p:nvSpPr>
            <p:cNvPr id="40" name="Line 13"/>
            <p:cNvSpPr>
              <a:spLocks noChangeShapeType="1"/>
            </p:cNvSpPr>
            <p:nvPr/>
          </p:nvSpPr>
          <p:spPr bwMode="auto">
            <a:xfrm flipV="1">
              <a:off x="1056" y="2937"/>
              <a:ext cx="816" cy="471"/>
            </a:xfrm>
            <a:prstGeom prst="line">
              <a:avLst/>
            </a:prstGeom>
            <a:noFill/>
            <a:ln w="25400">
              <a:solidFill>
                <a:schemeClr val="accent2"/>
              </a:solidFill>
              <a:round/>
              <a:headEnd/>
              <a:tailEnd/>
            </a:ln>
          </p:spPr>
          <p:txBody>
            <a:bodyPr wrap="none" lIns="69592" tIns="34800" rIns="69592" bIns="34800" anchor="ctr">
              <a:spAutoFit/>
            </a:bodyPr>
            <a:lstStyle/>
            <a:p>
              <a:endParaRPr lang="zh-CN" altLang="en-US"/>
            </a:p>
          </p:txBody>
        </p:sp>
        <p:sp>
          <p:nvSpPr>
            <p:cNvPr id="41" name="Arc 14"/>
            <p:cNvSpPr>
              <a:spLocks/>
            </p:cNvSpPr>
            <p:nvPr/>
          </p:nvSpPr>
          <p:spPr bwMode="auto">
            <a:xfrm rot="10800000">
              <a:off x="816" y="2928"/>
              <a:ext cx="864"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prstDash val="sysDot"/>
              <a:round/>
              <a:headEnd/>
              <a:tailEnd/>
            </a:ln>
          </p:spPr>
          <p:txBody>
            <a:bodyPr wrap="none" lIns="69592" tIns="34800" rIns="69592" bIns="34800" anchor="ctr">
              <a:spAutoFit/>
            </a:bodyPr>
            <a:lstStyle/>
            <a:p>
              <a:endParaRPr lang="zh-CN" altLang="en-US"/>
            </a:p>
          </p:txBody>
        </p:sp>
        <p:sp>
          <p:nvSpPr>
            <p:cNvPr id="42" name="Arc 15"/>
            <p:cNvSpPr>
              <a:spLocks/>
            </p:cNvSpPr>
            <p:nvPr/>
          </p:nvSpPr>
          <p:spPr bwMode="auto">
            <a:xfrm rot="10800000">
              <a:off x="816" y="2939"/>
              <a:ext cx="864" cy="471"/>
            </a:xfrm>
            <a:custGeom>
              <a:avLst/>
              <a:gdLst>
                <a:gd name="T0" fmla="*/ 0 w 21600"/>
                <a:gd name="T1" fmla="*/ 0 h 14122"/>
                <a:gd name="T2" fmla="*/ 0 w 21600"/>
                <a:gd name="T3" fmla="*/ 0 h 14122"/>
                <a:gd name="T4" fmla="*/ 0 w 21600"/>
                <a:gd name="T5" fmla="*/ 0 h 14122"/>
                <a:gd name="T6" fmla="*/ 0 60000 65536"/>
                <a:gd name="T7" fmla="*/ 0 60000 65536"/>
                <a:gd name="T8" fmla="*/ 0 60000 65536"/>
                <a:gd name="T9" fmla="*/ 0 w 21600"/>
                <a:gd name="T10" fmla="*/ 0 h 14122"/>
                <a:gd name="T11" fmla="*/ 21600 w 21600"/>
                <a:gd name="T12" fmla="*/ 14122 h 14122"/>
              </a:gdLst>
              <a:ahLst/>
              <a:cxnLst>
                <a:cxn ang="T6">
                  <a:pos x="T0" y="T1"/>
                </a:cxn>
                <a:cxn ang="T7">
                  <a:pos x="T2" y="T3"/>
                </a:cxn>
                <a:cxn ang="T8">
                  <a:pos x="T4" y="T5"/>
                </a:cxn>
              </a:cxnLst>
              <a:rect l="T9" t="T10" r="T11" b="T12"/>
              <a:pathLst>
                <a:path w="21600" h="14122" fill="none" extrusionOk="0">
                  <a:moveTo>
                    <a:pt x="16344" y="-1"/>
                  </a:moveTo>
                  <a:cubicBezTo>
                    <a:pt x="19734" y="3923"/>
                    <a:pt x="21600" y="8936"/>
                    <a:pt x="21600" y="14122"/>
                  </a:cubicBezTo>
                </a:path>
                <a:path w="21600" h="14122" stroke="0" extrusionOk="0">
                  <a:moveTo>
                    <a:pt x="16344" y="-1"/>
                  </a:moveTo>
                  <a:cubicBezTo>
                    <a:pt x="19734" y="3923"/>
                    <a:pt x="21600" y="8936"/>
                    <a:pt x="21600" y="14122"/>
                  </a:cubicBezTo>
                  <a:lnTo>
                    <a:pt x="0" y="14122"/>
                  </a:lnTo>
                  <a:close/>
                </a:path>
              </a:pathLst>
            </a:custGeom>
            <a:noFill/>
            <a:ln w="25400">
              <a:solidFill>
                <a:schemeClr val="accent2"/>
              </a:solidFill>
              <a:round/>
              <a:headEnd/>
              <a:tailEnd/>
            </a:ln>
          </p:spPr>
          <p:txBody>
            <a:bodyPr wrap="none" lIns="69592" tIns="34800" rIns="69592" bIns="34800" anchor="ctr">
              <a:spAutoFit/>
            </a:bodyPr>
            <a:lstStyle/>
            <a:p>
              <a:endParaRPr lang="zh-CN" altLang="en-US"/>
            </a:p>
          </p:txBody>
        </p:sp>
        <p:graphicFrame>
          <p:nvGraphicFramePr>
            <p:cNvPr id="43" name="Object 16"/>
            <p:cNvGraphicFramePr>
              <a:graphicFrameLocks noChangeAspect="1"/>
            </p:cNvGraphicFramePr>
            <p:nvPr/>
          </p:nvGraphicFramePr>
          <p:xfrm>
            <a:off x="1728" y="3024"/>
            <a:ext cx="360" cy="174"/>
          </p:xfrm>
          <a:graphic>
            <a:graphicData uri="http://schemas.openxmlformats.org/presentationml/2006/ole">
              <p:oleObj spid="_x0000_s41995" name="公式" r:id="rId6" imgW="838080" imgH="406080" progId="Equation.3">
                <p:embed/>
              </p:oleObj>
            </a:graphicData>
          </a:graphic>
        </p:graphicFrame>
        <p:graphicFrame>
          <p:nvGraphicFramePr>
            <p:cNvPr id="44" name="Object 17"/>
            <p:cNvGraphicFramePr>
              <a:graphicFrameLocks noChangeAspect="1"/>
            </p:cNvGraphicFramePr>
            <p:nvPr/>
          </p:nvGraphicFramePr>
          <p:xfrm>
            <a:off x="1732" y="3474"/>
            <a:ext cx="332" cy="174"/>
          </p:xfrm>
          <a:graphic>
            <a:graphicData uri="http://schemas.openxmlformats.org/presentationml/2006/ole">
              <p:oleObj spid="_x0000_s41996" name="公式" r:id="rId7" imgW="774360" imgH="406080" progId="Equation.3">
                <p:embed/>
              </p:oleObj>
            </a:graphicData>
          </a:graphic>
        </p:graphicFrame>
      </p:grpSp>
      <p:grpSp>
        <p:nvGrpSpPr>
          <p:cNvPr id="45" name="Group 18"/>
          <p:cNvGrpSpPr>
            <a:grpSpLocks/>
          </p:cNvGrpSpPr>
          <p:nvPr/>
        </p:nvGrpSpPr>
        <p:grpSpPr bwMode="auto">
          <a:xfrm>
            <a:off x="5257800" y="1981200"/>
            <a:ext cx="2362200" cy="2157413"/>
            <a:chOff x="3216" y="2609"/>
            <a:chExt cx="1489" cy="1358"/>
          </a:xfrm>
        </p:grpSpPr>
        <p:sp>
          <p:nvSpPr>
            <p:cNvPr id="46" name="Text Box 19"/>
            <p:cNvSpPr txBox="1">
              <a:spLocks noChangeArrowheads="1"/>
            </p:cNvSpPr>
            <p:nvPr/>
          </p:nvSpPr>
          <p:spPr bwMode="auto">
            <a:xfrm>
              <a:off x="3384" y="2609"/>
              <a:ext cx="16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y</a:t>
              </a:r>
              <a:endParaRPr lang="en-US" altLang="zh-CN" sz="2200" b="1"/>
            </a:p>
          </p:txBody>
        </p:sp>
        <p:grpSp>
          <p:nvGrpSpPr>
            <p:cNvPr id="47" name="Group 20"/>
            <p:cNvGrpSpPr>
              <a:grpSpLocks/>
            </p:cNvGrpSpPr>
            <p:nvPr/>
          </p:nvGrpSpPr>
          <p:grpSpPr bwMode="auto">
            <a:xfrm>
              <a:off x="3216" y="2832"/>
              <a:ext cx="1489" cy="1135"/>
              <a:chOff x="3216" y="2832"/>
              <a:chExt cx="1489" cy="1135"/>
            </a:xfrm>
          </p:grpSpPr>
          <p:sp>
            <p:nvSpPr>
              <p:cNvPr id="48" name="Line 21"/>
              <p:cNvSpPr>
                <a:spLocks noChangeShapeType="1"/>
              </p:cNvSpPr>
              <p:nvPr/>
            </p:nvSpPr>
            <p:spPr bwMode="auto">
              <a:xfrm>
                <a:off x="3252" y="3744"/>
                <a:ext cx="1308" cy="0"/>
              </a:xfrm>
              <a:prstGeom prst="line">
                <a:avLst/>
              </a:prstGeom>
              <a:noFill/>
              <a:ln w="25400">
                <a:solidFill>
                  <a:schemeClr val="tx1"/>
                </a:solidFill>
                <a:round/>
                <a:headEnd/>
                <a:tailEnd type="triangle" w="med" len="med"/>
              </a:ln>
            </p:spPr>
            <p:txBody>
              <a:bodyPr wrap="none" lIns="69592" tIns="34800" rIns="69592" bIns="34800" anchor="ctr">
                <a:spAutoFit/>
              </a:bodyPr>
              <a:lstStyle/>
              <a:p>
                <a:endParaRPr lang="zh-CN" altLang="en-US"/>
              </a:p>
            </p:txBody>
          </p:sp>
          <p:sp>
            <p:nvSpPr>
              <p:cNvPr id="49" name="Line 22"/>
              <p:cNvSpPr>
                <a:spLocks noChangeShapeType="1"/>
              </p:cNvSpPr>
              <p:nvPr/>
            </p:nvSpPr>
            <p:spPr bwMode="auto">
              <a:xfrm flipV="1">
                <a:off x="3439" y="2832"/>
                <a:ext cx="0" cy="1104"/>
              </a:xfrm>
              <a:prstGeom prst="line">
                <a:avLst/>
              </a:prstGeom>
              <a:noFill/>
              <a:ln w="25400">
                <a:solidFill>
                  <a:schemeClr val="tx1"/>
                </a:solidFill>
                <a:round/>
                <a:headEnd/>
                <a:tailEnd type="triangle" w="med" len="med"/>
              </a:ln>
            </p:spPr>
            <p:txBody>
              <a:bodyPr wrap="none" lIns="69592" tIns="34800" rIns="69592" bIns="34800" anchor="ctr">
                <a:spAutoFit/>
              </a:bodyPr>
              <a:lstStyle/>
              <a:p>
                <a:endParaRPr lang="zh-CN" altLang="en-US"/>
              </a:p>
            </p:txBody>
          </p:sp>
          <p:sp>
            <p:nvSpPr>
              <p:cNvPr id="50" name="Text Box 23"/>
              <p:cNvSpPr txBox="1">
                <a:spLocks noChangeArrowheads="1"/>
              </p:cNvSpPr>
              <p:nvPr/>
            </p:nvSpPr>
            <p:spPr bwMode="auto">
              <a:xfrm>
                <a:off x="4529" y="3592"/>
                <a:ext cx="17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x</a:t>
                </a:r>
                <a:endParaRPr lang="en-US" altLang="zh-CN" sz="2200" b="1"/>
              </a:p>
            </p:txBody>
          </p:sp>
          <p:sp>
            <p:nvSpPr>
              <p:cNvPr id="51" name="Text Box 24"/>
              <p:cNvSpPr txBox="1">
                <a:spLocks noChangeArrowheads="1"/>
              </p:cNvSpPr>
              <p:nvPr/>
            </p:nvSpPr>
            <p:spPr bwMode="auto">
              <a:xfrm>
                <a:off x="3260" y="3712"/>
                <a:ext cx="176" cy="255"/>
              </a:xfrm>
              <a:prstGeom prst="rect">
                <a:avLst/>
              </a:prstGeom>
              <a:noFill/>
              <a:ln w="9525">
                <a:noFill/>
                <a:prstDash val="dash"/>
                <a:miter lim="800000"/>
                <a:headEnd/>
                <a:tailEnd/>
              </a:ln>
            </p:spPr>
            <p:txBody>
              <a:bodyPr wrap="none" lIns="69592" tIns="34800" rIns="69592" bIns="34800" anchor="ctr">
                <a:spAutoFit/>
              </a:bodyPr>
              <a:lstStyle/>
              <a:p>
                <a:pPr algn="ctr" defTabSz="835025">
                  <a:spcBef>
                    <a:spcPct val="50000"/>
                  </a:spcBef>
                </a:pPr>
                <a:r>
                  <a:rPr lang="en-US" altLang="zh-CN" sz="2200" b="1" i="1"/>
                  <a:t>o</a:t>
                </a:r>
                <a:endParaRPr lang="en-US" altLang="zh-CN" sz="2200" b="1"/>
              </a:p>
            </p:txBody>
          </p:sp>
          <p:sp>
            <p:nvSpPr>
              <p:cNvPr id="52" name="Arc 25"/>
              <p:cNvSpPr>
                <a:spLocks/>
              </p:cNvSpPr>
              <p:nvPr/>
            </p:nvSpPr>
            <p:spPr bwMode="auto">
              <a:xfrm rot="10800000">
                <a:off x="3312" y="2928"/>
                <a:ext cx="864"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lIns="69592" tIns="34800" rIns="69592" bIns="34800" anchor="ctr">
                <a:spAutoFit/>
              </a:bodyPr>
              <a:lstStyle/>
              <a:p>
                <a:endParaRPr lang="zh-CN" altLang="en-US"/>
              </a:p>
            </p:txBody>
          </p:sp>
          <p:sp>
            <p:nvSpPr>
              <p:cNvPr id="53" name="Line 26"/>
              <p:cNvSpPr>
                <a:spLocks noChangeShapeType="1"/>
              </p:cNvSpPr>
              <p:nvPr/>
            </p:nvSpPr>
            <p:spPr bwMode="auto">
              <a:xfrm flipV="1">
                <a:off x="3216" y="2963"/>
                <a:ext cx="1104" cy="637"/>
              </a:xfrm>
              <a:prstGeom prst="line">
                <a:avLst/>
              </a:prstGeom>
              <a:noFill/>
              <a:ln w="25400">
                <a:solidFill>
                  <a:schemeClr val="tx1"/>
                </a:solidFill>
                <a:prstDash val="sysDot"/>
                <a:round/>
                <a:headEnd/>
                <a:tailEnd/>
              </a:ln>
            </p:spPr>
            <p:txBody>
              <a:bodyPr wrap="none" lIns="69592" tIns="34800" rIns="69592" bIns="34800" anchor="ctr">
                <a:spAutoFit/>
              </a:bodyPr>
              <a:lstStyle/>
              <a:p>
                <a:endParaRPr lang="zh-CN" altLang="en-US"/>
              </a:p>
            </p:txBody>
          </p:sp>
          <p:sp>
            <p:nvSpPr>
              <p:cNvPr id="54" name="Arc 27"/>
              <p:cNvSpPr>
                <a:spLocks/>
              </p:cNvSpPr>
              <p:nvPr/>
            </p:nvSpPr>
            <p:spPr bwMode="auto">
              <a:xfrm rot="10800000">
                <a:off x="3312" y="2928"/>
                <a:ext cx="864"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prstDash val="sysDot"/>
                <a:round/>
                <a:headEnd/>
                <a:tailEnd/>
              </a:ln>
            </p:spPr>
            <p:txBody>
              <a:bodyPr wrap="none" lIns="69592" tIns="34800" rIns="69592" bIns="34800" anchor="ctr">
                <a:spAutoFit/>
              </a:bodyPr>
              <a:lstStyle/>
              <a:p>
                <a:endParaRPr lang="zh-CN" altLang="en-US"/>
              </a:p>
            </p:txBody>
          </p:sp>
          <p:sp>
            <p:nvSpPr>
              <p:cNvPr id="55" name="Arc 28"/>
              <p:cNvSpPr>
                <a:spLocks/>
              </p:cNvSpPr>
              <p:nvPr/>
            </p:nvSpPr>
            <p:spPr bwMode="auto">
              <a:xfrm rot="10800000">
                <a:off x="3524" y="2939"/>
                <a:ext cx="693" cy="717"/>
              </a:xfrm>
              <a:custGeom>
                <a:avLst/>
                <a:gdLst>
                  <a:gd name="T0" fmla="*/ 0 w 17317"/>
                  <a:gd name="T1" fmla="*/ 0 h 21600"/>
                  <a:gd name="T2" fmla="*/ 0 w 17317"/>
                  <a:gd name="T3" fmla="*/ 0 h 21600"/>
                  <a:gd name="T4" fmla="*/ 0 w 17317"/>
                  <a:gd name="T5" fmla="*/ 0 h 21600"/>
                  <a:gd name="T6" fmla="*/ 0 60000 65536"/>
                  <a:gd name="T7" fmla="*/ 0 60000 65536"/>
                  <a:gd name="T8" fmla="*/ 0 60000 65536"/>
                  <a:gd name="T9" fmla="*/ 0 w 17317"/>
                  <a:gd name="T10" fmla="*/ 0 h 21600"/>
                  <a:gd name="T11" fmla="*/ 17317 w 17317"/>
                  <a:gd name="T12" fmla="*/ 21600 h 21600"/>
                </a:gdLst>
                <a:ahLst/>
                <a:cxnLst>
                  <a:cxn ang="T6">
                    <a:pos x="T0" y="T1"/>
                  </a:cxn>
                  <a:cxn ang="T7">
                    <a:pos x="T2" y="T3"/>
                  </a:cxn>
                  <a:cxn ang="T8">
                    <a:pos x="T4" y="T5"/>
                  </a:cxn>
                </a:cxnLst>
                <a:rect l="T9" t="T10" r="T11" b="T12"/>
                <a:pathLst>
                  <a:path w="17317" h="21600" fill="none" extrusionOk="0">
                    <a:moveTo>
                      <a:pt x="0" y="26"/>
                    </a:moveTo>
                    <a:cubicBezTo>
                      <a:pt x="353" y="8"/>
                      <a:pt x="707" y="-1"/>
                      <a:pt x="1061" y="0"/>
                    </a:cubicBezTo>
                    <a:cubicBezTo>
                      <a:pt x="7289" y="0"/>
                      <a:pt x="13215" y="2688"/>
                      <a:pt x="17316" y="7376"/>
                    </a:cubicBezTo>
                  </a:path>
                  <a:path w="17317" h="21600" stroke="0" extrusionOk="0">
                    <a:moveTo>
                      <a:pt x="0" y="26"/>
                    </a:moveTo>
                    <a:cubicBezTo>
                      <a:pt x="353" y="8"/>
                      <a:pt x="707" y="-1"/>
                      <a:pt x="1061" y="0"/>
                    </a:cubicBezTo>
                    <a:cubicBezTo>
                      <a:pt x="7289" y="0"/>
                      <a:pt x="13215" y="2688"/>
                      <a:pt x="17316" y="7376"/>
                    </a:cubicBezTo>
                    <a:lnTo>
                      <a:pt x="1061" y="21600"/>
                    </a:lnTo>
                    <a:close/>
                  </a:path>
                </a:pathLst>
              </a:custGeom>
              <a:noFill/>
              <a:ln w="25400">
                <a:solidFill>
                  <a:schemeClr val="accent2"/>
                </a:solidFill>
                <a:round/>
                <a:headEnd/>
                <a:tailEnd/>
              </a:ln>
            </p:spPr>
            <p:txBody>
              <a:bodyPr wrap="none" lIns="69592" tIns="34800" rIns="69592" bIns="34800" anchor="ctr">
                <a:spAutoFit/>
              </a:bodyPr>
              <a:lstStyle/>
              <a:p>
                <a:endParaRPr lang="zh-CN" altLang="en-US"/>
              </a:p>
            </p:txBody>
          </p:sp>
          <p:graphicFrame>
            <p:nvGraphicFramePr>
              <p:cNvPr id="56" name="Object 29"/>
              <p:cNvGraphicFramePr>
                <a:graphicFrameLocks noChangeAspect="1"/>
              </p:cNvGraphicFramePr>
              <p:nvPr/>
            </p:nvGraphicFramePr>
            <p:xfrm>
              <a:off x="4224" y="3024"/>
              <a:ext cx="360" cy="174"/>
            </p:xfrm>
            <a:graphic>
              <a:graphicData uri="http://schemas.openxmlformats.org/presentationml/2006/ole">
                <p:oleObj spid="_x0000_s41997" name="公式" r:id="rId8" imgW="838080" imgH="406080" progId="Equation.3">
                  <p:embed/>
                </p:oleObj>
              </a:graphicData>
            </a:graphic>
          </p:graphicFrame>
          <p:graphicFrame>
            <p:nvGraphicFramePr>
              <p:cNvPr id="57" name="Object 30"/>
              <p:cNvGraphicFramePr>
                <a:graphicFrameLocks noChangeAspect="1"/>
              </p:cNvGraphicFramePr>
              <p:nvPr/>
            </p:nvGraphicFramePr>
            <p:xfrm>
              <a:off x="4180" y="3474"/>
              <a:ext cx="332" cy="174"/>
            </p:xfrm>
            <a:graphic>
              <a:graphicData uri="http://schemas.openxmlformats.org/presentationml/2006/ole">
                <p:oleObj spid="_x0000_s41998" name="公式" r:id="rId9" imgW="774360" imgH="406080" progId="Equation.3">
                  <p:embed/>
                </p:oleObj>
              </a:graphicData>
            </a:graphic>
          </p:graphicFrame>
          <p:sp>
            <p:nvSpPr>
              <p:cNvPr id="58" name="Line 31"/>
              <p:cNvSpPr>
                <a:spLocks noChangeShapeType="1"/>
              </p:cNvSpPr>
              <p:nvPr/>
            </p:nvSpPr>
            <p:spPr bwMode="auto">
              <a:xfrm flipV="1">
                <a:off x="3216" y="3406"/>
                <a:ext cx="336" cy="194"/>
              </a:xfrm>
              <a:prstGeom prst="line">
                <a:avLst/>
              </a:prstGeom>
              <a:noFill/>
              <a:ln w="25400">
                <a:solidFill>
                  <a:schemeClr val="accent2"/>
                </a:solidFill>
                <a:round/>
                <a:headEnd/>
                <a:tailEnd/>
              </a:ln>
            </p:spPr>
            <p:txBody>
              <a:bodyPr wrap="none" lIns="69592" tIns="34800" rIns="69592" bIns="34800" anchor="ctr">
                <a:spAutoFit/>
              </a:bodyPr>
              <a:lstStyle/>
              <a:p>
                <a:endParaRPr lang="zh-CN" altLang="en-US"/>
              </a:p>
            </p:txBody>
          </p:sp>
        </p:grpSp>
      </p:grpSp>
    </p:spTree>
  </p:cSld>
  <p:clrMapOvr>
    <a:masterClrMapping/>
  </p:clrMapOvr>
  <p:transition>
    <p:sndAc>
      <p:stSnd>
        <p:snd r:embed="rId3" name="explode.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a:xfrm>
            <a:off x="6553200" y="6248400"/>
            <a:ext cx="1905000" cy="457200"/>
          </a:xfrm>
          <a:noFill/>
        </p:spPr>
        <p:txBody>
          <a:bodyPr/>
          <a:lstStyle/>
          <a:p>
            <a:pPr defTabSz="835025"/>
            <a:fld id="{5480DB31-361A-451C-B3A7-7A81B9798ABD}" type="slidenum">
              <a:rPr lang="en-US" altLang="zh-CN" smtClean="0"/>
              <a:pPr defTabSz="835025"/>
              <a:t>22</a:t>
            </a:fld>
            <a:endParaRPr lang="en-US" altLang="zh-CN" smtClean="0"/>
          </a:p>
        </p:txBody>
      </p:sp>
      <p:sp>
        <p:nvSpPr>
          <p:cNvPr id="30" name="Rectangle 5"/>
          <p:cNvSpPr>
            <a:spLocks noChangeArrowheads="1"/>
          </p:cNvSpPr>
          <p:nvPr/>
        </p:nvSpPr>
        <p:spPr bwMode="auto">
          <a:xfrm>
            <a:off x="468313" y="331788"/>
            <a:ext cx="2349500" cy="522287"/>
          </a:xfrm>
          <a:prstGeom prst="rect">
            <a:avLst/>
          </a:prstGeom>
          <a:noFill/>
          <a:ln w="9525">
            <a:noFill/>
            <a:miter lim="800000"/>
            <a:headEnd/>
            <a:tailEnd/>
          </a:ln>
        </p:spPr>
        <p:txBody>
          <a:bodyPr wrap="none" anchor="ctr">
            <a:spAutoFit/>
          </a:bodyPr>
          <a:lstStyle/>
          <a:p>
            <a:r>
              <a:rPr lang="zh-CN" altLang="en-US" sz="2800" b="1">
                <a:latin typeface="宋体" pitchFamily="2" charset="-122"/>
              </a:rPr>
              <a:t>例</a:t>
            </a:r>
            <a:r>
              <a:rPr lang="en-US" altLang="zh-CN" sz="2800" b="1">
                <a:latin typeface="宋体" pitchFamily="2" charset="-122"/>
              </a:rPr>
              <a:t>2</a:t>
            </a:r>
            <a:r>
              <a:rPr lang="en-US" altLang="zh-CN" sz="2800">
                <a:latin typeface="宋体" pitchFamily="2" charset="-122"/>
              </a:rPr>
              <a:t> </a:t>
            </a:r>
            <a:r>
              <a:rPr lang="zh-CN" altLang="en-US" sz="2800" b="1">
                <a:latin typeface="宋体" pitchFamily="2" charset="-122"/>
              </a:rPr>
              <a:t>试将函数</a:t>
            </a:r>
            <a:endParaRPr lang="zh-CN" altLang="en-US" sz="2800" b="1"/>
          </a:p>
        </p:txBody>
      </p:sp>
      <p:graphicFrame>
        <p:nvGraphicFramePr>
          <p:cNvPr id="31" name="Object 4"/>
          <p:cNvGraphicFramePr>
            <a:graphicFrameLocks noChangeAspect="1"/>
          </p:cNvGraphicFramePr>
          <p:nvPr/>
        </p:nvGraphicFramePr>
        <p:xfrm>
          <a:off x="2700338" y="333375"/>
          <a:ext cx="2663825" cy="576263"/>
        </p:xfrm>
        <a:graphic>
          <a:graphicData uri="http://schemas.openxmlformats.org/presentationml/2006/ole">
            <p:oleObj spid="_x0000_s43026" name="公式" r:id="rId4" imgW="1168200" imgH="253800" progId="Equation.3">
              <p:embed/>
            </p:oleObj>
          </a:graphicData>
        </a:graphic>
      </p:graphicFrame>
      <p:sp>
        <p:nvSpPr>
          <p:cNvPr id="32" name="Rectangle 6"/>
          <p:cNvSpPr>
            <a:spLocks noChangeArrowheads="1"/>
          </p:cNvSpPr>
          <p:nvPr/>
        </p:nvSpPr>
        <p:spPr bwMode="auto">
          <a:xfrm>
            <a:off x="5292725" y="333375"/>
            <a:ext cx="2863850" cy="519113"/>
          </a:xfrm>
          <a:prstGeom prst="rect">
            <a:avLst/>
          </a:prstGeom>
          <a:noFill/>
          <a:ln w="9525">
            <a:noFill/>
            <a:miter lim="800000"/>
            <a:headEnd/>
            <a:tailEnd/>
          </a:ln>
        </p:spPr>
        <p:txBody>
          <a:bodyPr wrap="none" anchor="ctr">
            <a:spAutoFit/>
          </a:bodyPr>
          <a:lstStyle/>
          <a:p>
            <a:r>
              <a:rPr lang="zh-CN" altLang="en-US" sz="2800" b="1">
                <a:latin typeface="宋体" pitchFamily="2" charset="-122"/>
              </a:rPr>
              <a:t>用分段函数表示</a:t>
            </a:r>
            <a:r>
              <a:rPr lang="en-US" altLang="zh-CN" sz="2800" b="1">
                <a:latin typeface="宋体" pitchFamily="2" charset="-122"/>
              </a:rPr>
              <a:t>.</a:t>
            </a:r>
            <a:endParaRPr lang="en-US" altLang="zh-CN" b="1"/>
          </a:p>
        </p:txBody>
      </p:sp>
      <p:sp>
        <p:nvSpPr>
          <p:cNvPr id="33" name="Text Box 7"/>
          <p:cNvSpPr txBox="1">
            <a:spLocks noChangeArrowheads="1"/>
          </p:cNvSpPr>
          <p:nvPr/>
        </p:nvSpPr>
        <p:spPr bwMode="auto">
          <a:xfrm>
            <a:off x="395288" y="1125538"/>
            <a:ext cx="1152525" cy="457200"/>
          </a:xfrm>
          <a:prstGeom prst="rect">
            <a:avLst/>
          </a:prstGeom>
          <a:noFill/>
          <a:ln w="9525">
            <a:noFill/>
            <a:miter lim="800000"/>
            <a:headEnd/>
            <a:tailEnd/>
          </a:ln>
        </p:spPr>
        <p:txBody>
          <a:bodyPr>
            <a:spAutoFit/>
          </a:bodyPr>
          <a:lstStyle/>
          <a:p>
            <a:pPr>
              <a:spcBef>
                <a:spcPct val="50000"/>
              </a:spcBef>
            </a:pPr>
            <a:r>
              <a:rPr lang="zh-CN" altLang="en-US"/>
              <a:t>解</a:t>
            </a:r>
          </a:p>
        </p:txBody>
      </p:sp>
      <p:sp>
        <p:nvSpPr>
          <p:cNvPr id="34" name="Text Box 8"/>
          <p:cNvSpPr txBox="1">
            <a:spLocks noChangeArrowheads="1"/>
          </p:cNvSpPr>
          <p:nvPr/>
        </p:nvSpPr>
        <p:spPr bwMode="auto">
          <a:xfrm>
            <a:off x="1187450" y="1196975"/>
            <a:ext cx="3744913" cy="457200"/>
          </a:xfrm>
          <a:prstGeom prst="rect">
            <a:avLst/>
          </a:prstGeom>
          <a:noFill/>
          <a:ln w="9525">
            <a:noFill/>
            <a:miter lim="800000"/>
            <a:headEnd/>
            <a:tailEnd/>
          </a:ln>
        </p:spPr>
        <p:txBody>
          <a:bodyPr>
            <a:spAutoFit/>
          </a:bodyPr>
          <a:lstStyle/>
          <a:p>
            <a:pPr>
              <a:spcBef>
                <a:spcPct val="50000"/>
              </a:spcBef>
            </a:pPr>
            <a:r>
              <a:rPr lang="zh-CN" altLang="en-US"/>
              <a:t>作出</a:t>
            </a:r>
          </a:p>
        </p:txBody>
      </p:sp>
      <p:graphicFrame>
        <p:nvGraphicFramePr>
          <p:cNvPr id="35" name="Object 9"/>
          <p:cNvGraphicFramePr>
            <a:graphicFrameLocks noChangeAspect="1"/>
          </p:cNvGraphicFramePr>
          <p:nvPr/>
        </p:nvGraphicFramePr>
        <p:xfrm>
          <a:off x="1933575" y="1143000"/>
          <a:ext cx="1101725" cy="630238"/>
        </p:xfrm>
        <a:graphic>
          <a:graphicData uri="http://schemas.openxmlformats.org/presentationml/2006/ole">
            <p:oleObj spid="_x0000_s43027" name="公式" r:id="rId5" imgW="444240" imgH="253800" progId="Equation.3">
              <p:embed/>
            </p:oleObj>
          </a:graphicData>
        </a:graphic>
      </p:graphicFrame>
      <p:graphicFrame>
        <p:nvGraphicFramePr>
          <p:cNvPr id="36" name="Object 10"/>
          <p:cNvGraphicFramePr>
            <a:graphicFrameLocks noChangeAspect="1"/>
          </p:cNvGraphicFramePr>
          <p:nvPr/>
        </p:nvGraphicFramePr>
        <p:xfrm>
          <a:off x="3059113" y="1125538"/>
          <a:ext cx="1073150" cy="585787"/>
        </p:xfrm>
        <a:graphic>
          <a:graphicData uri="http://schemas.openxmlformats.org/presentationml/2006/ole">
            <p:oleObj spid="_x0000_s43028" name="公式" r:id="rId6" imgW="419040" imgH="228600" progId="Equation.3">
              <p:embed/>
            </p:oleObj>
          </a:graphicData>
        </a:graphic>
      </p:graphicFrame>
      <p:sp>
        <p:nvSpPr>
          <p:cNvPr id="37" name="Text Box 11"/>
          <p:cNvSpPr txBox="1">
            <a:spLocks noChangeArrowheads="1"/>
          </p:cNvSpPr>
          <p:nvPr/>
        </p:nvSpPr>
        <p:spPr bwMode="auto">
          <a:xfrm>
            <a:off x="4067175" y="1196975"/>
            <a:ext cx="2376488" cy="457200"/>
          </a:xfrm>
          <a:prstGeom prst="rect">
            <a:avLst/>
          </a:prstGeom>
          <a:noFill/>
          <a:ln w="9525">
            <a:noFill/>
            <a:miter lim="800000"/>
            <a:headEnd/>
            <a:tailEnd/>
          </a:ln>
        </p:spPr>
        <p:txBody>
          <a:bodyPr>
            <a:spAutoFit/>
          </a:bodyPr>
          <a:lstStyle/>
          <a:p>
            <a:pPr>
              <a:spcBef>
                <a:spcPct val="50000"/>
              </a:spcBef>
            </a:pPr>
            <a:r>
              <a:rPr lang="zh-CN" altLang="en-US"/>
              <a:t>的图形</a:t>
            </a:r>
            <a:r>
              <a:rPr lang="en-US" altLang="zh-CN"/>
              <a:t>,</a:t>
            </a:r>
          </a:p>
        </p:txBody>
      </p:sp>
      <p:graphicFrame>
        <p:nvGraphicFramePr>
          <p:cNvPr id="38" name="Object 13"/>
          <p:cNvGraphicFramePr>
            <a:graphicFrameLocks noChangeAspect="1"/>
          </p:cNvGraphicFramePr>
          <p:nvPr/>
        </p:nvGraphicFramePr>
        <p:xfrm>
          <a:off x="468313" y="5229225"/>
          <a:ext cx="2663825" cy="576263"/>
        </p:xfrm>
        <a:graphic>
          <a:graphicData uri="http://schemas.openxmlformats.org/presentationml/2006/ole">
            <p:oleObj spid="_x0000_s43029" name="公式" r:id="rId7" imgW="1168200" imgH="253800" progId="Equation.3">
              <p:embed/>
            </p:oleObj>
          </a:graphicData>
        </a:graphic>
      </p:graphicFrame>
      <p:sp>
        <p:nvSpPr>
          <p:cNvPr id="39" name="Rectangle 15"/>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 name="Object 14"/>
          <p:cNvGraphicFramePr>
            <a:graphicFrameLocks noChangeAspect="1"/>
          </p:cNvGraphicFramePr>
          <p:nvPr/>
        </p:nvGraphicFramePr>
        <p:xfrm>
          <a:off x="3132138" y="4508500"/>
          <a:ext cx="3168650" cy="1973263"/>
        </p:xfrm>
        <a:graphic>
          <a:graphicData uri="http://schemas.openxmlformats.org/presentationml/2006/ole">
            <p:oleObj spid="_x0000_s43030" name="公式" r:id="rId8" imgW="1180800" imgH="736560" progId="Equation.3">
              <p:embed/>
            </p:oleObj>
          </a:graphicData>
        </a:graphic>
      </p:graphicFrame>
      <p:pic>
        <p:nvPicPr>
          <p:cNvPr id="41" name="Picture 16"/>
          <p:cNvPicPr>
            <a:picLocks noChangeAspect="1" noChangeArrowheads="1"/>
          </p:cNvPicPr>
          <p:nvPr/>
        </p:nvPicPr>
        <p:blipFill>
          <a:blip r:embed="rId9"/>
          <a:srcRect/>
          <a:stretch>
            <a:fillRect/>
          </a:stretch>
        </p:blipFill>
        <p:spPr bwMode="auto">
          <a:xfrm>
            <a:off x="2411413" y="1773238"/>
            <a:ext cx="3960812" cy="2676525"/>
          </a:xfrm>
          <a:prstGeom prst="rect">
            <a:avLst/>
          </a:prstGeom>
          <a:noFill/>
          <a:ln w="9525">
            <a:noFill/>
            <a:miter lim="800000"/>
            <a:headEnd/>
            <a:tailEnd/>
          </a:ln>
        </p:spPr>
      </p:pic>
    </p:spTree>
  </p:cSld>
  <p:clrMapOvr>
    <a:masterClrMapping/>
  </p:clrMapOvr>
  <p:transition>
    <p:sndAc>
      <p:stSnd>
        <p:snd r:embed="rId3" name="suction.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8400"/>
            <a:ext cx="1905000" cy="457200"/>
          </a:xfrm>
          <a:noFill/>
        </p:spPr>
        <p:txBody>
          <a:bodyPr/>
          <a:lstStyle/>
          <a:p>
            <a:pPr defTabSz="835025"/>
            <a:fld id="{0074A744-9D54-4030-A67A-A4639EAF7496}" type="slidenum">
              <a:rPr lang="en-US" altLang="zh-CN" smtClean="0"/>
              <a:pPr defTabSz="835025"/>
              <a:t>23</a:t>
            </a:fld>
            <a:endParaRPr lang="en-US" altLang="zh-CN" smtClean="0"/>
          </a:p>
        </p:txBody>
      </p:sp>
      <p:sp>
        <p:nvSpPr>
          <p:cNvPr id="3" name="Rectangle 2"/>
          <p:cNvSpPr txBox="1">
            <a:spLocks noChangeArrowheads="1"/>
          </p:cNvSpPr>
          <p:nvPr/>
        </p:nvSpPr>
        <p:spPr>
          <a:xfrm>
            <a:off x="468313" y="260350"/>
            <a:ext cx="7772400" cy="11461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800" b="1" i="0" u="none" strike="noStrike" kern="1200" cap="none" spc="0" normalizeH="0" baseline="0" noProof="0" smtClean="0">
                <a:ln>
                  <a:noFill/>
                </a:ln>
                <a:solidFill>
                  <a:schemeClr val="tx1"/>
                </a:solidFill>
                <a:effectLst/>
                <a:uLnTx/>
                <a:uFillTx/>
                <a:latin typeface="+mj-lt"/>
                <a:ea typeface="+mj-ea"/>
                <a:cs typeface="+mj-cs"/>
              </a:rPr>
              <a:t>三、函数的特性</a:t>
            </a:r>
          </a:p>
        </p:txBody>
      </p:sp>
      <p:graphicFrame>
        <p:nvGraphicFramePr>
          <p:cNvPr id="4" name="Object 3"/>
          <p:cNvGraphicFramePr>
            <a:graphicFrameLocks noChangeAspect="1"/>
          </p:cNvGraphicFramePr>
          <p:nvPr/>
        </p:nvGraphicFramePr>
        <p:xfrm>
          <a:off x="1447800" y="1989138"/>
          <a:ext cx="7011988" cy="604837"/>
        </p:xfrm>
        <a:graphic>
          <a:graphicData uri="http://schemas.openxmlformats.org/presentationml/2006/ole">
            <p:oleObj spid="_x0000_s45058" name="Equation" r:id="rId3" imgW="2946240" imgH="253800" progId="Equation.3">
              <p:embed/>
            </p:oleObj>
          </a:graphicData>
        </a:graphic>
      </p:graphicFrame>
      <p:sp>
        <p:nvSpPr>
          <p:cNvPr id="5" name="Text Box 4"/>
          <p:cNvSpPr txBox="1">
            <a:spLocks noChangeArrowheads="1"/>
          </p:cNvSpPr>
          <p:nvPr/>
        </p:nvSpPr>
        <p:spPr bwMode="auto">
          <a:xfrm>
            <a:off x="914400" y="1341438"/>
            <a:ext cx="5410200" cy="569912"/>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t>1</a:t>
            </a:r>
            <a:r>
              <a:rPr lang="zh-CN" altLang="en-US" sz="3200" b="1"/>
              <a:t>．函数的有界性</a:t>
            </a:r>
            <a:r>
              <a:rPr lang="en-US" altLang="zh-CN" sz="3200" b="1"/>
              <a:t>:</a:t>
            </a:r>
          </a:p>
        </p:txBody>
      </p:sp>
      <p:graphicFrame>
        <p:nvGraphicFramePr>
          <p:cNvPr id="6" name="Object 6"/>
          <p:cNvGraphicFramePr>
            <a:graphicFrameLocks noChangeAspect="1"/>
          </p:cNvGraphicFramePr>
          <p:nvPr/>
        </p:nvGraphicFramePr>
        <p:xfrm>
          <a:off x="655638" y="3200400"/>
          <a:ext cx="6164262" cy="936625"/>
        </p:xfrm>
        <a:graphic>
          <a:graphicData uri="http://schemas.openxmlformats.org/presentationml/2006/ole">
            <p:oleObj spid="_x0000_s45059" name="Equation" r:id="rId4" imgW="2590560" imgH="393480" progId="Equation.3">
              <p:embed/>
            </p:oleObj>
          </a:graphicData>
        </a:graphic>
      </p:graphicFrame>
      <p:graphicFrame>
        <p:nvGraphicFramePr>
          <p:cNvPr id="7" name="Object 7"/>
          <p:cNvGraphicFramePr>
            <a:graphicFrameLocks noChangeAspect="1"/>
          </p:cNvGraphicFramePr>
          <p:nvPr/>
        </p:nvGraphicFramePr>
        <p:xfrm>
          <a:off x="1495425" y="4194175"/>
          <a:ext cx="4229100" cy="1031875"/>
        </p:xfrm>
        <a:graphic>
          <a:graphicData uri="http://schemas.openxmlformats.org/presentationml/2006/ole">
            <p:oleObj spid="_x0000_s45060" name="Equation" r:id="rId5" imgW="1612800" imgH="393480" progId="Equation.3">
              <p:embed/>
            </p:oleObj>
          </a:graphicData>
        </a:graphic>
      </p:graphicFrame>
      <p:graphicFrame>
        <p:nvGraphicFramePr>
          <p:cNvPr id="8" name="Object 8"/>
          <p:cNvGraphicFramePr>
            <a:graphicFrameLocks noChangeAspect="1"/>
          </p:cNvGraphicFramePr>
          <p:nvPr/>
        </p:nvGraphicFramePr>
        <p:xfrm>
          <a:off x="2627313" y="5181600"/>
          <a:ext cx="3121025" cy="542925"/>
        </p:xfrm>
        <a:graphic>
          <a:graphicData uri="http://schemas.openxmlformats.org/presentationml/2006/ole">
            <p:oleObj spid="_x0000_s45061" name="Equation" r:id="rId6" imgW="1168200" imgH="203040" progId="Equation.3">
              <p:embed/>
            </p:oleObj>
          </a:graphicData>
        </a:graphic>
      </p:graphicFrame>
      <p:graphicFrame>
        <p:nvGraphicFramePr>
          <p:cNvPr id="9" name="Object 9"/>
          <p:cNvGraphicFramePr>
            <a:graphicFrameLocks noChangeAspect="1"/>
          </p:cNvGraphicFramePr>
          <p:nvPr/>
        </p:nvGraphicFramePr>
        <p:xfrm>
          <a:off x="6251575" y="4038600"/>
          <a:ext cx="2443163" cy="2095500"/>
        </p:xfrm>
        <a:graphic>
          <a:graphicData uri="http://schemas.openxmlformats.org/presentationml/2006/ole">
            <p:oleObj spid="_x0000_s45062" name="BMP 图象" r:id="rId7" imgW="2076740" imgH="1781424" progId="PBrush">
              <p:embed/>
            </p:oleObj>
          </a:graphicData>
        </a:graphic>
      </p:graphicFrame>
      <p:graphicFrame>
        <p:nvGraphicFramePr>
          <p:cNvPr id="10" name="Object 10"/>
          <p:cNvGraphicFramePr>
            <a:graphicFrameLocks noChangeAspect="1"/>
          </p:cNvGraphicFramePr>
          <p:nvPr/>
        </p:nvGraphicFramePr>
        <p:xfrm>
          <a:off x="755650" y="2636838"/>
          <a:ext cx="6121400" cy="481012"/>
        </p:xfrm>
        <a:graphic>
          <a:graphicData uri="http://schemas.openxmlformats.org/presentationml/2006/ole">
            <p:oleObj spid="_x0000_s45063" name="公式" r:id="rId8" imgW="27302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C8036FA4-0C6A-42E7-A0BF-C70A9A0C1F87}" type="slidenum">
              <a:rPr lang="en-US" altLang="zh-CN" smtClean="0"/>
              <a:pPr defTabSz="835025"/>
              <a:t>24</a:t>
            </a:fld>
            <a:endParaRPr lang="en-US" altLang="zh-CN" smtClean="0"/>
          </a:p>
        </p:txBody>
      </p:sp>
      <p:sp>
        <p:nvSpPr>
          <p:cNvPr id="3" name="Text Box 2"/>
          <p:cNvSpPr txBox="1">
            <a:spLocks noChangeArrowheads="1"/>
          </p:cNvSpPr>
          <p:nvPr/>
        </p:nvSpPr>
        <p:spPr bwMode="auto">
          <a:xfrm>
            <a:off x="914400" y="762000"/>
            <a:ext cx="3660775" cy="569913"/>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t>2</a:t>
            </a:r>
            <a:r>
              <a:rPr lang="zh-CN" altLang="en-US" sz="3200" b="1"/>
              <a:t>．函数的单调性</a:t>
            </a:r>
            <a:r>
              <a:rPr lang="en-US" altLang="zh-CN" sz="3200" b="1"/>
              <a:t>:</a:t>
            </a:r>
            <a:endParaRPr lang="en-US" altLang="zh-CN" sz="3200"/>
          </a:p>
        </p:txBody>
      </p:sp>
      <p:graphicFrame>
        <p:nvGraphicFramePr>
          <p:cNvPr id="4" name="Object 3"/>
          <p:cNvGraphicFramePr>
            <a:graphicFrameLocks noChangeAspect="1"/>
          </p:cNvGraphicFramePr>
          <p:nvPr/>
        </p:nvGraphicFramePr>
        <p:xfrm>
          <a:off x="1371600" y="1447800"/>
          <a:ext cx="2384425" cy="638175"/>
        </p:xfrm>
        <a:graphic>
          <a:graphicData uri="http://schemas.openxmlformats.org/presentationml/2006/ole">
            <p:oleObj spid="_x0000_s46082" name="Equation" r:id="rId3" imgW="799920" imgH="215640" progId="Equation.3">
              <p:embed/>
            </p:oleObj>
          </a:graphicData>
        </a:graphic>
      </p:graphicFrame>
      <p:sp>
        <p:nvSpPr>
          <p:cNvPr id="5" name="Text Box 4"/>
          <p:cNvSpPr txBox="1">
            <a:spLocks noChangeArrowheads="1"/>
          </p:cNvSpPr>
          <p:nvPr/>
        </p:nvSpPr>
        <p:spPr bwMode="auto">
          <a:xfrm>
            <a:off x="4033838" y="1576388"/>
            <a:ext cx="466725" cy="484187"/>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600" b="1">
                <a:ea typeface="仿宋_GB2312" pitchFamily="49" charset="-122"/>
              </a:rPr>
              <a:t>当</a:t>
            </a:r>
          </a:p>
        </p:txBody>
      </p:sp>
      <p:graphicFrame>
        <p:nvGraphicFramePr>
          <p:cNvPr id="6" name="Object 5"/>
          <p:cNvGraphicFramePr>
            <a:graphicFrameLocks noChangeAspect="1"/>
          </p:cNvGraphicFramePr>
          <p:nvPr/>
        </p:nvGraphicFramePr>
        <p:xfrm>
          <a:off x="4495800" y="1524000"/>
          <a:ext cx="1139825" cy="520700"/>
        </p:xfrm>
        <a:graphic>
          <a:graphicData uri="http://schemas.openxmlformats.org/presentationml/2006/ole">
            <p:oleObj spid="_x0000_s46083" name="Equation" r:id="rId4" imgW="469800" imgH="215640" progId="Equation.3">
              <p:embed/>
            </p:oleObj>
          </a:graphicData>
        </a:graphic>
      </p:graphicFrame>
      <p:sp>
        <p:nvSpPr>
          <p:cNvPr id="7" name="Rectangle 6"/>
          <p:cNvSpPr>
            <a:spLocks noChangeArrowheads="1"/>
          </p:cNvSpPr>
          <p:nvPr/>
        </p:nvSpPr>
        <p:spPr bwMode="auto">
          <a:xfrm>
            <a:off x="5562600" y="1524000"/>
            <a:ext cx="1231900" cy="479425"/>
          </a:xfrm>
          <a:prstGeom prst="rect">
            <a:avLst/>
          </a:prstGeom>
          <a:noFill/>
          <a:ln w="57150">
            <a:noFill/>
            <a:miter lim="800000"/>
            <a:headEnd/>
            <a:tailEnd/>
          </a:ln>
        </p:spPr>
        <p:txBody>
          <a:bodyPr lIns="83486" tIns="41742" rIns="83486" bIns="41742">
            <a:spAutoFit/>
          </a:bodyPr>
          <a:lstStyle/>
          <a:p>
            <a:pPr defTabSz="835025">
              <a:spcBef>
                <a:spcPct val="50000"/>
              </a:spcBef>
            </a:pPr>
            <a:r>
              <a:rPr lang="zh-CN" altLang="en-US" sz="2600">
                <a:latin typeface="黑体" pitchFamily="2" charset="-122"/>
                <a:ea typeface="黑体" pitchFamily="2" charset="-122"/>
              </a:rPr>
              <a:t>时</a:t>
            </a:r>
            <a:r>
              <a:rPr lang="en-US" altLang="zh-CN" sz="2600">
                <a:latin typeface="黑体" pitchFamily="2" charset="-122"/>
                <a:ea typeface="黑体" pitchFamily="2" charset="-122"/>
              </a:rPr>
              <a:t>,</a:t>
            </a:r>
          </a:p>
        </p:txBody>
      </p:sp>
      <p:graphicFrame>
        <p:nvGraphicFramePr>
          <p:cNvPr id="8" name="Object 7"/>
          <p:cNvGraphicFramePr>
            <a:graphicFrameLocks noChangeAspect="1"/>
          </p:cNvGraphicFramePr>
          <p:nvPr/>
        </p:nvGraphicFramePr>
        <p:xfrm>
          <a:off x="709613" y="2209800"/>
          <a:ext cx="2409825" cy="473075"/>
        </p:xfrm>
        <a:graphic>
          <a:graphicData uri="http://schemas.openxmlformats.org/presentationml/2006/ole">
            <p:oleObj spid="_x0000_s46084" name="Equation" r:id="rId5" imgW="1091880" imgH="215640" progId="Equation.3">
              <p:embed/>
            </p:oleObj>
          </a:graphicData>
        </a:graphic>
      </p:graphicFrame>
      <p:graphicFrame>
        <p:nvGraphicFramePr>
          <p:cNvPr id="9" name="Object 8"/>
          <p:cNvGraphicFramePr>
            <a:graphicFrameLocks noChangeAspect="1"/>
          </p:cNvGraphicFramePr>
          <p:nvPr/>
        </p:nvGraphicFramePr>
        <p:xfrm>
          <a:off x="3160713" y="2209800"/>
          <a:ext cx="4795837" cy="520700"/>
        </p:xfrm>
        <a:graphic>
          <a:graphicData uri="http://schemas.openxmlformats.org/presentationml/2006/ole">
            <p:oleObj spid="_x0000_s46085" name="Equation" r:id="rId6" imgW="1981080" imgH="215640" progId="Equation.3">
              <p:embed/>
            </p:oleObj>
          </a:graphicData>
        </a:graphic>
      </p:graphicFrame>
      <p:graphicFrame>
        <p:nvGraphicFramePr>
          <p:cNvPr id="10" name="Object 9"/>
          <p:cNvGraphicFramePr>
            <a:graphicFrameLocks noChangeAspect="1"/>
          </p:cNvGraphicFramePr>
          <p:nvPr/>
        </p:nvGraphicFramePr>
        <p:xfrm>
          <a:off x="606425" y="2822575"/>
          <a:ext cx="2827338" cy="539750"/>
        </p:xfrm>
        <a:graphic>
          <a:graphicData uri="http://schemas.openxmlformats.org/presentationml/2006/ole">
            <p:oleObj spid="_x0000_s46086" name="Equation" r:id="rId7" imgW="1117440" imgH="215640" progId="Equation.3">
              <p:embed/>
            </p:oleObj>
          </a:graphicData>
        </a:graphic>
      </p:graphicFrame>
      <p:graphicFrame>
        <p:nvGraphicFramePr>
          <p:cNvPr id="11" name="Object 10"/>
          <p:cNvGraphicFramePr>
            <a:graphicFrameLocks noChangeAspect="1"/>
          </p:cNvGraphicFramePr>
          <p:nvPr/>
        </p:nvGraphicFramePr>
        <p:xfrm>
          <a:off x="3317875" y="2852738"/>
          <a:ext cx="4783138" cy="519112"/>
        </p:xfrm>
        <a:graphic>
          <a:graphicData uri="http://schemas.openxmlformats.org/presentationml/2006/ole">
            <p:oleObj spid="_x0000_s46087" name="Equation" r:id="rId8" imgW="1981080" imgH="215640" progId="Equation.3">
              <p:embed/>
            </p:oleObj>
          </a:graphicData>
        </a:graphic>
      </p:graphicFrame>
      <p:graphicFrame>
        <p:nvGraphicFramePr>
          <p:cNvPr id="12" name="Object 11"/>
          <p:cNvGraphicFramePr>
            <a:graphicFrameLocks noChangeAspect="1"/>
          </p:cNvGraphicFramePr>
          <p:nvPr/>
        </p:nvGraphicFramePr>
        <p:xfrm>
          <a:off x="1782763" y="3651250"/>
          <a:ext cx="4373562" cy="569913"/>
        </p:xfrm>
        <a:graphic>
          <a:graphicData uri="http://schemas.openxmlformats.org/presentationml/2006/ole">
            <p:oleObj spid="_x0000_s46088" name="Equation" r:id="rId9" imgW="1752480" imgH="228600" progId="Equation.3">
              <p:embed/>
            </p:oleObj>
          </a:graphicData>
        </a:graphic>
      </p:graphicFrame>
      <p:graphicFrame>
        <p:nvGraphicFramePr>
          <p:cNvPr id="13" name="Object 12"/>
          <p:cNvGraphicFramePr>
            <a:graphicFrameLocks noChangeAspect="1"/>
          </p:cNvGraphicFramePr>
          <p:nvPr/>
        </p:nvGraphicFramePr>
        <p:xfrm>
          <a:off x="2665413" y="4495800"/>
          <a:ext cx="2266950" cy="692150"/>
        </p:xfrm>
        <a:graphic>
          <a:graphicData uri="http://schemas.openxmlformats.org/presentationml/2006/ole">
            <p:oleObj spid="_x0000_s46089" name="Equation" r:id="rId10" imgW="749160" imgH="228600" progId="Equation.3">
              <p:embed/>
            </p:oleObj>
          </a:graphicData>
        </a:graphic>
      </p:graphicFrame>
      <p:graphicFrame>
        <p:nvGraphicFramePr>
          <p:cNvPr id="14" name="Object 13"/>
          <p:cNvGraphicFramePr>
            <a:graphicFrameLocks noChangeAspect="1"/>
          </p:cNvGraphicFramePr>
          <p:nvPr/>
        </p:nvGraphicFramePr>
        <p:xfrm>
          <a:off x="5148263" y="4437063"/>
          <a:ext cx="2238375" cy="1771650"/>
        </p:xfrm>
        <a:graphic>
          <a:graphicData uri="http://schemas.openxmlformats.org/presentationml/2006/ole">
            <p:oleObj spid="_x0000_s46090" name="BMP 图象" r:id="rId11" imgW="2238687" imgH="1771429"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slide(from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1+#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6FA77806-9B0D-4998-87AA-BB08B4FF5FE6}" type="slidenum">
              <a:rPr lang="en-US" altLang="zh-CN" smtClean="0"/>
              <a:pPr defTabSz="835025"/>
              <a:t>25</a:t>
            </a:fld>
            <a:endParaRPr lang="en-US" altLang="zh-CN" smtClean="0"/>
          </a:p>
        </p:txBody>
      </p:sp>
      <p:sp>
        <p:nvSpPr>
          <p:cNvPr id="3" name="Text Box 2"/>
          <p:cNvSpPr txBox="1">
            <a:spLocks noChangeArrowheads="1"/>
          </p:cNvSpPr>
          <p:nvPr/>
        </p:nvSpPr>
        <p:spPr bwMode="auto">
          <a:xfrm>
            <a:off x="611188" y="627063"/>
            <a:ext cx="5200650" cy="569912"/>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t>3</a:t>
            </a:r>
            <a:r>
              <a:rPr lang="zh-CN" altLang="en-US" sz="3200" b="1"/>
              <a:t>．函数的奇偶性</a:t>
            </a:r>
            <a:r>
              <a:rPr lang="en-US" altLang="zh-CN" sz="3200" b="1"/>
              <a:t>:</a:t>
            </a:r>
          </a:p>
        </p:txBody>
      </p:sp>
      <p:sp>
        <p:nvSpPr>
          <p:cNvPr id="4" name="Text Box 3"/>
          <p:cNvSpPr txBox="1">
            <a:spLocks noChangeArrowheads="1"/>
          </p:cNvSpPr>
          <p:nvPr/>
        </p:nvSpPr>
        <p:spPr bwMode="auto">
          <a:xfrm>
            <a:off x="3733800" y="5334000"/>
            <a:ext cx="1371600" cy="419100"/>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200" b="1"/>
              <a:t>偶函数</a:t>
            </a:r>
          </a:p>
        </p:txBody>
      </p:sp>
      <p:graphicFrame>
        <p:nvGraphicFramePr>
          <p:cNvPr id="5" name="Object 4"/>
          <p:cNvGraphicFramePr>
            <a:graphicFrameLocks noChangeAspect="1"/>
          </p:cNvGraphicFramePr>
          <p:nvPr/>
        </p:nvGraphicFramePr>
        <p:xfrm>
          <a:off x="1006475" y="1268413"/>
          <a:ext cx="6013450" cy="509587"/>
        </p:xfrm>
        <a:graphic>
          <a:graphicData uri="http://schemas.openxmlformats.org/presentationml/2006/ole">
            <p:oleObj spid="_x0000_s47106" name="Equation" r:id="rId3" imgW="2539800" imgH="215640" progId="Equation.3">
              <p:embed/>
            </p:oleObj>
          </a:graphicData>
        </a:graphic>
      </p:graphicFrame>
      <p:graphicFrame>
        <p:nvGraphicFramePr>
          <p:cNvPr id="6" name="Object 5"/>
          <p:cNvGraphicFramePr>
            <a:graphicFrameLocks noChangeAspect="1"/>
          </p:cNvGraphicFramePr>
          <p:nvPr/>
        </p:nvGraphicFramePr>
        <p:xfrm>
          <a:off x="2268538" y="1773238"/>
          <a:ext cx="2870200" cy="541337"/>
        </p:xfrm>
        <a:graphic>
          <a:graphicData uri="http://schemas.openxmlformats.org/presentationml/2006/ole">
            <p:oleObj spid="_x0000_s47107" name="Equation" r:id="rId4" imgW="1079280" imgH="203040" progId="Equation.3">
              <p:embed/>
            </p:oleObj>
          </a:graphicData>
        </a:graphic>
      </p:graphicFrame>
      <p:grpSp>
        <p:nvGrpSpPr>
          <p:cNvPr id="7" name="Group 6"/>
          <p:cNvGrpSpPr>
            <a:grpSpLocks/>
          </p:cNvGrpSpPr>
          <p:nvPr/>
        </p:nvGrpSpPr>
        <p:grpSpPr bwMode="auto">
          <a:xfrm>
            <a:off x="2514600" y="2898775"/>
            <a:ext cx="4191000" cy="2374900"/>
            <a:chOff x="240" y="2208"/>
            <a:chExt cx="2640" cy="1496"/>
          </a:xfrm>
        </p:grpSpPr>
        <p:sp>
          <p:nvSpPr>
            <p:cNvPr id="8" name="Line 7"/>
            <p:cNvSpPr>
              <a:spLocks noChangeShapeType="1"/>
            </p:cNvSpPr>
            <p:nvPr/>
          </p:nvSpPr>
          <p:spPr bwMode="auto">
            <a:xfrm>
              <a:off x="240" y="3504"/>
              <a:ext cx="2392" cy="0"/>
            </a:xfrm>
            <a:prstGeom prst="line">
              <a:avLst/>
            </a:prstGeom>
            <a:noFill/>
            <a:ln w="25400">
              <a:solidFill>
                <a:schemeClr val="tx1"/>
              </a:solidFill>
              <a:round/>
              <a:headEnd/>
              <a:tailEnd type="triangle" w="med" len="med"/>
            </a:ln>
          </p:spPr>
          <p:txBody>
            <a:bodyPr lIns="58016" tIns="29024" rIns="58016" bIns="29024">
              <a:spAutoFit/>
            </a:bodyPr>
            <a:lstStyle/>
            <a:p>
              <a:endParaRPr lang="zh-CN" altLang="en-US"/>
            </a:p>
          </p:txBody>
        </p:sp>
        <p:sp>
          <p:nvSpPr>
            <p:cNvPr id="9" name="Line 8"/>
            <p:cNvSpPr>
              <a:spLocks noChangeShapeType="1"/>
            </p:cNvSpPr>
            <p:nvPr/>
          </p:nvSpPr>
          <p:spPr bwMode="auto">
            <a:xfrm flipV="1">
              <a:off x="1332" y="2352"/>
              <a:ext cx="0" cy="1344"/>
            </a:xfrm>
            <a:prstGeom prst="line">
              <a:avLst/>
            </a:prstGeom>
            <a:noFill/>
            <a:ln w="25400">
              <a:solidFill>
                <a:schemeClr val="tx1"/>
              </a:solidFill>
              <a:round/>
              <a:headEnd/>
              <a:tailEnd type="triangle" w="med" len="med"/>
            </a:ln>
          </p:spPr>
          <p:txBody>
            <a:bodyPr lIns="58016" tIns="29024" rIns="58016" bIns="29024">
              <a:spAutoFit/>
            </a:bodyPr>
            <a:lstStyle/>
            <a:p>
              <a:endParaRPr lang="zh-CN" altLang="en-US"/>
            </a:p>
          </p:txBody>
        </p:sp>
        <p:sp>
          <p:nvSpPr>
            <p:cNvPr id="10" name="Freeform 9"/>
            <p:cNvSpPr>
              <a:spLocks/>
            </p:cNvSpPr>
            <p:nvPr/>
          </p:nvSpPr>
          <p:spPr bwMode="auto">
            <a:xfrm>
              <a:off x="240" y="2384"/>
              <a:ext cx="1092" cy="864"/>
            </a:xfrm>
            <a:custGeom>
              <a:avLst/>
              <a:gdLst>
                <a:gd name="T0" fmla="*/ 0 w 1008"/>
                <a:gd name="T1" fmla="*/ 352 h 864"/>
                <a:gd name="T2" fmla="*/ 502 w 1008"/>
                <a:gd name="T3" fmla="*/ 64 h 864"/>
                <a:gd name="T4" fmla="*/ 1219 w 1008"/>
                <a:gd name="T5" fmla="*/ 736 h 864"/>
                <a:gd name="T6" fmla="*/ 1505 w 1008"/>
                <a:gd name="T7" fmla="*/ 832 h 864"/>
                <a:gd name="T8" fmla="*/ 0 60000 65536"/>
                <a:gd name="T9" fmla="*/ 0 60000 65536"/>
                <a:gd name="T10" fmla="*/ 0 60000 65536"/>
                <a:gd name="T11" fmla="*/ 0 60000 65536"/>
                <a:gd name="T12" fmla="*/ 0 w 1008"/>
                <a:gd name="T13" fmla="*/ 0 h 864"/>
                <a:gd name="T14" fmla="*/ 1008 w 1008"/>
                <a:gd name="T15" fmla="*/ 864 h 864"/>
              </a:gdLst>
              <a:ahLst/>
              <a:cxnLst>
                <a:cxn ang="T8">
                  <a:pos x="T0" y="T1"/>
                </a:cxn>
                <a:cxn ang="T9">
                  <a:pos x="T2" y="T3"/>
                </a:cxn>
                <a:cxn ang="T10">
                  <a:pos x="T4" y="T5"/>
                </a:cxn>
                <a:cxn ang="T11">
                  <a:pos x="T6" y="T7"/>
                </a:cxn>
              </a:cxnLst>
              <a:rect l="T12" t="T13" r="T14" b="T15"/>
              <a:pathLst>
                <a:path w="1008" h="864">
                  <a:moveTo>
                    <a:pt x="0" y="352"/>
                  </a:moveTo>
                  <a:cubicBezTo>
                    <a:pt x="100" y="176"/>
                    <a:pt x="200" y="0"/>
                    <a:pt x="336" y="64"/>
                  </a:cubicBezTo>
                  <a:cubicBezTo>
                    <a:pt x="472" y="128"/>
                    <a:pt x="704" y="608"/>
                    <a:pt x="816" y="736"/>
                  </a:cubicBezTo>
                  <a:cubicBezTo>
                    <a:pt x="928" y="864"/>
                    <a:pt x="968" y="848"/>
                    <a:pt x="1008" y="832"/>
                  </a:cubicBezTo>
                </a:path>
              </a:pathLst>
            </a:custGeom>
            <a:noFill/>
            <a:ln w="25400">
              <a:solidFill>
                <a:schemeClr val="accent2"/>
              </a:solidFill>
              <a:round/>
              <a:headEnd/>
              <a:tailEnd/>
            </a:ln>
          </p:spPr>
          <p:txBody>
            <a:bodyPr lIns="58016" tIns="29024" rIns="58016" bIns="29024">
              <a:spAutoFit/>
            </a:bodyPr>
            <a:lstStyle/>
            <a:p>
              <a:endParaRPr lang="zh-CN" altLang="en-US"/>
            </a:p>
          </p:txBody>
        </p:sp>
        <p:sp>
          <p:nvSpPr>
            <p:cNvPr id="11" name="Freeform 10"/>
            <p:cNvSpPr>
              <a:spLocks/>
            </p:cNvSpPr>
            <p:nvPr/>
          </p:nvSpPr>
          <p:spPr bwMode="auto">
            <a:xfrm flipH="1">
              <a:off x="1280" y="2400"/>
              <a:ext cx="1092" cy="864"/>
            </a:xfrm>
            <a:custGeom>
              <a:avLst/>
              <a:gdLst>
                <a:gd name="T0" fmla="*/ 0 w 1008"/>
                <a:gd name="T1" fmla="*/ 352 h 864"/>
                <a:gd name="T2" fmla="*/ 502 w 1008"/>
                <a:gd name="T3" fmla="*/ 64 h 864"/>
                <a:gd name="T4" fmla="*/ 1219 w 1008"/>
                <a:gd name="T5" fmla="*/ 736 h 864"/>
                <a:gd name="T6" fmla="*/ 1505 w 1008"/>
                <a:gd name="T7" fmla="*/ 832 h 864"/>
                <a:gd name="T8" fmla="*/ 0 60000 65536"/>
                <a:gd name="T9" fmla="*/ 0 60000 65536"/>
                <a:gd name="T10" fmla="*/ 0 60000 65536"/>
                <a:gd name="T11" fmla="*/ 0 60000 65536"/>
                <a:gd name="T12" fmla="*/ 0 w 1008"/>
                <a:gd name="T13" fmla="*/ 0 h 864"/>
                <a:gd name="T14" fmla="*/ 1008 w 1008"/>
                <a:gd name="T15" fmla="*/ 864 h 864"/>
              </a:gdLst>
              <a:ahLst/>
              <a:cxnLst>
                <a:cxn ang="T8">
                  <a:pos x="T0" y="T1"/>
                </a:cxn>
                <a:cxn ang="T9">
                  <a:pos x="T2" y="T3"/>
                </a:cxn>
                <a:cxn ang="T10">
                  <a:pos x="T4" y="T5"/>
                </a:cxn>
                <a:cxn ang="T11">
                  <a:pos x="T6" y="T7"/>
                </a:cxn>
              </a:cxnLst>
              <a:rect l="T12" t="T13" r="T14" b="T15"/>
              <a:pathLst>
                <a:path w="1008" h="864">
                  <a:moveTo>
                    <a:pt x="0" y="352"/>
                  </a:moveTo>
                  <a:cubicBezTo>
                    <a:pt x="100" y="176"/>
                    <a:pt x="200" y="0"/>
                    <a:pt x="336" y="64"/>
                  </a:cubicBezTo>
                  <a:cubicBezTo>
                    <a:pt x="472" y="128"/>
                    <a:pt x="704" y="608"/>
                    <a:pt x="816" y="736"/>
                  </a:cubicBezTo>
                  <a:cubicBezTo>
                    <a:pt x="928" y="864"/>
                    <a:pt x="968" y="848"/>
                    <a:pt x="1008" y="832"/>
                  </a:cubicBezTo>
                </a:path>
              </a:pathLst>
            </a:custGeom>
            <a:noFill/>
            <a:ln w="25400">
              <a:solidFill>
                <a:schemeClr val="accent2"/>
              </a:solidFill>
              <a:round/>
              <a:headEnd/>
              <a:tailEnd/>
            </a:ln>
          </p:spPr>
          <p:txBody>
            <a:bodyPr lIns="58016" tIns="29024" rIns="58016" bIns="29024">
              <a:spAutoFit/>
            </a:bodyPr>
            <a:lstStyle/>
            <a:p>
              <a:endParaRPr lang="zh-CN" altLang="en-US"/>
            </a:p>
          </p:txBody>
        </p:sp>
        <p:sp>
          <p:nvSpPr>
            <p:cNvPr id="12" name="Line 11"/>
            <p:cNvSpPr>
              <a:spLocks noChangeShapeType="1"/>
            </p:cNvSpPr>
            <p:nvPr/>
          </p:nvSpPr>
          <p:spPr bwMode="auto">
            <a:xfrm>
              <a:off x="2372" y="2736"/>
              <a:ext cx="0" cy="768"/>
            </a:xfrm>
            <a:prstGeom prst="line">
              <a:avLst/>
            </a:prstGeom>
            <a:noFill/>
            <a:ln w="25400">
              <a:solidFill>
                <a:schemeClr val="tx1"/>
              </a:solidFill>
              <a:round/>
              <a:headEnd/>
              <a:tailEnd/>
            </a:ln>
          </p:spPr>
          <p:txBody>
            <a:bodyPr lIns="58016" tIns="29024" rIns="58016" bIns="29024">
              <a:spAutoFit/>
            </a:bodyPr>
            <a:lstStyle/>
            <a:p>
              <a:endParaRPr lang="zh-CN" altLang="en-US"/>
            </a:p>
          </p:txBody>
        </p:sp>
        <p:sp>
          <p:nvSpPr>
            <p:cNvPr id="13" name="Line 12"/>
            <p:cNvSpPr>
              <a:spLocks noChangeShapeType="1"/>
            </p:cNvSpPr>
            <p:nvPr/>
          </p:nvSpPr>
          <p:spPr bwMode="auto">
            <a:xfrm>
              <a:off x="240" y="2736"/>
              <a:ext cx="0" cy="768"/>
            </a:xfrm>
            <a:prstGeom prst="line">
              <a:avLst/>
            </a:prstGeom>
            <a:noFill/>
            <a:ln w="25400">
              <a:solidFill>
                <a:schemeClr val="tx1"/>
              </a:solidFill>
              <a:round/>
              <a:headEnd/>
              <a:tailEnd/>
            </a:ln>
          </p:spPr>
          <p:txBody>
            <a:bodyPr lIns="58016" tIns="29024" rIns="58016" bIns="29024">
              <a:spAutoFit/>
            </a:bodyPr>
            <a:lstStyle/>
            <a:p>
              <a:endParaRPr lang="zh-CN" altLang="en-US"/>
            </a:p>
          </p:txBody>
        </p:sp>
        <p:sp>
          <p:nvSpPr>
            <p:cNvPr id="14" name="Line 13"/>
            <p:cNvSpPr>
              <a:spLocks noChangeShapeType="1"/>
            </p:cNvSpPr>
            <p:nvPr/>
          </p:nvSpPr>
          <p:spPr bwMode="auto">
            <a:xfrm>
              <a:off x="968" y="2880"/>
              <a:ext cx="0" cy="624"/>
            </a:xfrm>
            <a:prstGeom prst="line">
              <a:avLst/>
            </a:prstGeom>
            <a:noFill/>
            <a:ln w="9525">
              <a:solidFill>
                <a:schemeClr val="tx1"/>
              </a:solidFill>
              <a:prstDash val="dash"/>
              <a:round/>
              <a:headEnd/>
              <a:tailEnd/>
            </a:ln>
          </p:spPr>
          <p:txBody>
            <a:bodyPr lIns="58016" tIns="29024" rIns="58016" bIns="29024">
              <a:spAutoFit/>
            </a:bodyPr>
            <a:lstStyle/>
            <a:p>
              <a:endParaRPr lang="zh-CN" altLang="en-US"/>
            </a:p>
          </p:txBody>
        </p:sp>
        <p:sp>
          <p:nvSpPr>
            <p:cNvPr id="15" name="Line 14"/>
            <p:cNvSpPr>
              <a:spLocks noChangeShapeType="1"/>
            </p:cNvSpPr>
            <p:nvPr/>
          </p:nvSpPr>
          <p:spPr bwMode="auto">
            <a:xfrm>
              <a:off x="1696" y="2880"/>
              <a:ext cx="0" cy="624"/>
            </a:xfrm>
            <a:prstGeom prst="line">
              <a:avLst/>
            </a:prstGeom>
            <a:noFill/>
            <a:ln w="9525">
              <a:solidFill>
                <a:schemeClr val="tx1"/>
              </a:solidFill>
              <a:prstDash val="dash"/>
              <a:round/>
              <a:headEnd/>
              <a:tailEnd/>
            </a:ln>
          </p:spPr>
          <p:txBody>
            <a:bodyPr lIns="58016" tIns="29024" rIns="58016" bIns="29024">
              <a:spAutoFit/>
            </a:bodyPr>
            <a:lstStyle/>
            <a:p>
              <a:endParaRPr lang="zh-CN" altLang="en-US"/>
            </a:p>
          </p:txBody>
        </p:sp>
        <p:sp>
          <p:nvSpPr>
            <p:cNvPr id="16" name="Line 15"/>
            <p:cNvSpPr>
              <a:spLocks noChangeShapeType="1"/>
            </p:cNvSpPr>
            <p:nvPr/>
          </p:nvSpPr>
          <p:spPr bwMode="auto">
            <a:xfrm>
              <a:off x="968" y="2880"/>
              <a:ext cx="728" cy="0"/>
            </a:xfrm>
            <a:prstGeom prst="line">
              <a:avLst/>
            </a:prstGeom>
            <a:noFill/>
            <a:ln w="9525">
              <a:solidFill>
                <a:schemeClr val="tx1"/>
              </a:solidFill>
              <a:prstDash val="dash"/>
              <a:round/>
              <a:headEnd/>
              <a:tailEnd/>
            </a:ln>
          </p:spPr>
          <p:txBody>
            <a:bodyPr lIns="58016" tIns="29024" rIns="58016" bIns="29024">
              <a:spAutoFit/>
            </a:bodyPr>
            <a:lstStyle/>
            <a:p>
              <a:endParaRPr lang="zh-CN" altLang="en-US"/>
            </a:p>
          </p:txBody>
        </p:sp>
        <p:sp>
          <p:nvSpPr>
            <p:cNvPr id="17" name="Text Box 16"/>
            <p:cNvSpPr txBox="1">
              <a:spLocks noChangeArrowheads="1"/>
            </p:cNvSpPr>
            <p:nvPr/>
          </p:nvSpPr>
          <p:spPr bwMode="auto">
            <a:xfrm>
              <a:off x="1124" y="2208"/>
              <a:ext cx="468"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b="1" i="1"/>
                <a:t>y</a:t>
              </a:r>
              <a:endParaRPr lang="en-US" altLang="zh-CN" sz="2200" b="1"/>
            </a:p>
          </p:txBody>
        </p:sp>
        <p:sp>
          <p:nvSpPr>
            <p:cNvPr id="18" name="Text Box 17"/>
            <p:cNvSpPr txBox="1">
              <a:spLocks noChangeArrowheads="1"/>
            </p:cNvSpPr>
            <p:nvPr/>
          </p:nvSpPr>
          <p:spPr bwMode="auto">
            <a:xfrm>
              <a:off x="2480" y="3457"/>
              <a:ext cx="400"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b="1" i="1"/>
                <a:t>x</a:t>
              </a:r>
              <a:endParaRPr lang="en-US" altLang="zh-CN" sz="2200" b="1"/>
            </a:p>
          </p:txBody>
        </p:sp>
        <p:graphicFrame>
          <p:nvGraphicFramePr>
            <p:cNvPr id="19" name="Object 18"/>
            <p:cNvGraphicFramePr>
              <a:graphicFrameLocks noChangeAspect="1"/>
            </p:cNvGraphicFramePr>
            <p:nvPr/>
          </p:nvGraphicFramePr>
          <p:xfrm>
            <a:off x="266" y="3072"/>
            <a:ext cx="625" cy="237"/>
          </p:xfrm>
          <a:graphic>
            <a:graphicData uri="http://schemas.openxmlformats.org/presentationml/2006/ole">
              <p:oleObj spid="_x0000_s47108" name="公式" r:id="rId5" imgW="1066680" imgH="406080" progId="Equation.3">
                <p:embed/>
              </p:oleObj>
            </a:graphicData>
          </a:graphic>
        </p:graphicFrame>
        <p:graphicFrame>
          <p:nvGraphicFramePr>
            <p:cNvPr id="20" name="Object 19"/>
            <p:cNvGraphicFramePr>
              <a:graphicFrameLocks noChangeAspect="1"/>
            </p:cNvGraphicFramePr>
            <p:nvPr/>
          </p:nvGraphicFramePr>
          <p:xfrm>
            <a:off x="1646" y="2239"/>
            <a:ext cx="754" cy="209"/>
          </p:xfrm>
          <a:graphic>
            <a:graphicData uri="http://schemas.openxmlformats.org/presentationml/2006/ole">
              <p:oleObj spid="_x0000_s47109" name="公式" r:id="rId6" imgW="1460160" imgH="406080" progId="Equation.3">
                <p:embed/>
              </p:oleObj>
            </a:graphicData>
          </a:graphic>
        </p:graphicFrame>
        <p:sp>
          <p:nvSpPr>
            <p:cNvPr id="21" name="Text Box 20"/>
            <p:cNvSpPr txBox="1">
              <a:spLocks noChangeArrowheads="1"/>
            </p:cNvSpPr>
            <p:nvPr/>
          </p:nvSpPr>
          <p:spPr bwMode="auto">
            <a:xfrm>
              <a:off x="1124" y="3457"/>
              <a:ext cx="1146"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i="1"/>
                <a:t>o</a:t>
              </a:r>
              <a:endParaRPr lang="en-US" altLang="zh-CN" sz="2200"/>
            </a:p>
          </p:txBody>
        </p:sp>
        <p:sp>
          <p:nvSpPr>
            <p:cNvPr id="22" name="Text Box 21"/>
            <p:cNvSpPr txBox="1">
              <a:spLocks noChangeArrowheads="1"/>
            </p:cNvSpPr>
            <p:nvPr/>
          </p:nvSpPr>
          <p:spPr bwMode="auto">
            <a:xfrm>
              <a:off x="1592" y="3457"/>
              <a:ext cx="1144"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i="1"/>
                <a:t>x</a:t>
              </a:r>
              <a:endParaRPr lang="en-US" altLang="zh-CN" sz="2200"/>
            </a:p>
          </p:txBody>
        </p:sp>
        <p:sp>
          <p:nvSpPr>
            <p:cNvPr id="23" name="Text Box 22"/>
            <p:cNvSpPr txBox="1">
              <a:spLocks noChangeArrowheads="1"/>
            </p:cNvSpPr>
            <p:nvPr/>
          </p:nvSpPr>
          <p:spPr bwMode="auto">
            <a:xfrm>
              <a:off x="760" y="3457"/>
              <a:ext cx="1458"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a:t>-</a:t>
              </a:r>
              <a:r>
                <a:rPr lang="en-US" altLang="zh-CN" sz="2200" i="1"/>
                <a:t>x</a:t>
              </a:r>
            </a:p>
          </p:txBody>
        </p:sp>
        <p:graphicFrame>
          <p:nvGraphicFramePr>
            <p:cNvPr id="24" name="Object 23"/>
            <p:cNvGraphicFramePr>
              <a:graphicFrameLocks noChangeAspect="1"/>
            </p:cNvGraphicFramePr>
            <p:nvPr/>
          </p:nvGraphicFramePr>
          <p:xfrm>
            <a:off x="1776" y="3024"/>
            <a:ext cx="480" cy="232"/>
          </p:xfrm>
          <a:graphic>
            <a:graphicData uri="http://schemas.openxmlformats.org/presentationml/2006/ole">
              <p:oleObj spid="_x0000_s47110" name="公式" r:id="rId7" imgW="838080" imgH="406080" progId="Equation.3">
                <p:embed/>
              </p:oleObj>
            </a:graphicData>
          </a:graphic>
        </p:graphicFrame>
      </p:grpSp>
      <p:graphicFrame>
        <p:nvGraphicFramePr>
          <p:cNvPr id="25" name="Object 24"/>
          <p:cNvGraphicFramePr>
            <a:graphicFrameLocks noChangeAspect="1"/>
          </p:cNvGraphicFramePr>
          <p:nvPr/>
        </p:nvGraphicFramePr>
        <p:xfrm>
          <a:off x="323850" y="2420938"/>
          <a:ext cx="3168650" cy="501650"/>
        </p:xfrm>
        <a:graphic>
          <a:graphicData uri="http://schemas.openxmlformats.org/presentationml/2006/ole">
            <p:oleObj spid="_x0000_s47111" name="Equation" r:id="rId8" imgW="135864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5DCA7771-9540-40E1-AB23-74AD6E8DA199}" type="slidenum">
              <a:rPr lang="en-US" altLang="zh-CN" smtClean="0"/>
              <a:pPr defTabSz="835025"/>
              <a:t>26</a:t>
            </a:fld>
            <a:endParaRPr lang="en-US" altLang="zh-CN" smtClean="0"/>
          </a:p>
        </p:txBody>
      </p:sp>
      <p:graphicFrame>
        <p:nvGraphicFramePr>
          <p:cNvPr id="3" name="Object 2"/>
          <p:cNvGraphicFramePr>
            <a:graphicFrameLocks noChangeAspect="1"/>
          </p:cNvGraphicFramePr>
          <p:nvPr/>
        </p:nvGraphicFramePr>
        <p:xfrm>
          <a:off x="1042988" y="692150"/>
          <a:ext cx="5867400" cy="531813"/>
        </p:xfrm>
        <a:graphic>
          <a:graphicData uri="http://schemas.openxmlformats.org/presentationml/2006/ole">
            <p:oleObj spid="_x0000_s48130" name="Equation" r:id="rId3" imgW="2387520" imgH="215640" progId="Equation.3">
              <p:embed/>
            </p:oleObj>
          </a:graphicData>
        </a:graphic>
      </p:graphicFrame>
      <p:graphicFrame>
        <p:nvGraphicFramePr>
          <p:cNvPr id="4" name="Object 3"/>
          <p:cNvGraphicFramePr>
            <a:graphicFrameLocks noChangeAspect="1"/>
          </p:cNvGraphicFramePr>
          <p:nvPr/>
        </p:nvGraphicFramePr>
        <p:xfrm>
          <a:off x="2339975" y="1341438"/>
          <a:ext cx="2895600" cy="574675"/>
        </p:xfrm>
        <a:graphic>
          <a:graphicData uri="http://schemas.openxmlformats.org/presentationml/2006/ole">
            <p:oleObj spid="_x0000_s48131" name="Equation" r:id="rId4" imgW="1015920" imgH="203040" progId="Equation.3">
              <p:embed/>
            </p:oleObj>
          </a:graphicData>
        </a:graphic>
      </p:graphicFrame>
      <p:graphicFrame>
        <p:nvGraphicFramePr>
          <p:cNvPr id="5" name="Object 4"/>
          <p:cNvGraphicFramePr>
            <a:graphicFrameLocks noChangeAspect="1"/>
          </p:cNvGraphicFramePr>
          <p:nvPr/>
        </p:nvGraphicFramePr>
        <p:xfrm>
          <a:off x="396875" y="2078038"/>
          <a:ext cx="3527425" cy="558800"/>
        </p:xfrm>
        <a:graphic>
          <a:graphicData uri="http://schemas.openxmlformats.org/presentationml/2006/ole">
            <p:oleObj spid="_x0000_s48132" name="Equation" r:id="rId5" imgW="1358640" imgH="215640" progId="Equation.3">
              <p:embed/>
            </p:oleObj>
          </a:graphicData>
        </a:graphic>
      </p:graphicFrame>
      <p:sp>
        <p:nvSpPr>
          <p:cNvPr id="6" name="Text Box 5"/>
          <p:cNvSpPr txBox="1">
            <a:spLocks noChangeArrowheads="1"/>
          </p:cNvSpPr>
          <p:nvPr/>
        </p:nvSpPr>
        <p:spPr bwMode="auto">
          <a:xfrm>
            <a:off x="3762375" y="5181600"/>
            <a:ext cx="1425575" cy="419100"/>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200" b="1"/>
              <a:t>奇函数</a:t>
            </a:r>
          </a:p>
        </p:txBody>
      </p:sp>
      <p:grpSp>
        <p:nvGrpSpPr>
          <p:cNvPr id="7" name="Group 6"/>
          <p:cNvGrpSpPr>
            <a:grpSpLocks/>
          </p:cNvGrpSpPr>
          <p:nvPr/>
        </p:nvGrpSpPr>
        <p:grpSpPr bwMode="auto">
          <a:xfrm>
            <a:off x="2438400" y="2743200"/>
            <a:ext cx="3990975" cy="2895600"/>
            <a:chOff x="2926" y="2160"/>
            <a:chExt cx="2514" cy="1824"/>
          </a:xfrm>
        </p:grpSpPr>
        <p:graphicFrame>
          <p:nvGraphicFramePr>
            <p:cNvPr id="8" name="Object 7"/>
            <p:cNvGraphicFramePr>
              <a:graphicFrameLocks noChangeAspect="1"/>
            </p:cNvGraphicFramePr>
            <p:nvPr/>
          </p:nvGraphicFramePr>
          <p:xfrm>
            <a:off x="2926" y="3447"/>
            <a:ext cx="530" cy="201"/>
          </p:xfrm>
          <a:graphic>
            <a:graphicData uri="http://schemas.openxmlformats.org/presentationml/2006/ole">
              <p:oleObj spid="_x0000_s48133" name="公式" r:id="rId6" imgW="1066680" imgH="406080" progId="Equation.3">
                <p:embed/>
              </p:oleObj>
            </a:graphicData>
          </a:graphic>
        </p:graphicFrame>
        <p:grpSp>
          <p:nvGrpSpPr>
            <p:cNvPr id="9" name="Group 8"/>
            <p:cNvGrpSpPr>
              <a:grpSpLocks/>
            </p:cNvGrpSpPr>
            <p:nvPr/>
          </p:nvGrpSpPr>
          <p:grpSpPr bwMode="auto">
            <a:xfrm>
              <a:off x="2936" y="2160"/>
              <a:ext cx="2504" cy="1824"/>
              <a:chOff x="2936" y="2160"/>
              <a:chExt cx="2504" cy="1824"/>
            </a:xfrm>
          </p:grpSpPr>
          <p:sp>
            <p:nvSpPr>
              <p:cNvPr id="10" name="Line 9"/>
              <p:cNvSpPr>
                <a:spLocks noChangeShapeType="1"/>
              </p:cNvSpPr>
              <p:nvPr/>
            </p:nvSpPr>
            <p:spPr bwMode="auto">
              <a:xfrm>
                <a:off x="2936" y="3120"/>
                <a:ext cx="2392" cy="0"/>
              </a:xfrm>
              <a:prstGeom prst="line">
                <a:avLst/>
              </a:prstGeom>
              <a:noFill/>
              <a:ln w="25400">
                <a:solidFill>
                  <a:schemeClr val="tx1"/>
                </a:solidFill>
                <a:round/>
                <a:headEnd/>
                <a:tailEnd type="triangle" w="med" len="med"/>
              </a:ln>
            </p:spPr>
            <p:txBody>
              <a:bodyPr lIns="58016" tIns="29024" rIns="58016" bIns="29024">
                <a:spAutoFit/>
              </a:bodyPr>
              <a:lstStyle/>
              <a:p>
                <a:endParaRPr lang="zh-CN" altLang="en-US"/>
              </a:p>
            </p:txBody>
          </p:sp>
          <p:sp>
            <p:nvSpPr>
              <p:cNvPr id="11" name="Line 10"/>
              <p:cNvSpPr>
                <a:spLocks noChangeShapeType="1"/>
              </p:cNvSpPr>
              <p:nvPr/>
            </p:nvSpPr>
            <p:spPr bwMode="auto">
              <a:xfrm flipV="1">
                <a:off x="4080" y="2304"/>
                <a:ext cx="0" cy="1344"/>
              </a:xfrm>
              <a:prstGeom prst="line">
                <a:avLst/>
              </a:prstGeom>
              <a:noFill/>
              <a:ln w="25400">
                <a:solidFill>
                  <a:schemeClr val="tx1"/>
                </a:solidFill>
                <a:round/>
                <a:headEnd/>
                <a:tailEnd type="triangle" w="med" len="med"/>
              </a:ln>
            </p:spPr>
            <p:txBody>
              <a:bodyPr lIns="58016" tIns="29024" rIns="58016" bIns="29024">
                <a:spAutoFit/>
              </a:bodyPr>
              <a:lstStyle/>
              <a:p>
                <a:endParaRPr lang="zh-CN" altLang="en-US"/>
              </a:p>
            </p:txBody>
          </p:sp>
          <p:sp>
            <p:nvSpPr>
              <p:cNvPr id="12" name="Freeform 11"/>
              <p:cNvSpPr>
                <a:spLocks/>
              </p:cNvSpPr>
              <p:nvPr/>
            </p:nvSpPr>
            <p:spPr bwMode="auto">
              <a:xfrm>
                <a:off x="4080" y="2256"/>
                <a:ext cx="728" cy="864"/>
              </a:xfrm>
              <a:custGeom>
                <a:avLst/>
                <a:gdLst>
                  <a:gd name="T0" fmla="*/ 1003 w 672"/>
                  <a:gd name="T1" fmla="*/ 0 h 864"/>
                  <a:gd name="T2" fmla="*/ 789 w 672"/>
                  <a:gd name="T3" fmla="*/ 576 h 864"/>
                  <a:gd name="T4" fmla="*/ 0 w 672"/>
                  <a:gd name="T5" fmla="*/ 864 h 864"/>
                  <a:gd name="T6" fmla="*/ 0 60000 65536"/>
                  <a:gd name="T7" fmla="*/ 0 60000 65536"/>
                  <a:gd name="T8" fmla="*/ 0 60000 65536"/>
                  <a:gd name="T9" fmla="*/ 0 w 672"/>
                  <a:gd name="T10" fmla="*/ 0 h 864"/>
                  <a:gd name="T11" fmla="*/ 672 w 672"/>
                  <a:gd name="T12" fmla="*/ 864 h 864"/>
                </a:gdLst>
                <a:ahLst/>
                <a:cxnLst>
                  <a:cxn ang="T6">
                    <a:pos x="T0" y="T1"/>
                  </a:cxn>
                  <a:cxn ang="T7">
                    <a:pos x="T2" y="T3"/>
                  </a:cxn>
                  <a:cxn ang="T8">
                    <a:pos x="T4" y="T5"/>
                  </a:cxn>
                </a:cxnLst>
                <a:rect l="T9" t="T10" r="T11" b="T12"/>
                <a:pathLst>
                  <a:path w="672" h="864">
                    <a:moveTo>
                      <a:pt x="672" y="0"/>
                    </a:moveTo>
                    <a:cubicBezTo>
                      <a:pt x="656" y="216"/>
                      <a:pt x="640" y="432"/>
                      <a:pt x="528" y="576"/>
                    </a:cubicBezTo>
                    <a:cubicBezTo>
                      <a:pt x="416" y="720"/>
                      <a:pt x="208" y="792"/>
                      <a:pt x="0" y="864"/>
                    </a:cubicBezTo>
                  </a:path>
                </a:pathLst>
              </a:custGeom>
              <a:noFill/>
              <a:ln w="25400">
                <a:solidFill>
                  <a:schemeClr val="accent2"/>
                </a:solidFill>
                <a:round/>
                <a:headEnd/>
                <a:tailEnd/>
              </a:ln>
            </p:spPr>
            <p:txBody>
              <a:bodyPr lIns="58016" tIns="29024" rIns="58016" bIns="29024">
                <a:spAutoFit/>
              </a:bodyPr>
              <a:lstStyle/>
              <a:p>
                <a:endParaRPr lang="zh-CN" altLang="en-US"/>
              </a:p>
            </p:txBody>
          </p:sp>
          <p:sp>
            <p:nvSpPr>
              <p:cNvPr id="13" name="Freeform 12"/>
              <p:cNvSpPr>
                <a:spLocks/>
              </p:cNvSpPr>
              <p:nvPr/>
            </p:nvSpPr>
            <p:spPr bwMode="auto">
              <a:xfrm rot="10800000">
                <a:off x="3372" y="3120"/>
                <a:ext cx="728" cy="864"/>
              </a:xfrm>
              <a:custGeom>
                <a:avLst/>
                <a:gdLst>
                  <a:gd name="T0" fmla="*/ 1003 w 672"/>
                  <a:gd name="T1" fmla="*/ 0 h 864"/>
                  <a:gd name="T2" fmla="*/ 789 w 672"/>
                  <a:gd name="T3" fmla="*/ 576 h 864"/>
                  <a:gd name="T4" fmla="*/ 0 w 672"/>
                  <a:gd name="T5" fmla="*/ 864 h 864"/>
                  <a:gd name="T6" fmla="*/ 0 60000 65536"/>
                  <a:gd name="T7" fmla="*/ 0 60000 65536"/>
                  <a:gd name="T8" fmla="*/ 0 60000 65536"/>
                  <a:gd name="T9" fmla="*/ 0 w 672"/>
                  <a:gd name="T10" fmla="*/ 0 h 864"/>
                  <a:gd name="T11" fmla="*/ 672 w 672"/>
                  <a:gd name="T12" fmla="*/ 864 h 864"/>
                </a:gdLst>
                <a:ahLst/>
                <a:cxnLst>
                  <a:cxn ang="T6">
                    <a:pos x="T0" y="T1"/>
                  </a:cxn>
                  <a:cxn ang="T7">
                    <a:pos x="T2" y="T3"/>
                  </a:cxn>
                  <a:cxn ang="T8">
                    <a:pos x="T4" y="T5"/>
                  </a:cxn>
                </a:cxnLst>
                <a:rect l="T9" t="T10" r="T11" b="T12"/>
                <a:pathLst>
                  <a:path w="672" h="864">
                    <a:moveTo>
                      <a:pt x="672" y="0"/>
                    </a:moveTo>
                    <a:cubicBezTo>
                      <a:pt x="656" y="216"/>
                      <a:pt x="640" y="432"/>
                      <a:pt x="528" y="576"/>
                    </a:cubicBezTo>
                    <a:cubicBezTo>
                      <a:pt x="416" y="720"/>
                      <a:pt x="208" y="792"/>
                      <a:pt x="0" y="864"/>
                    </a:cubicBezTo>
                  </a:path>
                </a:pathLst>
              </a:custGeom>
              <a:noFill/>
              <a:ln w="25400">
                <a:solidFill>
                  <a:schemeClr val="accent2"/>
                </a:solidFill>
                <a:round/>
                <a:headEnd/>
                <a:tailEnd/>
              </a:ln>
            </p:spPr>
            <p:txBody>
              <a:bodyPr lIns="58016" tIns="29024" rIns="58016" bIns="29024">
                <a:spAutoFit/>
              </a:bodyPr>
              <a:lstStyle/>
              <a:p>
                <a:endParaRPr lang="zh-CN" altLang="en-US"/>
              </a:p>
            </p:txBody>
          </p:sp>
          <p:sp>
            <p:nvSpPr>
              <p:cNvPr id="14" name="Line 13"/>
              <p:cNvSpPr>
                <a:spLocks noChangeShapeType="1"/>
              </p:cNvSpPr>
              <p:nvPr/>
            </p:nvSpPr>
            <p:spPr bwMode="auto">
              <a:xfrm flipV="1">
                <a:off x="3404" y="2448"/>
                <a:ext cx="1404" cy="1296"/>
              </a:xfrm>
              <a:prstGeom prst="line">
                <a:avLst/>
              </a:prstGeom>
              <a:noFill/>
              <a:ln w="25400">
                <a:solidFill>
                  <a:schemeClr val="tx1"/>
                </a:solidFill>
                <a:prstDash val="dash"/>
                <a:round/>
                <a:headEnd/>
                <a:tailEnd/>
              </a:ln>
            </p:spPr>
            <p:txBody>
              <a:bodyPr lIns="58016" tIns="29024" rIns="58016" bIns="29024">
                <a:spAutoFit/>
              </a:bodyPr>
              <a:lstStyle/>
              <a:p>
                <a:endParaRPr lang="zh-CN" altLang="en-US"/>
              </a:p>
            </p:txBody>
          </p:sp>
          <p:sp>
            <p:nvSpPr>
              <p:cNvPr id="15" name="Line 14"/>
              <p:cNvSpPr>
                <a:spLocks noChangeShapeType="1"/>
              </p:cNvSpPr>
              <p:nvPr/>
            </p:nvSpPr>
            <p:spPr bwMode="auto">
              <a:xfrm>
                <a:off x="4796" y="2460"/>
                <a:ext cx="0" cy="672"/>
              </a:xfrm>
              <a:prstGeom prst="line">
                <a:avLst/>
              </a:prstGeom>
              <a:noFill/>
              <a:ln w="25400">
                <a:solidFill>
                  <a:schemeClr val="tx1"/>
                </a:solidFill>
                <a:prstDash val="dash"/>
                <a:round/>
                <a:headEnd/>
                <a:tailEnd/>
              </a:ln>
            </p:spPr>
            <p:txBody>
              <a:bodyPr lIns="58016" tIns="29024" rIns="58016" bIns="29024">
                <a:spAutoFit/>
              </a:bodyPr>
              <a:lstStyle/>
              <a:p>
                <a:endParaRPr lang="zh-CN" altLang="en-US"/>
              </a:p>
            </p:txBody>
          </p:sp>
          <p:sp>
            <p:nvSpPr>
              <p:cNvPr id="16" name="Line 15"/>
              <p:cNvSpPr>
                <a:spLocks noChangeShapeType="1"/>
              </p:cNvSpPr>
              <p:nvPr/>
            </p:nvSpPr>
            <p:spPr bwMode="auto">
              <a:xfrm>
                <a:off x="3404" y="3120"/>
                <a:ext cx="0" cy="672"/>
              </a:xfrm>
              <a:prstGeom prst="line">
                <a:avLst/>
              </a:prstGeom>
              <a:noFill/>
              <a:ln w="25400">
                <a:solidFill>
                  <a:schemeClr val="tx1"/>
                </a:solidFill>
                <a:prstDash val="dash"/>
                <a:round/>
                <a:headEnd/>
                <a:tailEnd/>
              </a:ln>
            </p:spPr>
            <p:txBody>
              <a:bodyPr lIns="58016" tIns="29024" rIns="58016" bIns="29024">
                <a:spAutoFit/>
              </a:bodyPr>
              <a:lstStyle/>
              <a:p>
                <a:endParaRPr lang="zh-CN" altLang="en-US"/>
              </a:p>
            </p:txBody>
          </p:sp>
          <p:sp>
            <p:nvSpPr>
              <p:cNvPr id="17" name="Text Box 16"/>
              <p:cNvSpPr txBox="1">
                <a:spLocks noChangeArrowheads="1"/>
              </p:cNvSpPr>
              <p:nvPr/>
            </p:nvSpPr>
            <p:spPr bwMode="auto">
              <a:xfrm>
                <a:off x="3872" y="2160"/>
                <a:ext cx="398"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b="1" i="1"/>
                  <a:t>y</a:t>
                </a:r>
                <a:endParaRPr lang="en-US" altLang="zh-CN" sz="2200" b="1"/>
              </a:p>
            </p:txBody>
          </p:sp>
          <p:sp>
            <p:nvSpPr>
              <p:cNvPr id="18" name="Text Box 17"/>
              <p:cNvSpPr txBox="1">
                <a:spLocks noChangeArrowheads="1"/>
              </p:cNvSpPr>
              <p:nvPr/>
            </p:nvSpPr>
            <p:spPr bwMode="auto">
              <a:xfrm>
                <a:off x="5184" y="3074"/>
                <a:ext cx="256"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b="1" i="1"/>
                  <a:t>x</a:t>
                </a:r>
                <a:endParaRPr lang="en-US" altLang="zh-CN" sz="2200" b="1"/>
              </a:p>
            </p:txBody>
          </p:sp>
          <p:graphicFrame>
            <p:nvGraphicFramePr>
              <p:cNvPr id="19" name="Object 18"/>
              <p:cNvGraphicFramePr>
                <a:graphicFrameLocks noChangeAspect="1"/>
              </p:cNvGraphicFramePr>
              <p:nvPr/>
            </p:nvGraphicFramePr>
            <p:xfrm>
              <a:off x="4828" y="2640"/>
              <a:ext cx="480" cy="232"/>
            </p:xfrm>
            <a:graphic>
              <a:graphicData uri="http://schemas.openxmlformats.org/presentationml/2006/ole">
                <p:oleObj spid="_x0000_s48134" name="公式" r:id="rId7" imgW="838080" imgH="406080" progId="Equation.3">
                  <p:embed/>
                </p:oleObj>
              </a:graphicData>
            </a:graphic>
          </p:graphicFrame>
          <p:sp>
            <p:nvSpPr>
              <p:cNvPr id="20" name="Text Box 19"/>
              <p:cNvSpPr txBox="1">
                <a:spLocks noChangeArrowheads="1"/>
              </p:cNvSpPr>
              <p:nvPr/>
            </p:nvSpPr>
            <p:spPr bwMode="auto">
              <a:xfrm>
                <a:off x="4082" y="3074"/>
                <a:ext cx="240"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b="1" i="1"/>
                  <a:t>o</a:t>
                </a:r>
                <a:endParaRPr lang="en-US" altLang="zh-CN" sz="2200" b="1"/>
              </a:p>
            </p:txBody>
          </p:sp>
          <p:sp>
            <p:nvSpPr>
              <p:cNvPr id="21" name="Text Box 20"/>
              <p:cNvSpPr txBox="1">
                <a:spLocks noChangeArrowheads="1"/>
              </p:cNvSpPr>
              <p:nvPr/>
            </p:nvSpPr>
            <p:spPr bwMode="auto">
              <a:xfrm>
                <a:off x="4702" y="3074"/>
                <a:ext cx="286"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i="1"/>
                  <a:t>x</a:t>
                </a:r>
                <a:endParaRPr lang="en-US" altLang="zh-CN" sz="2200"/>
              </a:p>
            </p:txBody>
          </p:sp>
          <p:sp>
            <p:nvSpPr>
              <p:cNvPr id="22" name="Text Box 21"/>
              <p:cNvSpPr txBox="1">
                <a:spLocks noChangeArrowheads="1"/>
              </p:cNvSpPr>
              <p:nvPr/>
            </p:nvSpPr>
            <p:spPr bwMode="auto">
              <a:xfrm>
                <a:off x="3146" y="2880"/>
                <a:ext cx="456" cy="247"/>
              </a:xfrm>
              <a:prstGeom prst="rect">
                <a:avLst/>
              </a:prstGeom>
              <a:noFill/>
              <a:ln w="9525">
                <a:noFill/>
                <a:miter lim="800000"/>
                <a:headEnd/>
                <a:tailEnd/>
              </a:ln>
            </p:spPr>
            <p:txBody>
              <a:bodyPr lIns="58016" tIns="29024" rIns="58016" bIns="29024">
                <a:spAutoFit/>
              </a:bodyPr>
              <a:lstStyle/>
              <a:p>
                <a:pPr defTabSz="835025">
                  <a:spcBef>
                    <a:spcPct val="50000"/>
                  </a:spcBef>
                </a:pPr>
                <a:r>
                  <a:rPr lang="en-US" altLang="zh-CN" sz="2200"/>
                  <a:t>-</a:t>
                </a:r>
                <a:r>
                  <a:rPr lang="en-US" altLang="zh-CN" sz="2200" i="1"/>
                  <a:t>x</a:t>
                </a:r>
              </a:p>
            </p:txBody>
          </p:sp>
          <p:graphicFrame>
            <p:nvGraphicFramePr>
              <p:cNvPr id="23" name="Object 22"/>
              <p:cNvGraphicFramePr>
                <a:graphicFrameLocks noChangeAspect="1"/>
              </p:cNvGraphicFramePr>
              <p:nvPr/>
            </p:nvGraphicFramePr>
            <p:xfrm>
              <a:off x="4670" y="2279"/>
              <a:ext cx="754" cy="209"/>
            </p:xfrm>
            <a:graphic>
              <a:graphicData uri="http://schemas.openxmlformats.org/presentationml/2006/ole">
                <p:oleObj spid="_x0000_s48135" name="公式" r:id="rId8" imgW="1460160" imgH="406080" progId="Equation.3">
                  <p:embed/>
                </p:oleObj>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Right)">
                                      <p:cBhvr>
                                        <p:cTn id="20" dur="500"/>
                                        <p:tgtEl>
                                          <p:spTgt spid="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F9A571BB-A399-4C8B-AF10-38205E8E3367}" type="slidenum">
              <a:rPr lang="en-US" altLang="zh-CN" smtClean="0"/>
              <a:pPr defTabSz="835025"/>
              <a:t>27</a:t>
            </a:fld>
            <a:endParaRPr lang="en-US" altLang="zh-CN" smtClean="0"/>
          </a:p>
        </p:txBody>
      </p:sp>
      <p:graphicFrame>
        <p:nvGraphicFramePr>
          <p:cNvPr id="3" name="Object 2"/>
          <p:cNvGraphicFramePr>
            <a:graphicFrameLocks noChangeAspect="1"/>
          </p:cNvGraphicFramePr>
          <p:nvPr/>
        </p:nvGraphicFramePr>
        <p:xfrm>
          <a:off x="488950" y="381000"/>
          <a:ext cx="7107238" cy="552450"/>
        </p:xfrm>
        <a:graphic>
          <a:graphicData uri="http://schemas.openxmlformats.org/presentationml/2006/ole">
            <p:oleObj spid="_x0000_s49154" name="Equation" r:id="rId3" imgW="2946240" imgH="228600" progId="Equation.3">
              <p:embed/>
            </p:oleObj>
          </a:graphicData>
        </a:graphic>
      </p:graphicFrame>
      <p:graphicFrame>
        <p:nvGraphicFramePr>
          <p:cNvPr id="4" name="Object 3"/>
          <p:cNvGraphicFramePr>
            <a:graphicFrameLocks noChangeAspect="1"/>
          </p:cNvGraphicFramePr>
          <p:nvPr/>
        </p:nvGraphicFramePr>
        <p:xfrm>
          <a:off x="1235075" y="1049338"/>
          <a:ext cx="7670800" cy="939800"/>
        </p:xfrm>
        <a:graphic>
          <a:graphicData uri="http://schemas.openxmlformats.org/presentationml/2006/ole">
            <p:oleObj spid="_x0000_s49155" name="Equation" r:id="rId4" imgW="3213000" imgH="393480" progId="Equation.3">
              <p:embed/>
            </p:oleObj>
          </a:graphicData>
        </a:graphic>
      </p:graphicFrame>
      <p:graphicFrame>
        <p:nvGraphicFramePr>
          <p:cNvPr id="5" name="Object 4"/>
          <p:cNvGraphicFramePr>
            <a:graphicFrameLocks noChangeAspect="1"/>
          </p:cNvGraphicFramePr>
          <p:nvPr/>
        </p:nvGraphicFramePr>
        <p:xfrm>
          <a:off x="5076825" y="2205038"/>
          <a:ext cx="2146300" cy="536575"/>
        </p:xfrm>
        <a:graphic>
          <a:graphicData uri="http://schemas.openxmlformats.org/presentationml/2006/ole">
            <p:oleObj spid="_x0000_s49156" name="Equation" r:id="rId5" imgW="812520" imgH="203040" progId="Equation.3">
              <p:embed/>
            </p:oleObj>
          </a:graphicData>
        </a:graphic>
      </p:graphicFrame>
      <p:graphicFrame>
        <p:nvGraphicFramePr>
          <p:cNvPr id="6" name="Object 5"/>
          <p:cNvGraphicFramePr>
            <a:graphicFrameLocks noChangeAspect="1"/>
          </p:cNvGraphicFramePr>
          <p:nvPr/>
        </p:nvGraphicFramePr>
        <p:xfrm>
          <a:off x="1116013" y="2997200"/>
          <a:ext cx="3024187" cy="576263"/>
        </p:xfrm>
        <a:graphic>
          <a:graphicData uri="http://schemas.openxmlformats.org/presentationml/2006/ole">
            <p:oleObj spid="_x0000_s49157" name="Equation" r:id="rId6" imgW="1066680" imgH="203040" progId="Equation.3">
              <p:embed/>
            </p:oleObj>
          </a:graphicData>
        </a:graphic>
      </p:graphicFrame>
      <p:graphicFrame>
        <p:nvGraphicFramePr>
          <p:cNvPr id="7" name="Object 6"/>
          <p:cNvGraphicFramePr>
            <a:graphicFrameLocks noChangeAspect="1"/>
          </p:cNvGraphicFramePr>
          <p:nvPr/>
        </p:nvGraphicFramePr>
        <p:xfrm>
          <a:off x="5003800" y="2981325"/>
          <a:ext cx="1296988" cy="519113"/>
        </p:xfrm>
        <a:graphic>
          <a:graphicData uri="http://schemas.openxmlformats.org/presentationml/2006/ole">
            <p:oleObj spid="_x0000_s49158" name="公式" r:id="rId7" imgW="5079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AC930AC9-9686-4E9E-8CB8-60CF9213078E}" type="slidenum">
              <a:rPr lang="en-US" altLang="zh-CN" smtClean="0"/>
              <a:pPr defTabSz="835025"/>
              <a:t>28</a:t>
            </a:fld>
            <a:endParaRPr lang="en-US" altLang="zh-CN" smtClean="0"/>
          </a:p>
        </p:txBody>
      </p:sp>
      <p:sp>
        <p:nvSpPr>
          <p:cNvPr id="3" name="Text Box 2"/>
          <p:cNvSpPr txBox="1">
            <a:spLocks noChangeArrowheads="1"/>
          </p:cNvSpPr>
          <p:nvPr/>
        </p:nvSpPr>
        <p:spPr bwMode="auto">
          <a:xfrm>
            <a:off x="395288" y="620713"/>
            <a:ext cx="5118100" cy="569912"/>
          </a:xfrm>
          <a:prstGeom prst="rect">
            <a:avLst/>
          </a:prstGeom>
          <a:noFill/>
          <a:ln w="9525">
            <a:noFill/>
            <a:miter lim="800000"/>
            <a:headEnd/>
            <a:tailEnd/>
          </a:ln>
        </p:spPr>
        <p:txBody>
          <a:bodyPr lIns="83486" tIns="41742" rIns="83486" bIns="41742">
            <a:spAutoFit/>
          </a:bodyPr>
          <a:lstStyle/>
          <a:p>
            <a:pPr defTabSz="835025">
              <a:spcBef>
                <a:spcPct val="50000"/>
              </a:spcBef>
            </a:pPr>
            <a:r>
              <a:rPr lang="en-US" altLang="zh-CN" sz="3200" b="1"/>
              <a:t>4</a:t>
            </a:r>
            <a:r>
              <a:rPr lang="zh-CN" altLang="en-US" sz="3200" b="1"/>
              <a:t>．函数的周期性</a:t>
            </a:r>
            <a:r>
              <a:rPr lang="en-US" altLang="zh-CN" sz="3200" b="1"/>
              <a:t>:</a:t>
            </a:r>
          </a:p>
        </p:txBody>
      </p:sp>
      <p:sp>
        <p:nvSpPr>
          <p:cNvPr id="4" name="Rectangle 3"/>
          <p:cNvSpPr>
            <a:spLocks noChangeArrowheads="1"/>
          </p:cNvSpPr>
          <p:nvPr/>
        </p:nvSpPr>
        <p:spPr bwMode="auto">
          <a:xfrm>
            <a:off x="684213" y="2601913"/>
            <a:ext cx="8074025" cy="539750"/>
          </a:xfrm>
          <a:prstGeom prst="rect">
            <a:avLst/>
          </a:prstGeom>
          <a:noFill/>
          <a:ln w="9525">
            <a:noFill/>
            <a:miter lim="800000"/>
            <a:headEnd/>
            <a:tailEnd/>
          </a:ln>
        </p:spPr>
        <p:txBody>
          <a:bodyPr lIns="83486" tIns="41742" rIns="83486" bIns="41742">
            <a:spAutoFit/>
          </a:bodyPr>
          <a:lstStyle/>
          <a:p>
            <a:pPr defTabSz="835025"/>
            <a:r>
              <a:rPr lang="zh-CN" altLang="en-US" sz="3000" b="1"/>
              <a:t>通常说周期函数的周期是指其最小正</a:t>
            </a:r>
            <a:r>
              <a:rPr lang="zh-CN" altLang="en-US" sz="3000" b="1" u="sng">
                <a:solidFill>
                  <a:schemeClr val="accent2"/>
                </a:solidFill>
              </a:rPr>
              <a:t>周期</a:t>
            </a:r>
            <a:endParaRPr lang="zh-CN" altLang="en-US" sz="3000" b="1"/>
          </a:p>
        </p:txBody>
      </p:sp>
      <p:graphicFrame>
        <p:nvGraphicFramePr>
          <p:cNvPr id="5" name="Object 4"/>
          <p:cNvGraphicFramePr>
            <a:graphicFrameLocks noChangeAspect="1"/>
          </p:cNvGraphicFramePr>
          <p:nvPr/>
        </p:nvGraphicFramePr>
        <p:xfrm>
          <a:off x="1219200" y="1371600"/>
          <a:ext cx="2489200" cy="482600"/>
        </p:xfrm>
        <a:graphic>
          <a:graphicData uri="http://schemas.openxmlformats.org/presentationml/2006/ole">
            <p:oleObj spid="_x0000_s50178" name="Equation" r:id="rId3" imgW="1041120" imgH="203040" progId="Equation.3">
              <p:embed/>
            </p:oleObj>
          </a:graphicData>
        </a:graphic>
      </p:graphicFrame>
      <p:graphicFrame>
        <p:nvGraphicFramePr>
          <p:cNvPr id="6" name="Object 5"/>
          <p:cNvGraphicFramePr>
            <a:graphicFrameLocks noChangeAspect="1"/>
          </p:cNvGraphicFramePr>
          <p:nvPr/>
        </p:nvGraphicFramePr>
        <p:xfrm>
          <a:off x="3708400" y="1341438"/>
          <a:ext cx="2767013" cy="493712"/>
        </p:xfrm>
        <a:graphic>
          <a:graphicData uri="http://schemas.openxmlformats.org/presentationml/2006/ole">
            <p:oleObj spid="_x0000_s50179" name="Equation" r:id="rId4" imgW="1206360" imgH="215640" progId="Equation.3">
              <p:embed/>
            </p:oleObj>
          </a:graphicData>
        </a:graphic>
      </p:graphicFrame>
      <p:graphicFrame>
        <p:nvGraphicFramePr>
          <p:cNvPr id="7" name="Object 6"/>
          <p:cNvGraphicFramePr>
            <a:graphicFrameLocks noChangeAspect="1"/>
          </p:cNvGraphicFramePr>
          <p:nvPr/>
        </p:nvGraphicFramePr>
        <p:xfrm>
          <a:off x="395288" y="1982788"/>
          <a:ext cx="3114675" cy="509587"/>
        </p:xfrm>
        <a:graphic>
          <a:graphicData uri="http://schemas.openxmlformats.org/presentationml/2006/ole">
            <p:oleObj spid="_x0000_s50180" name="Equation" r:id="rId5" imgW="1320480" imgH="215640" progId="Equation.3">
              <p:embed/>
            </p:oleObj>
          </a:graphicData>
        </a:graphic>
      </p:graphicFrame>
      <p:grpSp>
        <p:nvGrpSpPr>
          <p:cNvPr id="8" name="Group 7"/>
          <p:cNvGrpSpPr>
            <a:grpSpLocks/>
          </p:cNvGrpSpPr>
          <p:nvPr/>
        </p:nvGrpSpPr>
        <p:grpSpPr bwMode="auto">
          <a:xfrm>
            <a:off x="3924300" y="3429000"/>
            <a:ext cx="4038600" cy="2590800"/>
            <a:chOff x="3264" y="2352"/>
            <a:chExt cx="2544" cy="1632"/>
          </a:xfrm>
        </p:grpSpPr>
        <p:sp>
          <p:nvSpPr>
            <p:cNvPr id="9" name="Rectangle 8"/>
            <p:cNvSpPr>
              <a:spLocks noChangeArrowheads="1"/>
            </p:cNvSpPr>
            <p:nvPr/>
          </p:nvSpPr>
          <p:spPr bwMode="auto">
            <a:xfrm>
              <a:off x="3408" y="2352"/>
              <a:ext cx="2352" cy="1632"/>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0" name="Group 9"/>
            <p:cNvGrpSpPr>
              <a:grpSpLocks/>
            </p:cNvGrpSpPr>
            <p:nvPr/>
          </p:nvGrpSpPr>
          <p:grpSpPr bwMode="auto">
            <a:xfrm>
              <a:off x="3264" y="2688"/>
              <a:ext cx="2544" cy="711"/>
              <a:chOff x="3168" y="336"/>
              <a:chExt cx="2544" cy="711"/>
            </a:xfrm>
          </p:grpSpPr>
          <p:grpSp>
            <p:nvGrpSpPr>
              <p:cNvPr id="11" name="Group 10"/>
              <p:cNvGrpSpPr>
                <a:grpSpLocks/>
              </p:cNvGrpSpPr>
              <p:nvPr/>
            </p:nvGrpSpPr>
            <p:grpSpPr bwMode="auto">
              <a:xfrm>
                <a:off x="3264" y="336"/>
                <a:ext cx="2448" cy="711"/>
                <a:chOff x="2688" y="414"/>
                <a:chExt cx="2448" cy="711"/>
              </a:xfrm>
            </p:grpSpPr>
            <p:sp>
              <p:nvSpPr>
                <p:cNvPr id="13" name="Line 11"/>
                <p:cNvSpPr>
                  <a:spLocks noChangeShapeType="1"/>
                </p:cNvSpPr>
                <p:nvPr/>
              </p:nvSpPr>
              <p:spPr bwMode="auto">
                <a:xfrm flipV="1">
                  <a:off x="3840" y="528"/>
                  <a:ext cx="0" cy="57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 name="Freeform 12"/>
                <p:cNvSpPr>
                  <a:spLocks/>
                </p:cNvSpPr>
                <p:nvPr/>
              </p:nvSpPr>
              <p:spPr bwMode="auto">
                <a:xfrm>
                  <a:off x="3840"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sp>
              <p:nvSpPr>
                <p:cNvPr id="15" name="Freeform 13"/>
                <p:cNvSpPr>
                  <a:spLocks/>
                </p:cNvSpPr>
                <p:nvPr/>
              </p:nvSpPr>
              <p:spPr bwMode="auto">
                <a:xfrm>
                  <a:off x="3456"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sp>
              <p:nvSpPr>
                <p:cNvPr id="16" name="Freeform 14"/>
                <p:cNvSpPr>
                  <a:spLocks/>
                </p:cNvSpPr>
                <p:nvPr/>
              </p:nvSpPr>
              <p:spPr bwMode="auto">
                <a:xfrm>
                  <a:off x="4224"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sp>
              <p:nvSpPr>
                <p:cNvPr id="17" name="Freeform 15"/>
                <p:cNvSpPr>
                  <a:spLocks/>
                </p:cNvSpPr>
                <p:nvPr/>
              </p:nvSpPr>
              <p:spPr bwMode="auto">
                <a:xfrm>
                  <a:off x="3072"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sp>
              <p:nvSpPr>
                <p:cNvPr id="18" name="Freeform 16"/>
                <p:cNvSpPr>
                  <a:spLocks/>
                </p:cNvSpPr>
                <p:nvPr/>
              </p:nvSpPr>
              <p:spPr bwMode="auto">
                <a:xfrm>
                  <a:off x="460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sp>
              <p:nvSpPr>
                <p:cNvPr id="19" name="Freeform 17"/>
                <p:cNvSpPr>
                  <a:spLocks/>
                </p:cNvSpPr>
                <p:nvPr/>
              </p:nvSpPr>
              <p:spPr bwMode="auto">
                <a:xfrm>
                  <a:off x="2688" y="672"/>
                  <a:ext cx="384" cy="240"/>
                </a:xfrm>
                <a:custGeom>
                  <a:avLst/>
                  <a:gdLst>
                    <a:gd name="T0" fmla="*/ 0 w 384"/>
                    <a:gd name="T1" fmla="*/ 240 h 240"/>
                    <a:gd name="T2" fmla="*/ 192 w 384"/>
                    <a:gd name="T3" fmla="*/ 0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64" y="120"/>
                        <a:pt x="128" y="0"/>
                        <a:pt x="192" y="0"/>
                      </a:cubicBezTo>
                      <a:cubicBezTo>
                        <a:pt x="256" y="0"/>
                        <a:pt x="352" y="200"/>
                        <a:pt x="384" y="240"/>
                      </a:cubicBezTo>
                    </a:path>
                  </a:pathLst>
                </a:custGeom>
                <a:noFill/>
                <a:ln w="28575" cmpd="sng">
                  <a:solidFill>
                    <a:srgbClr val="FF99FF"/>
                  </a:solidFill>
                  <a:round/>
                  <a:headEnd/>
                  <a:tailEnd/>
                </a:ln>
              </p:spPr>
              <p:txBody>
                <a:bodyPr wrap="none" anchor="ctr"/>
                <a:lstStyle/>
                <a:p>
                  <a:endParaRPr lang="zh-CN" altLang="en-US"/>
                </a:p>
              </p:txBody>
            </p:sp>
            <p:graphicFrame>
              <p:nvGraphicFramePr>
                <p:cNvPr id="20" name="Object 18"/>
                <p:cNvGraphicFramePr>
                  <a:graphicFrameLocks noChangeAspect="1"/>
                </p:cNvGraphicFramePr>
                <p:nvPr/>
              </p:nvGraphicFramePr>
              <p:xfrm>
                <a:off x="4128" y="912"/>
                <a:ext cx="213" cy="213"/>
              </p:xfrm>
              <a:graphic>
                <a:graphicData uri="http://schemas.openxmlformats.org/presentationml/2006/ole">
                  <p:oleObj spid="_x0000_s50181" name="公式" r:id="rId6" imgW="139680" imgH="139680" progId="Equation.3">
                    <p:embed/>
                  </p:oleObj>
                </a:graphicData>
              </a:graphic>
            </p:graphicFrame>
            <p:graphicFrame>
              <p:nvGraphicFramePr>
                <p:cNvPr id="21" name="Object 19"/>
                <p:cNvGraphicFramePr>
                  <a:graphicFrameLocks noChangeAspect="1"/>
                </p:cNvGraphicFramePr>
                <p:nvPr/>
              </p:nvGraphicFramePr>
              <p:xfrm>
                <a:off x="4560" y="912"/>
                <a:ext cx="213" cy="213"/>
              </p:xfrm>
              <a:graphic>
                <a:graphicData uri="http://schemas.openxmlformats.org/presentationml/2006/ole">
                  <p:oleObj spid="_x0000_s50182" name="公式" r:id="rId7" imgW="139680" imgH="139680" progId="Equation.3">
                    <p:embed/>
                  </p:oleObj>
                </a:graphicData>
              </a:graphic>
            </p:graphicFrame>
            <p:graphicFrame>
              <p:nvGraphicFramePr>
                <p:cNvPr id="22" name="Object 20"/>
                <p:cNvGraphicFramePr>
                  <a:graphicFrameLocks noChangeAspect="1"/>
                </p:cNvGraphicFramePr>
                <p:nvPr/>
              </p:nvGraphicFramePr>
              <p:xfrm>
                <a:off x="4896" y="912"/>
                <a:ext cx="191" cy="213"/>
              </p:xfrm>
              <a:graphic>
                <a:graphicData uri="http://schemas.openxmlformats.org/presentationml/2006/ole">
                  <p:oleObj spid="_x0000_s50183" name="公式" r:id="rId8" imgW="126720" imgH="139680" progId="Equation.3">
                    <p:embed/>
                  </p:oleObj>
                </a:graphicData>
              </a:graphic>
            </p:graphicFrame>
            <p:graphicFrame>
              <p:nvGraphicFramePr>
                <p:cNvPr id="23" name="Object 21"/>
                <p:cNvGraphicFramePr>
                  <a:graphicFrameLocks noChangeAspect="1"/>
                </p:cNvGraphicFramePr>
                <p:nvPr/>
              </p:nvGraphicFramePr>
              <p:xfrm>
                <a:off x="3313" y="960"/>
                <a:ext cx="191" cy="114"/>
              </p:xfrm>
              <a:graphic>
                <a:graphicData uri="http://schemas.openxmlformats.org/presentationml/2006/ole">
                  <p:oleObj spid="_x0000_s50184" name="公式" r:id="rId9" imgW="126720" imgH="75960" progId="Equation.3">
                    <p:embed/>
                  </p:oleObj>
                </a:graphicData>
              </a:graphic>
            </p:graphicFrame>
            <p:graphicFrame>
              <p:nvGraphicFramePr>
                <p:cNvPr id="24" name="Object 22"/>
                <p:cNvGraphicFramePr>
                  <a:graphicFrameLocks noChangeAspect="1"/>
                </p:cNvGraphicFramePr>
                <p:nvPr/>
              </p:nvGraphicFramePr>
              <p:xfrm>
                <a:off x="3841" y="912"/>
                <a:ext cx="191" cy="213"/>
              </p:xfrm>
              <a:graphic>
                <a:graphicData uri="http://schemas.openxmlformats.org/presentationml/2006/ole">
                  <p:oleObj spid="_x0000_s50185" name="公式" r:id="rId10" imgW="126720" imgH="139680" progId="Equation.3">
                    <p:embed/>
                  </p:oleObj>
                </a:graphicData>
              </a:graphic>
            </p:graphicFrame>
            <p:graphicFrame>
              <p:nvGraphicFramePr>
                <p:cNvPr id="25" name="Object 23"/>
                <p:cNvGraphicFramePr>
                  <a:graphicFrameLocks noChangeAspect="1"/>
                </p:cNvGraphicFramePr>
                <p:nvPr/>
              </p:nvGraphicFramePr>
              <p:xfrm>
                <a:off x="3003" y="912"/>
                <a:ext cx="213" cy="213"/>
              </p:xfrm>
              <a:graphic>
                <a:graphicData uri="http://schemas.openxmlformats.org/presentationml/2006/ole">
                  <p:oleObj spid="_x0000_s50186" name="公式" r:id="rId11" imgW="139680" imgH="139680" progId="Equation.3">
                    <p:embed/>
                  </p:oleObj>
                </a:graphicData>
              </a:graphic>
            </p:graphicFrame>
            <p:graphicFrame>
              <p:nvGraphicFramePr>
                <p:cNvPr id="26" name="Object 24"/>
                <p:cNvGraphicFramePr>
                  <a:graphicFrameLocks noChangeAspect="1"/>
                </p:cNvGraphicFramePr>
                <p:nvPr/>
              </p:nvGraphicFramePr>
              <p:xfrm>
                <a:off x="2911" y="894"/>
                <a:ext cx="161" cy="210"/>
              </p:xfrm>
              <a:graphic>
                <a:graphicData uri="http://schemas.openxmlformats.org/presentationml/2006/ole">
                  <p:oleObj spid="_x0000_s50187" name="公式" r:id="rId12" imgW="126720" imgH="164880" progId="Equation.3">
                    <p:embed/>
                  </p:oleObj>
                </a:graphicData>
              </a:graphic>
            </p:graphicFrame>
            <p:graphicFrame>
              <p:nvGraphicFramePr>
                <p:cNvPr id="27" name="Object 25"/>
                <p:cNvGraphicFramePr>
                  <a:graphicFrameLocks noChangeAspect="1"/>
                </p:cNvGraphicFramePr>
                <p:nvPr/>
              </p:nvGraphicFramePr>
              <p:xfrm>
                <a:off x="3408" y="912"/>
                <a:ext cx="213" cy="213"/>
              </p:xfrm>
              <a:graphic>
                <a:graphicData uri="http://schemas.openxmlformats.org/presentationml/2006/ole">
                  <p:oleObj spid="_x0000_s50188" name="公式" r:id="rId13" imgW="139680" imgH="139680" progId="Equation.3">
                    <p:embed/>
                  </p:oleObj>
                </a:graphicData>
              </a:graphic>
            </p:graphicFrame>
            <p:graphicFrame>
              <p:nvGraphicFramePr>
                <p:cNvPr id="28" name="Object 26"/>
                <p:cNvGraphicFramePr>
                  <a:graphicFrameLocks noChangeAspect="1"/>
                </p:cNvGraphicFramePr>
                <p:nvPr/>
              </p:nvGraphicFramePr>
              <p:xfrm>
                <a:off x="3840" y="414"/>
                <a:ext cx="213" cy="249"/>
              </p:xfrm>
              <a:graphic>
                <a:graphicData uri="http://schemas.openxmlformats.org/presentationml/2006/ole">
                  <p:oleObj spid="_x0000_s50189" name="公式" r:id="rId14" imgW="139680" imgH="164880" progId="Equation.3">
                    <p:embed/>
                  </p:oleObj>
                </a:graphicData>
              </a:graphic>
            </p:graphicFrame>
            <p:graphicFrame>
              <p:nvGraphicFramePr>
                <p:cNvPr id="29" name="Object 27"/>
                <p:cNvGraphicFramePr>
                  <a:graphicFrameLocks noChangeAspect="1"/>
                </p:cNvGraphicFramePr>
                <p:nvPr/>
              </p:nvGraphicFramePr>
              <p:xfrm>
                <a:off x="4464" y="912"/>
                <a:ext cx="161" cy="210"/>
              </p:xfrm>
              <a:graphic>
                <a:graphicData uri="http://schemas.openxmlformats.org/presentationml/2006/ole">
                  <p:oleObj spid="_x0000_s50190" name="公式" r:id="rId15" imgW="126720" imgH="164880" progId="Equation.3">
                    <p:embed/>
                  </p:oleObj>
                </a:graphicData>
              </a:graphic>
            </p:graphicFrame>
            <p:graphicFrame>
              <p:nvGraphicFramePr>
                <p:cNvPr id="30" name="Object 28"/>
                <p:cNvGraphicFramePr>
                  <a:graphicFrameLocks noChangeAspect="1"/>
                </p:cNvGraphicFramePr>
                <p:nvPr/>
              </p:nvGraphicFramePr>
              <p:xfrm>
                <a:off x="2785" y="960"/>
                <a:ext cx="191" cy="114"/>
              </p:xfrm>
              <a:graphic>
                <a:graphicData uri="http://schemas.openxmlformats.org/presentationml/2006/ole">
                  <p:oleObj spid="_x0000_s50191" name="公式" r:id="rId16" imgW="126720" imgH="75960" progId="Equation.3">
                    <p:embed/>
                  </p:oleObj>
                </a:graphicData>
              </a:graphic>
            </p:graphicFrame>
            <p:sp>
              <p:nvSpPr>
                <p:cNvPr id="31" name="Rectangle 29"/>
                <p:cNvSpPr>
                  <a:spLocks noChangeArrowheads="1"/>
                </p:cNvSpPr>
                <p:nvPr/>
              </p:nvSpPr>
              <p:spPr bwMode="auto">
                <a:xfrm>
                  <a:off x="4848" y="672"/>
                  <a:ext cx="288" cy="24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2" name="Line 30"/>
                <p:cNvSpPr>
                  <a:spLocks noChangeShapeType="1"/>
                </p:cNvSpPr>
                <p:nvPr/>
              </p:nvSpPr>
              <p:spPr bwMode="auto">
                <a:xfrm>
                  <a:off x="2832" y="912"/>
                  <a:ext cx="220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2" name="Rectangle 31"/>
              <p:cNvSpPr>
                <a:spLocks noChangeArrowheads="1"/>
              </p:cNvSpPr>
              <p:nvPr/>
            </p:nvSpPr>
            <p:spPr bwMode="auto">
              <a:xfrm>
                <a:off x="3168" y="576"/>
                <a:ext cx="240" cy="2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graphicFrame>
        <p:nvGraphicFramePr>
          <p:cNvPr id="33" name="Object 32"/>
          <p:cNvGraphicFramePr>
            <a:graphicFrameLocks noChangeAspect="1"/>
          </p:cNvGraphicFramePr>
          <p:nvPr/>
        </p:nvGraphicFramePr>
        <p:xfrm>
          <a:off x="722313" y="3471863"/>
          <a:ext cx="2913062" cy="677862"/>
        </p:xfrm>
        <a:graphic>
          <a:graphicData uri="http://schemas.openxmlformats.org/presentationml/2006/ole">
            <p:oleObj spid="_x0000_s50192" name="Equation" r:id="rId17" imgW="1091880" imgH="253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4"/>
                                        </p:tgtEl>
                                        <p:attrNameLst>
                                          <p:attrName>style.visibility</p:attrName>
                                        </p:attrNameLst>
                                      </p:cBhvr>
                                      <p:to>
                                        <p:strVal val="visible"/>
                                      </p:to>
                                    </p:set>
                                    <p:animEffect transition="in" filter="wipe(left)">
                                      <p:cBhvr>
                                        <p:cTn id="21" dur="75"/>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8400"/>
            <a:ext cx="1905000" cy="457200"/>
          </a:xfrm>
          <a:noFill/>
        </p:spPr>
        <p:txBody>
          <a:bodyPr/>
          <a:lstStyle/>
          <a:p>
            <a:pPr defTabSz="835025"/>
            <a:fld id="{C8660A8A-D17B-4BC4-B892-6E93483E4D73}" type="slidenum">
              <a:rPr lang="en-US" altLang="zh-CN" smtClean="0"/>
              <a:pPr defTabSz="835025"/>
              <a:t>29</a:t>
            </a:fld>
            <a:endParaRPr lang="en-US" altLang="zh-CN" smtClean="0"/>
          </a:p>
        </p:txBody>
      </p:sp>
      <p:sp>
        <p:nvSpPr>
          <p:cNvPr id="3" name="Rectangle 2"/>
          <p:cNvSpPr txBox="1">
            <a:spLocks noChangeArrowheads="1"/>
          </p:cNvSpPr>
          <p:nvPr/>
        </p:nvSpPr>
        <p:spPr>
          <a:xfrm>
            <a:off x="914400" y="0"/>
            <a:ext cx="75438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800" b="1" i="0" u="none" strike="noStrike" kern="1200" cap="none" spc="0" normalizeH="0" baseline="0" noProof="0" smtClean="0">
                <a:ln>
                  <a:noFill/>
                </a:ln>
                <a:solidFill>
                  <a:schemeClr val="tx1"/>
                </a:solidFill>
                <a:effectLst/>
                <a:uLnTx/>
                <a:uFillTx/>
                <a:latin typeface="+mj-lt"/>
                <a:ea typeface="+mj-ea"/>
                <a:cs typeface="+mj-cs"/>
              </a:rPr>
              <a:t>四、反函数</a:t>
            </a:r>
          </a:p>
        </p:txBody>
      </p:sp>
      <p:graphicFrame>
        <p:nvGraphicFramePr>
          <p:cNvPr id="4" name="Object 3"/>
          <p:cNvGraphicFramePr>
            <a:graphicFrameLocks noChangeAspect="1"/>
          </p:cNvGraphicFramePr>
          <p:nvPr/>
        </p:nvGraphicFramePr>
        <p:xfrm>
          <a:off x="1331913" y="990600"/>
          <a:ext cx="5327650" cy="528638"/>
        </p:xfrm>
        <a:graphic>
          <a:graphicData uri="http://schemas.openxmlformats.org/presentationml/2006/ole">
            <p:oleObj spid="_x0000_s51202" name="Equation" r:id="rId3" imgW="2184120" imgH="215640" progId="Equation.3">
              <p:embed/>
            </p:oleObj>
          </a:graphicData>
        </a:graphic>
      </p:graphicFrame>
      <p:graphicFrame>
        <p:nvGraphicFramePr>
          <p:cNvPr id="5" name="Object 4"/>
          <p:cNvGraphicFramePr>
            <a:graphicFrameLocks noChangeAspect="1"/>
          </p:cNvGraphicFramePr>
          <p:nvPr/>
        </p:nvGraphicFramePr>
        <p:xfrm>
          <a:off x="395288" y="1755775"/>
          <a:ext cx="3384550" cy="528638"/>
        </p:xfrm>
        <a:graphic>
          <a:graphicData uri="http://schemas.openxmlformats.org/presentationml/2006/ole">
            <p:oleObj spid="_x0000_s51203" name="Equation" r:id="rId4" imgW="1384200" imgH="215640" progId="Equation.3">
              <p:embed/>
            </p:oleObj>
          </a:graphicData>
        </a:graphic>
      </p:graphicFrame>
      <p:graphicFrame>
        <p:nvGraphicFramePr>
          <p:cNvPr id="6" name="Object 5"/>
          <p:cNvGraphicFramePr>
            <a:graphicFrameLocks noChangeAspect="1"/>
          </p:cNvGraphicFramePr>
          <p:nvPr/>
        </p:nvGraphicFramePr>
        <p:xfrm>
          <a:off x="395288" y="2565400"/>
          <a:ext cx="2520950" cy="577850"/>
        </p:xfrm>
        <a:graphic>
          <a:graphicData uri="http://schemas.openxmlformats.org/presentationml/2006/ole">
            <p:oleObj spid="_x0000_s51204" name="Equation" r:id="rId5" imgW="939600" imgH="215640" progId="Equation.3">
              <p:embed/>
            </p:oleObj>
          </a:graphicData>
        </a:graphic>
      </p:graphicFrame>
      <p:graphicFrame>
        <p:nvGraphicFramePr>
          <p:cNvPr id="7" name="Object 6"/>
          <p:cNvGraphicFramePr>
            <a:graphicFrameLocks noChangeAspect="1"/>
          </p:cNvGraphicFramePr>
          <p:nvPr/>
        </p:nvGraphicFramePr>
        <p:xfrm>
          <a:off x="1476375" y="3213100"/>
          <a:ext cx="3095625" cy="977900"/>
        </p:xfrm>
        <a:graphic>
          <a:graphicData uri="http://schemas.openxmlformats.org/presentationml/2006/ole">
            <p:oleObj spid="_x0000_s51205" name="Equation" r:id="rId6" imgW="1244520" imgH="393480" progId="Equation.3">
              <p:embed/>
            </p:oleObj>
          </a:graphicData>
        </a:graphic>
      </p:graphicFrame>
      <p:graphicFrame>
        <p:nvGraphicFramePr>
          <p:cNvPr id="8" name="Object 7"/>
          <p:cNvGraphicFramePr>
            <a:graphicFrameLocks noChangeAspect="1"/>
          </p:cNvGraphicFramePr>
          <p:nvPr/>
        </p:nvGraphicFramePr>
        <p:xfrm>
          <a:off x="4914900" y="3200400"/>
          <a:ext cx="3402013" cy="958850"/>
        </p:xfrm>
        <a:graphic>
          <a:graphicData uri="http://schemas.openxmlformats.org/presentationml/2006/ole">
            <p:oleObj spid="_x0000_s51206" name="Equation" r:id="rId7" imgW="1396800" imgH="393480" progId="Equation.3">
              <p:embed/>
            </p:oleObj>
          </a:graphicData>
        </a:graphic>
      </p:graphicFrame>
      <p:graphicFrame>
        <p:nvGraphicFramePr>
          <p:cNvPr id="9" name="Object 8"/>
          <p:cNvGraphicFramePr>
            <a:graphicFrameLocks noChangeAspect="1"/>
          </p:cNvGraphicFramePr>
          <p:nvPr/>
        </p:nvGraphicFramePr>
        <p:xfrm>
          <a:off x="1403350" y="4149725"/>
          <a:ext cx="1360488" cy="719138"/>
        </p:xfrm>
        <a:graphic>
          <a:graphicData uri="http://schemas.openxmlformats.org/presentationml/2006/ole">
            <p:oleObj spid="_x0000_s51207" name="Equation" r:id="rId8" imgW="431640" imgH="228600" progId="Equation.3">
              <p:embed/>
            </p:oleObj>
          </a:graphicData>
        </a:graphic>
      </p:graphicFrame>
      <p:graphicFrame>
        <p:nvGraphicFramePr>
          <p:cNvPr id="10" name="Object 9"/>
          <p:cNvGraphicFramePr>
            <a:graphicFrameLocks noChangeAspect="1"/>
          </p:cNvGraphicFramePr>
          <p:nvPr/>
        </p:nvGraphicFramePr>
        <p:xfrm>
          <a:off x="1489075" y="5181600"/>
          <a:ext cx="2938463" cy="542925"/>
        </p:xfrm>
        <a:graphic>
          <a:graphicData uri="http://schemas.openxmlformats.org/presentationml/2006/ole">
            <p:oleObj spid="_x0000_s51208" name="Equation" r:id="rId9" imgW="1168200" imgH="215640" progId="Equation.3">
              <p:embed/>
            </p:oleObj>
          </a:graphicData>
        </a:graphic>
      </p:graphicFrame>
      <p:graphicFrame>
        <p:nvGraphicFramePr>
          <p:cNvPr id="11" name="Object 10"/>
          <p:cNvGraphicFramePr>
            <a:graphicFrameLocks noChangeAspect="1"/>
          </p:cNvGraphicFramePr>
          <p:nvPr/>
        </p:nvGraphicFramePr>
        <p:xfrm>
          <a:off x="4643438" y="5257800"/>
          <a:ext cx="3267075" cy="533400"/>
        </p:xfrm>
        <a:graphic>
          <a:graphicData uri="http://schemas.openxmlformats.org/presentationml/2006/ole">
            <p:oleObj spid="_x0000_s51209" name="Equation" r:id="rId10" imgW="13204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285728"/>
            <a:ext cx="6715172" cy="584775"/>
          </a:xfrm>
          <a:prstGeom prst="rect">
            <a:avLst/>
          </a:prstGeom>
          <a:noFill/>
        </p:spPr>
        <p:txBody>
          <a:bodyPr wrap="square" rtlCol="0">
            <a:spAutoFit/>
          </a:bodyPr>
          <a:lstStyle/>
          <a:p>
            <a:pPr algn="ctr"/>
            <a:r>
              <a:rPr lang="zh-CN" altLang="en-US" sz="3200" dirty="0" smtClean="0">
                <a:effectLst>
                  <a:outerShdw blurRad="660400" dist="457200" dir="5220000" algn="ctr" rotWithShape="0">
                    <a:srgbClr val="000000">
                      <a:alpha val="54000"/>
                    </a:srgbClr>
                  </a:outerShdw>
                </a:effectLst>
                <a:latin typeface="楷体" pitchFamily="49" charset="-122"/>
                <a:ea typeface="楷体" pitchFamily="49" charset="-122"/>
              </a:rPr>
              <a:t>火箭过程中的瞬时速度</a:t>
            </a:r>
            <a:endParaRPr lang="zh-CN" altLang="en-US" sz="3200" dirty="0">
              <a:effectLst>
                <a:outerShdw blurRad="660400" dist="457200" dir="5220000" algn="ctr" rotWithShape="0">
                  <a:srgbClr val="000000">
                    <a:alpha val="54000"/>
                  </a:srgbClr>
                </a:outerShdw>
              </a:effectLst>
              <a:latin typeface="楷体" pitchFamily="49" charset="-122"/>
              <a:ea typeface="楷体" pitchFamily="49" charset="-122"/>
            </a:endParaRPr>
          </a:p>
        </p:txBody>
      </p:sp>
      <p:pic>
        <p:nvPicPr>
          <p:cNvPr id="8" name="图片 7" descr="火箭发射.gif"/>
          <p:cNvPicPr>
            <a:picLocks noChangeAspect="1"/>
          </p:cNvPicPr>
          <p:nvPr/>
        </p:nvPicPr>
        <p:blipFill>
          <a:blip r:embed="rId3"/>
          <a:stretch>
            <a:fillRect/>
          </a:stretch>
        </p:blipFill>
        <p:spPr>
          <a:xfrm>
            <a:off x="0" y="1142984"/>
            <a:ext cx="9144000" cy="5715016"/>
          </a:xfrm>
          <a:prstGeom prst="rect">
            <a:avLst/>
          </a:prstGeom>
        </p:spPr>
      </p:pic>
    </p:spTree>
  </p:cSld>
  <p:clrMapOvr>
    <a:masterClrMapping/>
  </p:clrMapOvr>
  <p:transition>
    <p:sndAc>
      <p:stSnd>
        <p:snd r:embed="rId2" name="explod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2065F3D9-F529-468D-9EE1-E793149D7C24}" type="slidenum">
              <a:rPr lang="en-US" altLang="zh-CN" smtClean="0"/>
              <a:pPr defTabSz="835025"/>
              <a:t>30</a:t>
            </a:fld>
            <a:endParaRPr lang="en-US" altLang="zh-CN" smtClean="0"/>
          </a:p>
        </p:txBody>
      </p:sp>
      <p:sp>
        <p:nvSpPr>
          <p:cNvPr id="3" name="Freeform 2"/>
          <p:cNvSpPr>
            <a:spLocks/>
          </p:cNvSpPr>
          <p:nvPr/>
        </p:nvSpPr>
        <p:spPr bwMode="auto">
          <a:xfrm>
            <a:off x="3124200" y="4038600"/>
            <a:ext cx="2012950" cy="1778000"/>
          </a:xfrm>
          <a:custGeom>
            <a:avLst/>
            <a:gdLst>
              <a:gd name="T0" fmla="*/ 0 w 1392"/>
              <a:gd name="T1" fmla="*/ 2147483647 h 1440"/>
              <a:gd name="T2" fmla="*/ 2147483647 w 1392"/>
              <a:gd name="T3" fmla="*/ 2147483647 h 1440"/>
              <a:gd name="T4" fmla="*/ 2147483647 w 1392"/>
              <a:gd name="T5" fmla="*/ 2147483647 h 1440"/>
              <a:gd name="T6" fmla="*/ 2147483647 w 1392"/>
              <a:gd name="T7" fmla="*/ 2147483647 h 1440"/>
              <a:gd name="T8" fmla="*/ 2147483647 w 1392"/>
              <a:gd name="T9" fmla="*/ 2147483647 h 1440"/>
              <a:gd name="T10" fmla="*/ 2147483647 w 1392"/>
              <a:gd name="T11" fmla="*/ 0 h 1440"/>
              <a:gd name="T12" fmla="*/ 0 60000 65536"/>
              <a:gd name="T13" fmla="*/ 0 60000 65536"/>
              <a:gd name="T14" fmla="*/ 0 60000 65536"/>
              <a:gd name="T15" fmla="*/ 0 60000 65536"/>
              <a:gd name="T16" fmla="*/ 0 60000 65536"/>
              <a:gd name="T17" fmla="*/ 0 60000 65536"/>
              <a:gd name="T18" fmla="*/ 0 w 1392"/>
              <a:gd name="T19" fmla="*/ 0 h 1440"/>
              <a:gd name="T20" fmla="*/ 1392 w 139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1392" h="1440">
                <a:moveTo>
                  <a:pt x="0" y="1440"/>
                </a:moveTo>
                <a:cubicBezTo>
                  <a:pt x="96" y="1268"/>
                  <a:pt x="192" y="1096"/>
                  <a:pt x="288" y="960"/>
                </a:cubicBezTo>
                <a:cubicBezTo>
                  <a:pt x="384" y="824"/>
                  <a:pt x="472" y="728"/>
                  <a:pt x="576" y="624"/>
                </a:cubicBezTo>
                <a:cubicBezTo>
                  <a:pt x="680" y="520"/>
                  <a:pt x="800" y="424"/>
                  <a:pt x="912" y="336"/>
                </a:cubicBezTo>
                <a:cubicBezTo>
                  <a:pt x="1024" y="248"/>
                  <a:pt x="1168" y="152"/>
                  <a:pt x="1248" y="96"/>
                </a:cubicBezTo>
                <a:cubicBezTo>
                  <a:pt x="1328" y="40"/>
                  <a:pt x="1360" y="16"/>
                  <a:pt x="1392" y="0"/>
                </a:cubicBezTo>
              </a:path>
            </a:pathLst>
          </a:custGeom>
          <a:noFill/>
          <a:ln w="25400" cmpd="sng">
            <a:solidFill>
              <a:srgbClr val="000080"/>
            </a:solidFill>
            <a:round/>
            <a:headEnd/>
            <a:tailEnd/>
          </a:ln>
        </p:spPr>
        <p:txBody>
          <a:bodyPr wrap="none" anchor="ctr"/>
          <a:lstStyle/>
          <a:p>
            <a:endParaRPr lang="zh-CN" altLang="en-US"/>
          </a:p>
        </p:txBody>
      </p:sp>
      <p:sp>
        <p:nvSpPr>
          <p:cNvPr id="4" name="AutoShape 3"/>
          <p:cNvSpPr>
            <a:spLocks noChangeArrowheads="1"/>
          </p:cNvSpPr>
          <p:nvPr/>
        </p:nvSpPr>
        <p:spPr bwMode="auto">
          <a:xfrm>
            <a:off x="3962400" y="4800600"/>
            <a:ext cx="82550" cy="85725"/>
          </a:xfrm>
          <a:prstGeom prst="star8">
            <a:avLst>
              <a:gd name="adj" fmla="val 38250"/>
            </a:avLst>
          </a:prstGeom>
          <a:solidFill>
            <a:schemeClr val="tx2"/>
          </a:solidFill>
          <a:ln w="9525">
            <a:solidFill>
              <a:schemeClr val="tx1"/>
            </a:solidFill>
            <a:miter lim="800000"/>
            <a:headEnd/>
            <a:tailEnd/>
          </a:ln>
        </p:spPr>
        <p:txBody>
          <a:bodyPr wrap="none" anchor="ctr"/>
          <a:lstStyle/>
          <a:p>
            <a:endParaRPr lang="zh-CN" altLang="en-US"/>
          </a:p>
        </p:txBody>
      </p:sp>
      <p:sp>
        <p:nvSpPr>
          <p:cNvPr id="5" name="AutoShape 4"/>
          <p:cNvSpPr>
            <a:spLocks noChangeArrowheads="1"/>
          </p:cNvSpPr>
          <p:nvPr/>
        </p:nvSpPr>
        <p:spPr bwMode="auto">
          <a:xfrm>
            <a:off x="3352800" y="4114800"/>
            <a:ext cx="82550" cy="85725"/>
          </a:xfrm>
          <a:prstGeom prst="star8">
            <a:avLst>
              <a:gd name="adj" fmla="val 38250"/>
            </a:avLst>
          </a:prstGeom>
          <a:solidFill>
            <a:schemeClr val="tx2"/>
          </a:solidFill>
          <a:ln w="9525">
            <a:solidFill>
              <a:schemeClr val="tx1"/>
            </a:solidFill>
            <a:miter lim="800000"/>
            <a:headEnd/>
            <a:tailEnd/>
          </a:ln>
        </p:spPr>
        <p:txBody>
          <a:bodyPr wrap="none" lIns="83486" tIns="41742" rIns="83486" bIns="41742" anchor="ctr"/>
          <a:lstStyle/>
          <a:p>
            <a:pPr algn="ctr" defTabSz="835025"/>
            <a:endParaRPr lang="zh-CN" altLang="zh-CN" sz="2600"/>
          </a:p>
        </p:txBody>
      </p:sp>
      <p:graphicFrame>
        <p:nvGraphicFramePr>
          <p:cNvPr id="6" name="Object 5"/>
          <p:cNvGraphicFramePr>
            <a:graphicFrameLocks noChangeAspect="1"/>
          </p:cNvGraphicFramePr>
          <p:nvPr/>
        </p:nvGraphicFramePr>
        <p:xfrm>
          <a:off x="3962400" y="4879975"/>
          <a:ext cx="2686050" cy="393700"/>
        </p:xfrm>
        <a:graphic>
          <a:graphicData uri="http://schemas.openxmlformats.org/presentationml/2006/ole">
            <p:oleObj spid="_x0000_s52226" name="公式" r:id="rId3" imgW="2946240" imgH="457200" progId="Equation.3">
              <p:embed/>
            </p:oleObj>
          </a:graphicData>
        </a:graphic>
      </p:graphicFrame>
      <p:sp>
        <p:nvSpPr>
          <p:cNvPr id="7" name="Line 6"/>
          <p:cNvSpPr>
            <a:spLocks noChangeShapeType="1"/>
          </p:cNvSpPr>
          <p:nvPr/>
        </p:nvSpPr>
        <p:spPr bwMode="auto">
          <a:xfrm flipV="1">
            <a:off x="2133600" y="3276600"/>
            <a:ext cx="2743200" cy="2746375"/>
          </a:xfrm>
          <a:prstGeom prst="line">
            <a:avLst/>
          </a:prstGeom>
          <a:noFill/>
          <a:ln w="25400">
            <a:solidFill>
              <a:srgbClr val="FF0000"/>
            </a:solidFill>
            <a:round/>
            <a:headEnd/>
            <a:tailEnd/>
          </a:ln>
        </p:spPr>
        <p:txBody>
          <a:bodyPr wrap="none" anchor="ctr"/>
          <a:lstStyle/>
          <a:p>
            <a:endParaRPr lang="zh-CN" altLang="en-US"/>
          </a:p>
        </p:txBody>
      </p:sp>
      <p:sp>
        <p:nvSpPr>
          <p:cNvPr id="8" name="Freeform 7"/>
          <p:cNvSpPr>
            <a:spLocks/>
          </p:cNvSpPr>
          <p:nvPr/>
        </p:nvSpPr>
        <p:spPr bwMode="auto">
          <a:xfrm rot="10503608">
            <a:off x="2133600" y="3200400"/>
            <a:ext cx="2012950" cy="1778000"/>
          </a:xfrm>
          <a:custGeom>
            <a:avLst/>
            <a:gdLst>
              <a:gd name="T0" fmla="*/ 0 w 1392"/>
              <a:gd name="T1" fmla="*/ 2147483647 h 1440"/>
              <a:gd name="T2" fmla="*/ 2147483647 w 1392"/>
              <a:gd name="T3" fmla="*/ 2147483647 h 1440"/>
              <a:gd name="T4" fmla="*/ 2147483647 w 1392"/>
              <a:gd name="T5" fmla="*/ 2147483647 h 1440"/>
              <a:gd name="T6" fmla="*/ 2147483647 w 1392"/>
              <a:gd name="T7" fmla="*/ 2147483647 h 1440"/>
              <a:gd name="T8" fmla="*/ 2147483647 w 1392"/>
              <a:gd name="T9" fmla="*/ 2147483647 h 1440"/>
              <a:gd name="T10" fmla="*/ 2147483647 w 1392"/>
              <a:gd name="T11" fmla="*/ 0 h 1440"/>
              <a:gd name="T12" fmla="*/ 0 60000 65536"/>
              <a:gd name="T13" fmla="*/ 0 60000 65536"/>
              <a:gd name="T14" fmla="*/ 0 60000 65536"/>
              <a:gd name="T15" fmla="*/ 0 60000 65536"/>
              <a:gd name="T16" fmla="*/ 0 60000 65536"/>
              <a:gd name="T17" fmla="*/ 0 60000 65536"/>
              <a:gd name="T18" fmla="*/ 0 w 1392"/>
              <a:gd name="T19" fmla="*/ 0 h 1440"/>
              <a:gd name="T20" fmla="*/ 1392 w 139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1392" h="1440">
                <a:moveTo>
                  <a:pt x="0" y="1440"/>
                </a:moveTo>
                <a:cubicBezTo>
                  <a:pt x="96" y="1268"/>
                  <a:pt x="192" y="1096"/>
                  <a:pt x="288" y="960"/>
                </a:cubicBezTo>
                <a:cubicBezTo>
                  <a:pt x="384" y="824"/>
                  <a:pt x="472" y="728"/>
                  <a:pt x="576" y="624"/>
                </a:cubicBezTo>
                <a:cubicBezTo>
                  <a:pt x="680" y="520"/>
                  <a:pt x="800" y="424"/>
                  <a:pt x="912" y="336"/>
                </a:cubicBezTo>
                <a:cubicBezTo>
                  <a:pt x="1024" y="248"/>
                  <a:pt x="1168" y="152"/>
                  <a:pt x="1248" y="96"/>
                </a:cubicBezTo>
                <a:cubicBezTo>
                  <a:pt x="1328" y="40"/>
                  <a:pt x="1360" y="16"/>
                  <a:pt x="1392" y="0"/>
                </a:cubicBezTo>
              </a:path>
            </a:pathLst>
          </a:custGeom>
          <a:noFill/>
          <a:ln w="25400" cmpd="sng">
            <a:solidFill>
              <a:schemeClr val="accent2"/>
            </a:solidFill>
            <a:round/>
            <a:headEnd/>
            <a:tailEnd/>
          </a:ln>
        </p:spPr>
        <p:txBody>
          <a:bodyPr wrap="none" anchor="ctr"/>
          <a:lstStyle/>
          <a:p>
            <a:endParaRPr lang="zh-CN" altLang="en-US"/>
          </a:p>
        </p:txBody>
      </p:sp>
      <p:grpSp>
        <p:nvGrpSpPr>
          <p:cNvPr id="9" name="Group 8"/>
          <p:cNvGrpSpPr>
            <a:grpSpLocks/>
          </p:cNvGrpSpPr>
          <p:nvPr/>
        </p:nvGrpSpPr>
        <p:grpSpPr bwMode="auto">
          <a:xfrm>
            <a:off x="1752600" y="3200400"/>
            <a:ext cx="4972050" cy="3060700"/>
            <a:chOff x="1098" y="777"/>
            <a:chExt cx="3132" cy="1927"/>
          </a:xfrm>
        </p:grpSpPr>
        <p:sp>
          <p:nvSpPr>
            <p:cNvPr id="10" name="Line 9"/>
            <p:cNvSpPr>
              <a:spLocks noChangeShapeType="1"/>
            </p:cNvSpPr>
            <p:nvPr/>
          </p:nvSpPr>
          <p:spPr bwMode="auto">
            <a:xfrm>
              <a:off x="1098" y="2496"/>
              <a:ext cx="2971"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1" name="Line 10"/>
            <p:cNvSpPr>
              <a:spLocks noChangeShapeType="1"/>
            </p:cNvSpPr>
            <p:nvPr/>
          </p:nvSpPr>
          <p:spPr bwMode="auto">
            <a:xfrm flipV="1">
              <a:off x="1404" y="825"/>
              <a:ext cx="0" cy="1879"/>
            </a:xfrm>
            <a:prstGeom prst="line">
              <a:avLst/>
            </a:prstGeom>
            <a:noFill/>
            <a:ln w="25400">
              <a:solidFill>
                <a:schemeClr val="tx1"/>
              </a:solidFill>
              <a:round/>
              <a:headEnd/>
              <a:tailEnd type="triangle" w="med" len="med"/>
            </a:ln>
          </p:spPr>
          <p:txBody>
            <a:bodyPr wrap="none" anchor="ctr"/>
            <a:lstStyle/>
            <a:p>
              <a:endParaRPr lang="zh-CN" altLang="en-US"/>
            </a:p>
          </p:txBody>
        </p:sp>
        <p:graphicFrame>
          <p:nvGraphicFramePr>
            <p:cNvPr id="12" name="Object 11"/>
            <p:cNvGraphicFramePr>
              <a:graphicFrameLocks noChangeAspect="1"/>
            </p:cNvGraphicFramePr>
            <p:nvPr/>
          </p:nvGraphicFramePr>
          <p:xfrm>
            <a:off x="4080" y="2442"/>
            <a:ext cx="150" cy="159"/>
          </p:xfrm>
          <a:graphic>
            <a:graphicData uri="http://schemas.openxmlformats.org/presentationml/2006/ole">
              <p:oleObj spid="_x0000_s52227" name="公式" r:id="rId4" imgW="126720" imgH="139680" progId="Equation.3">
                <p:embed/>
              </p:oleObj>
            </a:graphicData>
          </a:graphic>
        </p:graphicFrame>
        <p:graphicFrame>
          <p:nvGraphicFramePr>
            <p:cNvPr id="13" name="Object 12"/>
            <p:cNvGraphicFramePr>
              <a:graphicFrameLocks noChangeAspect="1"/>
            </p:cNvGraphicFramePr>
            <p:nvPr/>
          </p:nvGraphicFramePr>
          <p:xfrm>
            <a:off x="1186" y="777"/>
            <a:ext cx="154" cy="172"/>
          </p:xfrm>
          <a:graphic>
            <a:graphicData uri="http://schemas.openxmlformats.org/presentationml/2006/ole">
              <p:oleObj spid="_x0000_s52228" name="公式" r:id="rId5" imgW="139680" imgH="164880" progId="Equation.3">
                <p:embed/>
              </p:oleObj>
            </a:graphicData>
          </a:graphic>
        </p:graphicFrame>
        <p:graphicFrame>
          <p:nvGraphicFramePr>
            <p:cNvPr id="14" name="Object 13"/>
            <p:cNvGraphicFramePr>
              <a:graphicFrameLocks noChangeAspect="1"/>
            </p:cNvGraphicFramePr>
            <p:nvPr/>
          </p:nvGraphicFramePr>
          <p:xfrm>
            <a:off x="1248" y="2346"/>
            <a:ext cx="144" cy="159"/>
          </p:xfrm>
          <a:graphic>
            <a:graphicData uri="http://schemas.openxmlformats.org/presentationml/2006/ole">
              <p:oleObj spid="_x0000_s52229" name="公式" r:id="rId6" imgW="228600" imgH="253800" progId="Equation.3">
                <p:embed/>
              </p:oleObj>
            </a:graphicData>
          </a:graphic>
        </p:graphicFrame>
      </p:grpSp>
      <p:sp>
        <p:nvSpPr>
          <p:cNvPr id="15" name="Line 14"/>
          <p:cNvSpPr>
            <a:spLocks noChangeShapeType="1"/>
          </p:cNvSpPr>
          <p:nvPr/>
        </p:nvSpPr>
        <p:spPr bwMode="auto">
          <a:xfrm>
            <a:off x="3429000" y="4267200"/>
            <a:ext cx="533400" cy="533400"/>
          </a:xfrm>
          <a:prstGeom prst="line">
            <a:avLst/>
          </a:prstGeom>
          <a:noFill/>
          <a:ln w="25400">
            <a:solidFill>
              <a:schemeClr val="tx1"/>
            </a:solidFill>
            <a:round/>
            <a:headEnd/>
            <a:tailEnd/>
          </a:ln>
        </p:spPr>
        <p:txBody>
          <a:bodyPr wrap="none" anchor="ctr"/>
          <a:lstStyle/>
          <a:p>
            <a:endParaRPr lang="zh-CN" altLang="en-US"/>
          </a:p>
        </p:txBody>
      </p:sp>
      <p:graphicFrame>
        <p:nvGraphicFramePr>
          <p:cNvPr id="16" name="Object 15"/>
          <p:cNvGraphicFramePr>
            <a:graphicFrameLocks noChangeAspect="1"/>
          </p:cNvGraphicFramePr>
          <p:nvPr/>
        </p:nvGraphicFramePr>
        <p:xfrm>
          <a:off x="2286000" y="4114800"/>
          <a:ext cx="942975" cy="342900"/>
        </p:xfrm>
        <a:graphic>
          <a:graphicData uri="http://schemas.openxmlformats.org/presentationml/2006/ole">
            <p:oleObj spid="_x0000_s52230" name="公式" r:id="rId7" imgW="1117440" imgH="406080" progId="Equation.3">
              <p:embed/>
            </p:oleObj>
          </a:graphicData>
        </a:graphic>
      </p:graphicFrame>
      <p:graphicFrame>
        <p:nvGraphicFramePr>
          <p:cNvPr id="17" name="Object 16"/>
          <p:cNvGraphicFramePr>
            <a:graphicFrameLocks noChangeAspect="1"/>
          </p:cNvGraphicFramePr>
          <p:nvPr/>
        </p:nvGraphicFramePr>
        <p:xfrm>
          <a:off x="4191000" y="4495800"/>
          <a:ext cx="939800" cy="339725"/>
        </p:xfrm>
        <a:graphic>
          <a:graphicData uri="http://schemas.openxmlformats.org/presentationml/2006/ole">
            <p:oleObj spid="_x0000_s52231" name="公式" r:id="rId8" imgW="1117440" imgH="406080" progId="Equation.3">
              <p:embed/>
            </p:oleObj>
          </a:graphicData>
        </a:graphic>
      </p:graphicFrame>
      <p:graphicFrame>
        <p:nvGraphicFramePr>
          <p:cNvPr id="18" name="Object 17"/>
          <p:cNvGraphicFramePr>
            <a:graphicFrameLocks noChangeAspect="1"/>
          </p:cNvGraphicFramePr>
          <p:nvPr/>
        </p:nvGraphicFramePr>
        <p:xfrm>
          <a:off x="2590800" y="2822575"/>
          <a:ext cx="2057400" cy="365125"/>
        </p:xfrm>
        <a:graphic>
          <a:graphicData uri="http://schemas.openxmlformats.org/presentationml/2006/ole">
            <p:oleObj spid="_x0000_s52232" name="公式" r:id="rId9" imgW="2489040" imgH="444240" progId="Equation.3">
              <p:embed/>
            </p:oleObj>
          </a:graphicData>
        </a:graphic>
      </p:graphicFrame>
      <p:graphicFrame>
        <p:nvGraphicFramePr>
          <p:cNvPr id="19" name="Object 18"/>
          <p:cNvGraphicFramePr>
            <a:graphicFrameLocks noChangeAspect="1"/>
          </p:cNvGraphicFramePr>
          <p:nvPr/>
        </p:nvGraphicFramePr>
        <p:xfrm>
          <a:off x="468313" y="549275"/>
          <a:ext cx="1284287" cy="661988"/>
        </p:xfrm>
        <a:graphic>
          <a:graphicData uri="http://schemas.openxmlformats.org/presentationml/2006/ole">
            <p:oleObj spid="_x0000_s52233" name="Equation" r:id="rId10" imgW="393480" imgH="203040" progId="Equation.3">
              <p:embed/>
            </p:oleObj>
          </a:graphicData>
        </a:graphic>
      </p:graphicFrame>
      <p:graphicFrame>
        <p:nvGraphicFramePr>
          <p:cNvPr id="20" name="Object 19"/>
          <p:cNvGraphicFramePr>
            <a:graphicFrameLocks noChangeAspect="1"/>
          </p:cNvGraphicFramePr>
          <p:nvPr/>
        </p:nvGraphicFramePr>
        <p:xfrm>
          <a:off x="539750" y="1412875"/>
          <a:ext cx="7561263" cy="550863"/>
        </p:xfrm>
        <a:graphic>
          <a:graphicData uri="http://schemas.openxmlformats.org/presentationml/2006/ole">
            <p:oleObj spid="_x0000_s52234" name="Equation" r:id="rId11" imgW="295884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500"/>
                                        <p:tgtEl>
                                          <p:spTgt spid="15"/>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autoUpdateAnimBg="0"/>
      <p:bldP spid="7" grpId="0" animBg="1"/>
      <p:bldP spid="8"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854C4136-6996-491C-96C1-0296A25C197B}" type="slidenum">
              <a:rPr lang="en-US" altLang="zh-CN" smtClean="0"/>
              <a:pPr defTabSz="835025"/>
              <a:t>31</a:t>
            </a:fld>
            <a:endParaRPr lang="en-US" altLang="zh-CN" smtClean="0"/>
          </a:p>
        </p:txBody>
      </p:sp>
      <p:graphicFrame>
        <p:nvGraphicFramePr>
          <p:cNvPr id="3" name="Object 2"/>
          <p:cNvGraphicFramePr>
            <a:graphicFrameLocks noChangeAspect="1"/>
          </p:cNvGraphicFramePr>
          <p:nvPr/>
        </p:nvGraphicFramePr>
        <p:xfrm>
          <a:off x="533400" y="457200"/>
          <a:ext cx="7278688" cy="527050"/>
        </p:xfrm>
        <a:graphic>
          <a:graphicData uri="http://schemas.openxmlformats.org/presentationml/2006/ole">
            <p:oleObj spid="_x0000_s53250" name="Equation" r:id="rId3" imgW="2844720" imgH="203040" progId="Equation.3">
              <p:embed/>
            </p:oleObj>
          </a:graphicData>
        </a:graphic>
      </p:graphicFrame>
      <p:graphicFrame>
        <p:nvGraphicFramePr>
          <p:cNvPr id="4" name="Object 3"/>
          <p:cNvGraphicFramePr>
            <a:graphicFrameLocks noChangeAspect="1"/>
          </p:cNvGraphicFramePr>
          <p:nvPr/>
        </p:nvGraphicFramePr>
        <p:xfrm>
          <a:off x="1403350" y="1196975"/>
          <a:ext cx="2928938" cy="642938"/>
        </p:xfrm>
        <a:graphic>
          <a:graphicData uri="http://schemas.openxmlformats.org/presentationml/2006/ole">
            <p:oleObj spid="_x0000_s53251" name="Equation" r:id="rId4" imgW="1041120" imgH="228600" progId="Equation.3">
              <p:embed/>
            </p:oleObj>
          </a:graphicData>
        </a:graphic>
      </p:graphicFrame>
      <p:graphicFrame>
        <p:nvGraphicFramePr>
          <p:cNvPr id="5" name="Object 4"/>
          <p:cNvGraphicFramePr>
            <a:graphicFrameLocks noChangeAspect="1"/>
          </p:cNvGraphicFramePr>
          <p:nvPr/>
        </p:nvGraphicFramePr>
        <p:xfrm>
          <a:off x="2051050" y="1989138"/>
          <a:ext cx="3314700" cy="682625"/>
        </p:xfrm>
        <a:graphic>
          <a:graphicData uri="http://schemas.openxmlformats.org/presentationml/2006/ole">
            <p:oleObj spid="_x0000_s53252" name="Equation" r:id="rId5" imgW="1231560" imgH="253800" progId="Equation.3">
              <p:embed/>
            </p:oleObj>
          </a:graphicData>
        </a:graphic>
      </p:graphicFrame>
      <p:graphicFrame>
        <p:nvGraphicFramePr>
          <p:cNvPr id="6" name="Object 5"/>
          <p:cNvGraphicFramePr>
            <a:graphicFrameLocks noChangeAspect="1"/>
          </p:cNvGraphicFramePr>
          <p:nvPr/>
        </p:nvGraphicFramePr>
        <p:xfrm>
          <a:off x="611188" y="2971800"/>
          <a:ext cx="5329237" cy="576263"/>
        </p:xfrm>
        <a:graphic>
          <a:graphicData uri="http://schemas.openxmlformats.org/presentationml/2006/ole">
            <p:oleObj spid="_x0000_s53253" name="Equation" r:id="rId6" imgW="1993680" imgH="215640" progId="Equation.3">
              <p:embed/>
            </p:oleObj>
          </a:graphicData>
        </a:graphic>
      </p:graphicFrame>
      <p:graphicFrame>
        <p:nvGraphicFramePr>
          <p:cNvPr id="7" name="Object 6"/>
          <p:cNvGraphicFramePr>
            <a:graphicFrameLocks noChangeAspect="1"/>
          </p:cNvGraphicFramePr>
          <p:nvPr/>
        </p:nvGraphicFramePr>
        <p:xfrm>
          <a:off x="1619250" y="3789363"/>
          <a:ext cx="4895850" cy="550862"/>
        </p:xfrm>
        <a:graphic>
          <a:graphicData uri="http://schemas.openxmlformats.org/presentationml/2006/ole">
            <p:oleObj spid="_x0000_s53254" name="Equation" r:id="rId7" imgW="180324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6553200" y="6248400"/>
            <a:ext cx="1905000" cy="457200"/>
          </a:xfrm>
          <a:noFill/>
        </p:spPr>
        <p:txBody>
          <a:bodyPr/>
          <a:lstStyle/>
          <a:p>
            <a:pPr defTabSz="835025"/>
            <a:fld id="{E9733397-82E5-4A0C-AAFC-518DB37E8FA3}" type="slidenum">
              <a:rPr lang="en-US" altLang="zh-CN" smtClean="0"/>
              <a:pPr defTabSz="835025"/>
              <a:t>32</a:t>
            </a:fld>
            <a:endParaRPr lang="en-US" altLang="zh-CN" smtClean="0"/>
          </a:p>
        </p:txBody>
      </p:sp>
      <p:sp>
        <p:nvSpPr>
          <p:cNvPr id="3" name="Rectangle 2"/>
          <p:cNvSpPr txBox="1">
            <a:spLocks noChangeArrowheads="1"/>
          </p:cNvSpPr>
          <p:nvPr/>
        </p:nvSpPr>
        <p:spPr>
          <a:xfrm>
            <a:off x="685800" y="609600"/>
            <a:ext cx="7772400" cy="11461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smtClean="0">
                <a:ln>
                  <a:noFill/>
                </a:ln>
                <a:solidFill>
                  <a:schemeClr val="tx1"/>
                </a:solidFill>
                <a:effectLst/>
                <a:uLnTx/>
                <a:uFillTx/>
                <a:latin typeface="+mj-lt"/>
                <a:ea typeface="+mj-ea"/>
                <a:cs typeface="+mj-cs"/>
              </a:rPr>
              <a:t>五、基本初等函数</a:t>
            </a:r>
          </a:p>
        </p:txBody>
      </p:sp>
      <p:sp>
        <p:nvSpPr>
          <p:cNvPr id="4" name="Text Box 3"/>
          <p:cNvSpPr txBox="1">
            <a:spLocks noChangeArrowheads="1"/>
          </p:cNvSpPr>
          <p:nvPr/>
        </p:nvSpPr>
        <p:spPr bwMode="auto">
          <a:xfrm>
            <a:off x="1066800" y="1676400"/>
            <a:ext cx="1828800" cy="579438"/>
          </a:xfrm>
          <a:prstGeom prst="rect">
            <a:avLst/>
          </a:prstGeom>
          <a:noFill/>
          <a:ln w="9525">
            <a:noFill/>
            <a:miter lim="800000"/>
            <a:headEnd/>
            <a:tailEnd/>
          </a:ln>
        </p:spPr>
        <p:txBody>
          <a:bodyPr>
            <a:spAutoFit/>
          </a:bodyPr>
          <a:lstStyle/>
          <a:p>
            <a:pPr>
              <a:spcBef>
                <a:spcPct val="50000"/>
              </a:spcBef>
            </a:pPr>
            <a:r>
              <a:rPr lang="en-US" altLang="zh-CN" sz="3200" b="1"/>
              <a:t>1.</a:t>
            </a:r>
            <a:r>
              <a:rPr lang="zh-CN" altLang="en-US" sz="2800" b="1"/>
              <a:t>幂函数</a:t>
            </a:r>
            <a:endParaRPr lang="zh-CN" altLang="en-US" sz="3200" b="1"/>
          </a:p>
        </p:txBody>
      </p:sp>
      <p:graphicFrame>
        <p:nvGraphicFramePr>
          <p:cNvPr id="5" name="Object 4"/>
          <p:cNvGraphicFramePr>
            <a:graphicFrameLocks noChangeAspect="1"/>
          </p:cNvGraphicFramePr>
          <p:nvPr/>
        </p:nvGraphicFramePr>
        <p:xfrm>
          <a:off x="2819400" y="1676400"/>
          <a:ext cx="3581400" cy="633413"/>
        </p:xfrm>
        <a:graphic>
          <a:graphicData uri="http://schemas.openxmlformats.org/presentationml/2006/ole">
            <p:oleObj spid="_x0000_s54274" name="Equation" r:id="rId3" imgW="1282680" imgH="228600" progId="Equation.3">
              <p:embed/>
            </p:oleObj>
          </a:graphicData>
        </a:graphic>
      </p:graphicFrame>
      <p:grpSp>
        <p:nvGrpSpPr>
          <p:cNvPr id="6" name="Group 5"/>
          <p:cNvGrpSpPr>
            <a:grpSpLocks/>
          </p:cNvGrpSpPr>
          <p:nvPr/>
        </p:nvGrpSpPr>
        <p:grpSpPr bwMode="auto">
          <a:xfrm>
            <a:off x="2286000" y="2362200"/>
            <a:ext cx="4286250" cy="3733800"/>
            <a:chOff x="1440" y="1488"/>
            <a:chExt cx="2700" cy="2352"/>
          </a:xfrm>
        </p:grpSpPr>
        <p:sp>
          <p:nvSpPr>
            <p:cNvPr id="7" name="Line 6"/>
            <p:cNvSpPr>
              <a:spLocks noChangeShapeType="1"/>
            </p:cNvSpPr>
            <p:nvPr/>
          </p:nvSpPr>
          <p:spPr bwMode="auto">
            <a:xfrm>
              <a:off x="1440" y="2736"/>
              <a:ext cx="268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8" name="Line 7"/>
            <p:cNvSpPr>
              <a:spLocks noChangeShapeType="1"/>
            </p:cNvSpPr>
            <p:nvPr/>
          </p:nvSpPr>
          <p:spPr bwMode="auto">
            <a:xfrm flipV="1">
              <a:off x="2688" y="1536"/>
              <a:ext cx="0" cy="2304"/>
            </a:xfrm>
            <a:prstGeom prst="line">
              <a:avLst/>
            </a:prstGeom>
            <a:noFill/>
            <a:ln w="25400">
              <a:solidFill>
                <a:schemeClr val="tx1"/>
              </a:solidFill>
              <a:round/>
              <a:headEnd/>
              <a:tailEnd type="triangle" w="med" len="med"/>
            </a:ln>
          </p:spPr>
          <p:txBody>
            <a:bodyPr wrap="none" anchor="ctr"/>
            <a:lstStyle/>
            <a:p>
              <a:endParaRPr lang="zh-CN" altLang="en-US"/>
            </a:p>
          </p:txBody>
        </p:sp>
        <p:graphicFrame>
          <p:nvGraphicFramePr>
            <p:cNvPr id="9" name="Object 8"/>
            <p:cNvGraphicFramePr>
              <a:graphicFrameLocks noChangeAspect="1"/>
            </p:cNvGraphicFramePr>
            <p:nvPr/>
          </p:nvGraphicFramePr>
          <p:xfrm>
            <a:off x="2688" y="2736"/>
            <a:ext cx="144" cy="159"/>
          </p:xfrm>
          <a:graphic>
            <a:graphicData uri="http://schemas.openxmlformats.org/presentationml/2006/ole">
              <p:oleObj spid="_x0000_s54275" name="公式" r:id="rId4" imgW="228600" imgH="253800" progId="Equation.3">
                <p:embed/>
              </p:oleObj>
            </a:graphicData>
          </a:graphic>
        </p:graphicFrame>
        <p:graphicFrame>
          <p:nvGraphicFramePr>
            <p:cNvPr id="10" name="Object 9"/>
            <p:cNvGraphicFramePr>
              <a:graphicFrameLocks noChangeAspect="1"/>
            </p:cNvGraphicFramePr>
            <p:nvPr/>
          </p:nvGraphicFramePr>
          <p:xfrm>
            <a:off x="3973" y="2784"/>
            <a:ext cx="167" cy="159"/>
          </p:xfrm>
          <a:graphic>
            <a:graphicData uri="http://schemas.openxmlformats.org/presentationml/2006/ole">
              <p:oleObj spid="_x0000_s54276" name="公式" r:id="rId5" imgW="266400" imgH="253800" progId="Equation.3">
                <p:embed/>
              </p:oleObj>
            </a:graphicData>
          </a:graphic>
        </p:graphicFrame>
        <p:graphicFrame>
          <p:nvGraphicFramePr>
            <p:cNvPr id="11" name="Object 10"/>
            <p:cNvGraphicFramePr>
              <a:graphicFrameLocks noChangeAspect="1"/>
            </p:cNvGraphicFramePr>
            <p:nvPr/>
          </p:nvGraphicFramePr>
          <p:xfrm>
            <a:off x="2473" y="1488"/>
            <a:ext cx="167" cy="208"/>
          </p:xfrm>
          <a:graphic>
            <a:graphicData uri="http://schemas.openxmlformats.org/presentationml/2006/ole">
              <p:oleObj spid="_x0000_s54277" name="公式" r:id="rId6" imgW="266400" imgH="330120" progId="Equation.3">
                <p:embed/>
              </p:oleObj>
            </a:graphicData>
          </a:graphic>
        </p:graphicFrame>
      </p:grpSp>
      <p:sp>
        <p:nvSpPr>
          <p:cNvPr id="12" name="Arc 11"/>
          <p:cNvSpPr>
            <a:spLocks/>
          </p:cNvSpPr>
          <p:nvPr/>
        </p:nvSpPr>
        <p:spPr bwMode="auto">
          <a:xfrm flipV="1">
            <a:off x="4229100" y="2971800"/>
            <a:ext cx="987425" cy="1371600"/>
          </a:xfrm>
          <a:custGeom>
            <a:avLst/>
            <a:gdLst>
              <a:gd name="T0" fmla="*/ 0 w 21546"/>
              <a:gd name="T1" fmla="*/ 0 h 21600"/>
              <a:gd name="T2" fmla="*/ 2147483647 w 21546"/>
              <a:gd name="T3" fmla="*/ 2147483647 h 21600"/>
              <a:gd name="T4" fmla="*/ 0 w 21546"/>
              <a:gd name="T5" fmla="*/ 2147483647 h 21600"/>
              <a:gd name="T6" fmla="*/ 0 60000 65536"/>
              <a:gd name="T7" fmla="*/ 0 60000 65536"/>
              <a:gd name="T8" fmla="*/ 0 60000 65536"/>
              <a:gd name="T9" fmla="*/ 0 w 21546"/>
              <a:gd name="T10" fmla="*/ 0 h 21600"/>
              <a:gd name="T11" fmla="*/ 21546 w 21546"/>
              <a:gd name="T12" fmla="*/ 21600 h 21600"/>
            </a:gdLst>
            <a:ahLst/>
            <a:cxnLst>
              <a:cxn ang="T6">
                <a:pos x="T0" y="T1"/>
              </a:cxn>
              <a:cxn ang="T7">
                <a:pos x="T2" y="T3"/>
              </a:cxn>
              <a:cxn ang="T8">
                <a:pos x="T4" y="T5"/>
              </a:cxn>
            </a:cxnLst>
            <a:rect l="T9" t="T10" r="T11" b="T12"/>
            <a:pathLst>
              <a:path w="21546" h="21600" fill="none" extrusionOk="0">
                <a:moveTo>
                  <a:pt x="-1" y="0"/>
                </a:moveTo>
                <a:cubicBezTo>
                  <a:pt x="11336" y="0"/>
                  <a:pt x="20743" y="8763"/>
                  <a:pt x="21545" y="20072"/>
                </a:cubicBezTo>
              </a:path>
              <a:path w="21546" h="21600" stroke="0" extrusionOk="0">
                <a:moveTo>
                  <a:pt x="-1" y="0"/>
                </a:moveTo>
                <a:cubicBezTo>
                  <a:pt x="11336" y="0"/>
                  <a:pt x="20743" y="8763"/>
                  <a:pt x="21545" y="20072"/>
                </a:cubicBezTo>
                <a:lnTo>
                  <a:pt x="0" y="21600"/>
                </a:lnTo>
                <a:close/>
              </a:path>
            </a:pathLst>
          </a:custGeom>
          <a:noFill/>
          <a:ln w="25400">
            <a:solidFill>
              <a:schemeClr val="accent2"/>
            </a:solidFill>
            <a:round/>
            <a:headEnd/>
            <a:tailEnd/>
          </a:ln>
        </p:spPr>
        <p:txBody>
          <a:bodyPr wrap="none" anchor="ctr"/>
          <a:lstStyle/>
          <a:p>
            <a:endParaRPr lang="zh-CN" altLang="en-US"/>
          </a:p>
        </p:txBody>
      </p:sp>
      <p:sp>
        <p:nvSpPr>
          <p:cNvPr id="13" name="Arc 12"/>
          <p:cNvSpPr>
            <a:spLocks/>
          </p:cNvSpPr>
          <p:nvPr/>
        </p:nvSpPr>
        <p:spPr bwMode="auto">
          <a:xfrm flipV="1">
            <a:off x="4876800" y="2514600"/>
            <a:ext cx="1363663" cy="1524000"/>
          </a:xfrm>
          <a:custGeom>
            <a:avLst/>
            <a:gdLst>
              <a:gd name="T0" fmla="*/ 0 w 21468"/>
              <a:gd name="T1" fmla="*/ 2147483647 h 21598"/>
              <a:gd name="T2" fmla="*/ 2147483647 w 21468"/>
              <a:gd name="T3" fmla="*/ 0 h 21598"/>
              <a:gd name="T4" fmla="*/ 2147483647 w 21468"/>
              <a:gd name="T5" fmla="*/ 2147483647 h 21598"/>
              <a:gd name="T6" fmla="*/ 0 60000 65536"/>
              <a:gd name="T7" fmla="*/ 0 60000 65536"/>
              <a:gd name="T8" fmla="*/ 0 60000 65536"/>
              <a:gd name="T9" fmla="*/ 0 w 21468"/>
              <a:gd name="T10" fmla="*/ 0 h 21598"/>
              <a:gd name="T11" fmla="*/ 21468 w 21468"/>
              <a:gd name="T12" fmla="*/ 21598 h 21598"/>
            </a:gdLst>
            <a:ahLst/>
            <a:cxnLst>
              <a:cxn ang="T6">
                <a:pos x="T0" y="T1"/>
              </a:cxn>
              <a:cxn ang="T7">
                <a:pos x="T2" y="T3"/>
              </a:cxn>
              <a:cxn ang="T8">
                <a:pos x="T4" y="T5"/>
              </a:cxn>
            </a:cxnLst>
            <a:rect l="T9" t="T10" r="T11" b="T12"/>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p:spPr>
        <p:txBody>
          <a:bodyPr wrap="none" anchor="ctr"/>
          <a:lstStyle/>
          <a:p>
            <a:endParaRPr lang="zh-CN" altLang="en-US"/>
          </a:p>
        </p:txBody>
      </p:sp>
      <p:sp>
        <p:nvSpPr>
          <p:cNvPr id="14" name="Arc 13"/>
          <p:cNvSpPr>
            <a:spLocks/>
          </p:cNvSpPr>
          <p:nvPr/>
        </p:nvSpPr>
        <p:spPr bwMode="auto">
          <a:xfrm flipH="1" flipV="1">
            <a:off x="3352800" y="3048000"/>
            <a:ext cx="914400" cy="129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accent2"/>
            </a:solidFill>
            <a:round/>
            <a:headEnd/>
            <a:tailEnd/>
          </a:ln>
        </p:spPr>
        <p:txBody>
          <a:bodyPr wrap="none" anchor="ctr"/>
          <a:lstStyle/>
          <a:p>
            <a:endParaRPr lang="zh-CN" altLang="en-US"/>
          </a:p>
        </p:txBody>
      </p:sp>
      <p:sp>
        <p:nvSpPr>
          <p:cNvPr id="15" name="Arc 14"/>
          <p:cNvSpPr>
            <a:spLocks/>
          </p:cNvSpPr>
          <p:nvPr/>
        </p:nvSpPr>
        <p:spPr bwMode="auto">
          <a:xfrm rot="5451061" flipH="1" flipV="1">
            <a:off x="4557713" y="3141662"/>
            <a:ext cx="914400" cy="1495425"/>
          </a:xfrm>
          <a:custGeom>
            <a:avLst/>
            <a:gdLst>
              <a:gd name="T0" fmla="*/ 0 w 21600"/>
              <a:gd name="T1" fmla="*/ 0 h 24927"/>
              <a:gd name="T2" fmla="*/ 2147483647 w 21600"/>
              <a:gd name="T3" fmla="*/ 2147483647 h 24927"/>
              <a:gd name="T4" fmla="*/ 0 w 21600"/>
              <a:gd name="T5" fmla="*/ 2147483647 h 24927"/>
              <a:gd name="T6" fmla="*/ 0 60000 65536"/>
              <a:gd name="T7" fmla="*/ 0 60000 65536"/>
              <a:gd name="T8" fmla="*/ 0 60000 65536"/>
              <a:gd name="T9" fmla="*/ 0 w 21600"/>
              <a:gd name="T10" fmla="*/ 0 h 24927"/>
              <a:gd name="T11" fmla="*/ 21600 w 21600"/>
              <a:gd name="T12" fmla="*/ 24927 h 24927"/>
            </a:gdLst>
            <a:ahLst/>
            <a:cxnLst>
              <a:cxn ang="T6">
                <a:pos x="T0" y="T1"/>
              </a:cxn>
              <a:cxn ang="T7">
                <a:pos x="T2" y="T3"/>
              </a:cxn>
              <a:cxn ang="T8">
                <a:pos x="T4" y="T5"/>
              </a:cxn>
            </a:cxnLst>
            <a:rect l="T9" t="T10" r="T11" b="T12"/>
            <a:pathLst>
              <a:path w="21600" h="24927" fill="none" extrusionOk="0">
                <a:moveTo>
                  <a:pt x="-1" y="0"/>
                </a:moveTo>
                <a:cubicBezTo>
                  <a:pt x="11929" y="0"/>
                  <a:pt x="21600" y="9670"/>
                  <a:pt x="21600" y="21600"/>
                </a:cubicBezTo>
                <a:cubicBezTo>
                  <a:pt x="21600" y="22713"/>
                  <a:pt x="21513" y="23826"/>
                  <a:pt x="21342" y="24927"/>
                </a:cubicBezTo>
              </a:path>
              <a:path w="21600" h="24927" stroke="0" extrusionOk="0">
                <a:moveTo>
                  <a:pt x="-1" y="0"/>
                </a:moveTo>
                <a:cubicBezTo>
                  <a:pt x="11929" y="0"/>
                  <a:pt x="21600" y="9670"/>
                  <a:pt x="21600" y="21600"/>
                </a:cubicBezTo>
                <a:cubicBezTo>
                  <a:pt x="21600" y="22713"/>
                  <a:pt x="21513" y="23826"/>
                  <a:pt x="21342" y="24927"/>
                </a:cubicBezTo>
                <a:lnTo>
                  <a:pt x="0" y="21600"/>
                </a:lnTo>
                <a:close/>
              </a:path>
            </a:pathLst>
          </a:custGeom>
          <a:noFill/>
          <a:ln w="25400">
            <a:solidFill>
              <a:srgbClr val="FF0000"/>
            </a:solidFill>
            <a:round/>
            <a:headEnd/>
            <a:tailEnd/>
          </a:ln>
        </p:spPr>
        <p:txBody>
          <a:bodyPr wrap="none" anchor="ctr"/>
          <a:lstStyle/>
          <a:p>
            <a:endParaRPr lang="zh-CN" altLang="en-US"/>
          </a:p>
        </p:txBody>
      </p:sp>
      <p:sp>
        <p:nvSpPr>
          <p:cNvPr id="16" name="Line 15"/>
          <p:cNvSpPr>
            <a:spLocks noChangeShapeType="1"/>
          </p:cNvSpPr>
          <p:nvPr/>
        </p:nvSpPr>
        <p:spPr bwMode="auto">
          <a:xfrm flipV="1">
            <a:off x="2895600" y="2743200"/>
            <a:ext cx="2971800" cy="2971800"/>
          </a:xfrm>
          <a:prstGeom prst="line">
            <a:avLst/>
          </a:prstGeom>
          <a:noFill/>
          <a:ln w="9525">
            <a:solidFill>
              <a:srgbClr val="800080"/>
            </a:solidFill>
            <a:round/>
            <a:headEnd/>
            <a:tailEnd/>
          </a:ln>
        </p:spPr>
        <p:txBody>
          <a:bodyPr wrap="none" anchor="ctr"/>
          <a:lstStyle/>
          <a:p>
            <a:endParaRPr lang="zh-CN" altLang="en-US"/>
          </a:p>
        </p:txBody>
      </p:sp>
      <p:sp>
        <p:nvSpPr>
          <p:cNvPr id="17" name="Arc 16"/>
          <p:cNvSpPr>
            <a:spLocks/>
          </p:cNvSpPr>
          <p:nvPr/>
        </p:nvSpPr>
        <p:spPr bwMode="auto">
          <a:xfrm rot="10731800" flipV="1">
            <a:off x="2514600" y="4724400"/>
            <a:ext cx="1363663" cy="1524000"/>
          </a:xfrm>
          <a:custGeom>
            <a:avLst/>
            <a:gdLst>
              <a:gd name="T0" fmla="*/ 0 w 21468"/>
              <a:gd name="T1" fmla="*/ 2147483647 h 21598"/>
              <a:gd name="T2" fmla="*/ 2147483647 w 21468"/>
              <a:gd name="T3" fmla="*/ 0 h 21598"/>
              <a:gd name="T4" fmla="*/ 2147483647 w 21468"/>
              <a:gd name="T5" fmla="*/ 2147483647 h 21598"/>
              <a:gd name="T6" fmla="*/ 0 60000 65536"/>
              <a:gd name="T7" fmla="*/ 0 60000 65536"/>
              <a:gd name="T8" fmla="*/ 0 60000 65536"/>
              <a:gd name="T9" fmla="*/ 0 w 21468"/>
              <a:gd name="T10" fmla="*/ 0 h 21598"/>
              <a:gd name="T11" fmla="*/ 21468 w 21468"/>
              <a:gd name="T12" fmla="*/ 21598 h 21598"/>
            </a:gdLst>
            <a:ahLst/>
            <a:cxnLst>
              <a:cxn ang="T6">
                <a:pos x="T0" y="T1"/>
              </a:cxn>
              <a:cxn ang="T7">
                <a:pos x="T2" y="T3"/>
              </a:cxn>
              <a:cxn ang="T8">
                <a:pos x="T4" y="T5"/>
              </a:cxn>
            </a:cxnLst>
            <a:rect l="T9" t="T10" r="T11" b="T12"/>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p:spPr>
        <p:txBody>
          <a:bodyPr wrap="none" anchor="ctr"/>
          <a:lstStyle/>
          <a:p>
            <a:endParaRPr lang="zh-CN" altLang="en-US"/>
          </a:p>
        </p:txBody>
      </p:sp>
      <p:graphicFrame>
        <p:nvGraphicFramePr>
          <p:cNvPr id="18" name="Object 17"/>
          <p:cNvGraphicFramePr>
            <a:graphicFrameLocks noChangeAspect="1"/>
          </p:cNvGraphicFramePr>
          <p:nvPr/>
        </p:nvGraphicFramePr>
        <p:xfrm>
          <a:off x="5334000" y="3506788"/>
          <a:ext cx="533400" cy="303212"/>
        </p:xfrm>
        <a:graphic>
          <a:graphicData uri="http://schemas.openxmlformats.org/presentationml/2006/ole">
            <p:oleObj spid="_x0000_s54278" name="公式" r:id="rId7" imgW="711000" imgH="406080" progId="Equation.3">
              <p:embed/>
            </p:oleObj>
          </a:graphicData>
        </a:graphic>
      </p:graphicFrame>
      <p:sp>
        <p:nvSpPr>
          <p:cNvPr id="19" name="Line 18"/>
          <p:cNvSpPr>
            <a:spLocks noChangeShapeType="1"/>
          </p:cNvSpPr>
          <p:nvPr/>
        </p:nvSpPr>
        <p:spPr bwMode="auto">
          <a:xfrm>
            <a:off x="5105400" y="3505200"/>
            <a:ext cx="0" cy="838200"/>
          </a:xfrm>
          <a:prstGeom prst="line">
            <a:avLst/>
          </a:prstGeom>
          <a:noFill/>
          <a:ln w="25400">
            <a:solidFill>
              <a:schemeClr val="tx1"/>
            </a:solidFill>
            <a:prstDash val="sysDot"/>
            <a:round/>
            <a:headEnd/>
            <a:tailEnd/>
          </a:ln>
        </p:spPr>
        <p:txBody>
          <a:bodyPr wrap="none" anchor="ctr"/>
          <a:lstStyle/>
          <a:p>
            <a:endParaRPr lang="zh-CN" altLang="en-US"/>
          </a:p>
        </p:txBody>
      </p:sp>
      <p:sp>
        <p:nvSpPr>
          <p:cNvPr id="20" name="Line 19"/>
          <p:cNvSpPr>
            <a:spLocks noChangeShapeType="1"/>
          </p:cNvSpPr>
          <p:nvPr/>
        </p:nvSpPr>
        <p:spPr bwMode="auto">
          <a:xfrm flipH="1">
            <a:off x="4267200" y="3486150"/>
            <a:ext cx="914400" cy="0"/>
          </a:xfrm>
          <a:prstGeom prst="line">
            <a:avLst/>
          </a:prstGeom>
          <a:noFill/>
          <a:ln w="25400">
            <a:solidFill>
              <a:schemeClr val="tx1"/>
            </a:solidFill>
            <a:prstDash val="sysDot"/>
            <a:round/>
            <a:headEnd/>
            <a:tailEnd/>
          </a:ln>
        </p:spPr>
        <p:txBody>
          <a:bodyPr wrap="none" anchor="ctr"/>
          <a:lstStyle/>
          <a:p>
            <a:endParaRPr lang="zh-CN" altLang="en-US"/>
          </a:p>
        </p:txBody>
      </p:sp>
      <p:graphicFrame>
        <p:nvGraphicFramePr>
          <p:cNvPr id="21" name="Object 20"/>
          <p:cNvGraphicFramePr>
            <a:graphicFrameLocks noChangeAspect="1"/>
          </p:cNvGraphicFramePr>
          <p:nvPr/>
        </p:nvGraphicFramePr>
        <p:xfrm>
          <a:off x="5029200" y="4411663"/>
          <a:ext cx="142875" cy="236537"/>
        </p:xfrm>
        <a:graphic>
          <a:graphicData uri="http://schemas.openxmlformats.org/presentationml/2006/ole">
            <p:oleObj spid="_x0000_s54279" name="公式" r:id="rId8" imgW="190440" imgH="317160" progId="Equation.3">
              <p:embed/>
            </p:oleObj>
          </a:graphicData>
        </a:graphic>
      </p:graphicFrame>
      <p:graphicFrame>
        <p:nvGraphicFramePr>
          <p:cNvPr id="22" name="Object 21"/>
          <p:cNvGraphicFramePr>
            <a:graphicFrameLocks noChangeAspect="1"/>
          </p:cNvGraphicFramePr>
          <p:nvPr/>
        </p:nvGraphicFramePr>
        <p:xfrm>
          <a:off x="4038600" y="3352800"/>
          <a:ext cx="142875" cy="236538"/>
        </p:xfrm>
        <a:graphic>
          <a:graphicData uri="http://schemas.openxmlformats.org/presentationml/2006/ole">
            <p:oleObj spid="_x0000_s54280" name="公式" r:id="rId9" imgW="190440" imgH="317160" progId="Equation.3">
              <p:embed/>
            </p:oleObj>
          </a:graphicData>
        </a:graphic>
      </p:graphicFrame>
      <p:graphicFrame>
        <p:nvGraphicFramePr>
          <p:cNvPr id="23" name="Object 22"/>
          <p:cNvGraphicFramePr>
            <a:graphicFrameLocks noChangeAspect="1"/>
          </p:cNvGraphicFramePr>
          <p:nvPr/>
        </p:nvGraphicFramePr>
        <p:xfrm>
          <a:off x="3276600" y="2743200"/>
          <a:ext cx="990600" cy="503238"/>
        </p:xfrm>
        <a:graphic>
          <a:graphicData uri="http://schemas.openxmlformats.org/presentationml/2006/ole">
            <p:oleObj spid="_x0000_s54281" name="Equation" r:id="rId10" imgW="444240" imgH="228600" progId="Equation.3">
              <p:embed/>
            </p:oleObj>
          </a:graphicData>
        </a:graphic>
      </p:graphicFrame>
      <p:graphicFrame>
        <p:nvGraphicFramePr>
          <p:cNvPr id="24" name="Object 23"/>
          <p:cNvGraphicFramePr>
            <a:graphicFrameLocks noChangeAspect="1"/>
          </p:cNvGraphicFramePr>
          <p:nvPr/>
        </p:nvGraphicFramePr>
        <p:xfrm>
          <a:off x="6019800" y="2590800"/>
          <a:ext cx="960438" cy="403225"/>
        </p:xfrm>
        <a:graphic>
          <a:graphicData uri="http://schemas.openxmlformats.org/presentationml/2006/ole">
            <p:oleObj spid="_x0000_s54282" name="Equation" r:id="rId11" imgW="393480" imgH="164880" progId="Equation.3">
              <p:embed/>
            </p:oleObj>
          </a:graphicData>
        </a:graphic>
      </p:graphicFrame>
      <p:graphicFrame>
        <p:nvGraphicFramePr>
          <p:cNvPr id="25" name="Object 24"/>
          <p:cNvGraphicFramePr>
            <a:graphicFrameLocks noChangeAspect="1"/>
          </p:cNvGraphicFramePr>
          <p:nvPr/>
        </p:nvGraphicFramePr>
        <p:xfrm>
          <a:off x="2133600" y="4800600"/>
          <a:ext cx="857250" cy="806450"/>
        </p:xfrm>
        <a:graphic>
          <a:graphicData uri="http://schemas.openxmlformats.org/presentationml/2006/ole">
            <p:oleObj spid="_x0000_s54283" name="Equation" r:id="rId12" imgW="419040" imgH="393480" progId="Equation.3">
              <p:embed/>
            </p:oleObj>
          </a:graphicData>
        </a:graphic>
      </p:graphicFrame>
      <p:graphicFrame>
        <p:nvGraphicFramePr>
          <p:cNvPr id="26" name="Object 25"/>
          <p:cNvGraphicFramePr>
            <a:graphicFrameLocks noChangeAspect="1"/>
          </p:cNvGraphicFramePr>
          <p:nvPr/>
        </p:nvGraphicFramePr>
        <p:xfrm>
          <a:off x="6019800" y="3200400"/>
          <a:ext cx="914400" cy="431800"/>
        </p:xfrm>
        <a:graphic>
          <a:graphicData uri="http://schemas.openxmlformats.org/presentationml/2006/ole">
            <p:oleObj spid="_x0000_s54284" name="Equation" r:id="rId13" imgW="507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par>
                          <p:cTn id="73" fill="hold">
                            <p:stCondLst>
                              <p:cond delay="1500"/>
                            </p:stCondLst>
                            <p:childTnLst>
                              <p:par>
                                <p:cTn id="74" presetID="22" presetClass="entr" presetSubtype="8"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2" grpId="0" animBg="1"/>
      <p:bldP spid="13" grpId="0" animBg="1"/>
      <p:bldP spid="14" grpId="0" animBg="1"/>
      <p:bldP spid="15" grpId="0" animBg="1"/>
      <p:bldP spid="16" grpId="0" animBg="1"/>
      <p:bldP spid="17"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98B0E53E-7D9F-40EC-9A86-15C2682702C1}" type="slidenum">
              <a:rPr lang="en-US" altLang="zh-CN" smtClean="0"/>
              <a:pPr defTabSz="835025"/>
              <a:t>33</a:t>
            </a:fld>
            <a:endParaRPr lang="en-US" altLang="zh-CN" smtClean="0"/>
          </a:p>
        </p:txBody>
      </p:sp>
      <p:sp>
        <p:nvSpPr>
          <p:cNvPr id="3" name="Text Box 2"/>
          <p:cNvSpPr txBox="1">
            <a:spLocks noChangeArrowheads="1"/>
          </p:cNvSpPr>
          <p:nvPr/>
        </p:nvSpPr>
        <p:spPr bwMode="auto">
          <a:xfrm>
            <a:off x="901700" y="1066800"/>
            <a:ext cx="2209800" cy="519113"/>
          </a:xfrm>
          <a:prstGeom prst="rect">
            <a:avLst/>
          </a:prstGeom>
          <a:noFill/>
          <a:ln w="9525">
            <a:noFill/>
            <a:miter lim="800000"/>
            <a:headEnd/>
            <a:tailEnd/>
          </a:ln>
        </p:spPr>
        <p:txBody>
          <a:bodyPr>
            <a:spAutoFit/>
          </a:bodyPr>
          <a:lstStyle/>
          <a:p>
            <a:pPr>
              <a:spcBef>
                <a:spcPct val="50000"/>
              </a:spcBef>
            </a:pPr>
            <a:r>
              <a:rPr lang="en-US" altLang="zh-CN" sz="2800" b="1"/>
              <a:t>2.</a:t>
            </a:r>
            <a:r>
              <a:rPr lang="zh-CN" altLang="en-US" sz="2800" b="1"/>
              <a:t>指数函数</a:t>
            </a:r>
          </a:p>
        </p:txBody>
      </p:sp>
      <p:graphicFrame>
        <p:nvGraphicFramePr>
          <p:cNvPr id="4" name="Object 3"/>
          <p:cNvGraphicFramePr>
            <a:graphicFrameLocks noChangeAspect="1"/>
          </p:cNvGraphicFramePr>
          <p:nvPr/>
        </p:nvGraphicFramePr>
        <p:xfrm>
          <a:off x="2971800" y="990600"/>
          <a:ext cx="3581400" cy="608013"/>
        </p:xfrm>
        <a:graphic>
          <a:graphicData uri="http://schemas.openxmlformats.org/presentationml/2006/ole">
            <p:oleObj spid="_x0000_s55298" name="Equation" r:id="rId3" imgW="1346040" imgH="228600" progId="Equation.3">
              <p:embed/>
            </p:oleObj>
          </a:graphicData>
        </a:graphic>
      </p:graphicFrame>
      <p:pic>
        <p:nvPicPr>
          <p:cNvPr id="5" name="Picture 4"/>
          <p:cNvPicPr>
            <a:picLocks noChangeAspect="1" noChangeArrowheads="1"/>
          </p:cNvPicPr>
          <p:nvPr/>
        </p:nvPicPr>
        <p:blipFill>
          <a:blip r:embed="rId4"/>
          <a:srcRect/>
          <a:stretch>
            <a:fillRect/>
          </a:stretch>
        </p:blipFill>
        <p:spPr bwMode="auto">
          <a:xfrm>
            <a:off x="2868613" y="2063750"/>
            <a:ext cx="3810000" cy="3352800"/>
          </a:xfrm>
          <a:prstGeom prst="rect">
            <a:avLst/>
          </a:prstGeom>
          <a:noFill/>
          <a:ln w="9525">
            <a:solidFill>
              <a:schemeClr val="accent1"/>
            </a:solidFill>
            <a:miter lim="800000"/>
            <a:headEnd/>
            <a:tailEnd/>
          </a:ln>
        </p:spPr>
      </p:pic>
      <p:graphicFrame>
        <p:nvGraphicFramePr>
          <p:cNvPr id="6" name="Object 5"/>
          <p:cNvGraphicFramePr>
            <a:graphicFrameLocks noChangeAspect="1"/>
          </p:cNvGraphicFramePr>
          <p:nvPr/>
        </p:nvGraphicFramePr>
        <p:xfrm>
          <a:off x="6248400" y="2514600"/>
          <a:ext cx="1219200" cy="612775"/>
        </p:xfrm>
        <a:graphic>
          <a:graphicData uri="http://schemas.openxmlformats.org/presentationml/2006/ole">
            <p:oleObj spid="_x0000_s55299" name="Equation" r:id="rId5" imgW="431640" imgH="228600" progId="Equation.3">
              <p:embed/>
            </p:oleObj>
          </a:graphicData>
        </a:graphic>
      </p:graphicFrame>
      <p:graphicFrame>
        <p:nvGraphicFramePr>
          <p:cNvPr id="7" name="Object 6"/>
          <p:cNvGraphicFramePr>
            <a:graphicFrameLocks noChangeAspect="1"/>
          </p:cNvGraphicFramePr>
          <p:nvPr/>
        </p:nvGraphicFramePr>
        <p:xfrm>
          <a:off x="2057400" y="2438400"/>
          <a:ext cx="1219200" cy="801688"/>
        </p:xfrm>
        <a:graphic>
          <a:graphicData uri="http://schemas.openxmlformats.org/presentationml/2006/ole">
            <p:oleObj spid="_x0000_s55300" name="Equation" r:id="rId6" imgW="571320" imgH="393480" progId="Equation.3">
              <p:embed/>
            </p:oleObj>
          </a:graphicData>
        </a:graphic>
      </p:graphicFrame>
      <p:graphicFrame>
        <p:nvGraphicFramePr>
          <p:cNvPr id="8" name="Object 7"/>
          <p:cNvGraphicFramePr>
            <a:graphicFrameLocks noChangeAspect="1"/>
          </p:cNvGraphicFramePr>
          <p:nvPr/>
        </p:nvGraphicFramePr>
        <p:xfrm>
          <a:off x="6858000" y="3733800"/>
          <a:ext cx="914400" cy="360363"/>
        </p:xfrm>
        <a:graphic>
          <a:graphicData uri="http://schemas.openxmlformats.org/presentationml/2006/ole">
            <p:oleObj spid="_x0000_s55301" name="公式" r:id="rId7" imgW="1041120" imgH="406080" progId="Equation.3">
              <p:embed/>
            </p:oleObj>
          </a:graphicData>
        </a:graphic>
      </p:graphicFrame>
      <p:graphicFrame>
        <p:nvGraphicFramePr>
          <p:cNvPr id="9" name="Object 8"/>
          <p:cNvGraphicFramePr>
            <a:graphicFrameLocks noChangeAspect="1"/>
          </p:cNvGraphicFramePr>
          <p:nvPr/>
        </p:nvGraphicFramePr>
        <p:xfrm>
          <a:off x="5011738" y="4664075"/>
          <a:ext cx="398462" cy="206375"/>
        </p:xfrm>
        <a:graphic>
          <a:graphicData uri="http://schemas.openxmlformats.org/presentationml/2006/ole">
            <p:oleObj spid="_x0000_s55302" name="公式" r:id="rId8" imgW="736560" imgH="406080" progId="Equation.3">
              <p:embed/>
            </p:oleObj>
          </a:graphicData>
        </a:graphic>
      </p:graphicFrame>
      <p:graphicFrame>
        <p:nvGraphicFramePr>
          <p:cNvPr id="10" name="Object 9"/>
          <p:cNvGraphicFramePr>
            <a:graphicFrameLocks noChangeAspect="1"/>
          </p:cNvGraphicFramePr>
          <p:nvPr/>
        </p:nvGraphicFramePr>
        <p:xfrm>
          <a:off x="4656138" y="4733925"/>
          <a:ext cx="101600" cy="101600"/>
        </p:xfrm>
        <a:graphic>
          <a:graphicData uri="http://schemas.openxmlformats.org/presentationml/2006/ole">
            <p:oleObj spid="_x0000_s55303" name="公式" r:id="rId9" imgW="203040" imgH="203040" progId="Equation.3">
              <p:embed/>
            </p:oleObj>
          </a:graphicData>
        </a:graphic>
      </p:graphicFrame>
      <p:graphicFrame>
        <p:nvGraphicFramePr>
          <p:cNvPr id="11" name="Object 10"/>
          <p:cNvGraphicFramePr>
            <a:graphicFrameLocks noChangeAspect="1"/>
          </p:cNvGraphicFramePr>
          <p:nvPr/>
        </p:nvGraphicFramePr>
        <p:xfrm>
          <a:off x="7010400" y="990600"/>
          <a:ext cx="1295400" cy="685800"/>
        </p:xfrm>
        <a:graphic>
          <a:graphicData uri="http://schemas.openxmlformats.org/presentationml/2006/ole">
            <p:oleObj spid="_x0000_s55304" name="Equation" r:id="rId10" imgW="4316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648CB9B4-1779-4669-B741-4F92731FA6A4}" type="slidenum">
              <a:rPr lang="en-US" altLang="zh-CN" smtClean="0"/>
              <a:pPr defTabSz="835025"/>
              <a:t>34</a:t>
            </a:fld>
            <a:endParaRPr lang="en-US" altLang="zh-CN" smtClean="0"/>
          </a:p>
        </p:txBody>
      </p:sp>
      <p:sp>
        <p:nvSpPr>
          <p:cNvPr id="3" name="Text Box 2"/>
          <p:cNvSpPr txBox="1">
            <a:spLocks noChangeArrowheads="1"/>
          </p:cNvSpPr>
          <p:nvPr/>
        </p:nvSpPr>
        <p:spPr bwMode="auto">
          <a:xfrm>
            <a:off x="901700" y="1123950"/>
            <a:ext cx="2057400" cy="519113"/>
          </a:xfrm>
          <a:prstGeom prst="rect">
            <a:avLst/>
          </a:prstGeom>
          <a:noFill/>
          <a:ln w="9525">
            <a:noFill/>
            <a:miter lim="800000"/>
            <a:headEnd/>
            <a:tailEnd/>
          </a:ln>
        </p:spPr>
        <p:txBody>
          <a:bodyPr>
            <a:spAutoFit/>
          </a:bodyPr>
          <a:lstStyle/>
          <a:p>
            <a:pPr>
              <a:spcBef>
                <a:spcPct val="50000"/>
              </a:spcBef>
            </a:pPr>
            <a:r>
              <a:rPr lang="en-US" altLang="zh-CN" sz="2800" b="1"/>
              <a:t>3.</a:t>
            </a:r>
            <a:r>
              <a:rPr lang="zh-CN" altLang="en-US" sz="2800" b="1"/>
              <a:t>对数函数</a:t>
            </a:r>
          </a:p>
        </p:txBody>
      </p:sp>
      <p:graphicFrame>
        <p:nvGraphicFramePr>
          <p:cNvPr id="4" name="Object 3"/>
          <p:cNvGraphicFramePr>
            <a:graphicFrameLocks noChangeAspect="1"/>
          </p:cNvGraphicFramePr>
          <p:nvPr/>
        </p:nvGraphicFramePr>
        <p:xfrm>
          <a:off x="2819400" y="1066800"/>
          <a:ext cx="4343400" cy="630238"/>
        </p:xfrm>
        <a:graphic>
          <a:graphicData uri="http://schemas.openxmlformats.org/presentationml/2006/ole">
            <p:oleObj spid="_x0000_s56322" name="Equation" r:id="rId3" imgW="1574640" imgH="228600" progId="Equation.3">
              <p:embed/>
            </p:oleObj>
          </a:graphicData>
        </a:graphic>
      </p:graphicFrame>
      <p:graphicFrame>
        <p:nvGraphicFramePr>
          <p:cNvPr id="5" name="Object 4"/>
          <p:cNvGraphicFramePr>
            <a:graphicFrameLocks noChangeAspect="1"/>
          </p:cNvGraphicFramePr>
          <p:nvPr/>
        </p:nvGraphicFramePr>
        <p:xfrm>
          <a:off x="7451725" y="1052513"/>
          <a:ext cx="1524000" cy="603250"/>
        </p:xfrm>
        <a:graphic>
          <a:graphicData uri="http://schemas.openxmlformats.org/presentationml/2006/ole">
            <p:oleObj spid="_x0000_s56323" name="公式" r:id="rId4" imgW="507960" imgH="203040" progId="Equation.3">
              <p:embed/>
            </p:oleObj>
          </a:graphicData>
        </a:graphic>
      </p:graphicFrame>
      <p:pic>
        <p:nvPicPr>
          <p:cNvPr id="6" name="Picture 5"/>
          <p:cNvPicPr>
            <a:picLocks noChangeAspect="1" noChangeArrowheads="1"/>
          </p:cNvPicPr>
          <p:nvPr/>
        </p:nvPicPr>
        <p:blipFill>
          <a:blip r:embed="rId5"/>
          <a:srcRect/>
          <a:stretch>
            <a:fillRect/>
          </a:stretch>
        </p:blipFill>
        <p:spPr bwMode="auto">
          <a:xfrm>
            <a:off x="2209800" y="2286000"/>
            <a:ext cx="3810000" cy="3267075"/>
          </a:xfrm>
          <a:prstGeom prst="rect">
            <a:avLst/>
          </a:prstGeom>
          <a:noFill/>
          <a:ln w="9525">
            <a:solidFill>
              <a:schemeClr val="accent1"/>
            </a:solidFill>
            <a:miter lim="800000"/>
            <a:headEnd/>
            <a:tailEnd/>
          </a:ln>
        </p:spPr>
      </p:pic>
      <p:graphicFrame>
        <p:nvGraphicFramePr>
          <p:cNvPr id="7" name="Object 6"/>
          <p:cNvGraphicFramePr>
            <a:graphicFrameLocks noChangeAspect="1"/>
          </p:cNvGraphicFramePr>
          <p:nvPr/>
        </p:nvGraphicFramePr>
        <p:xfrm>
          <a:off x="6096000" y="2895600"/>
          <a:ext cx="1828800" cy="596900"/>
        </p:xfrm>
        <a:graphic>
          <a:graphicData uri="http://schemas.openxmlformats.org/presentationml/2006/ole">
            <p:oleObj spid="_x0000_s56324" name="Equation" r:id="rId6" imgW="672840" imgH="228600" progId="Equation.3">
              <p:embed/>
            </p:oleObj>
          </a:graphicData>
        </a:graphic>
      </p:graphicFrame>
      <p:graphicFrame>
        <p:nvGraphicFramePr>
          <p:cNvPr id="8" name="Object 7"/>
          <p:cNvGraphicFramePr>
            <a:graphicFrameLocks noChangeAspect="1"/>
          </p:cNvGraphicFramePr>
          <p:nvPr/>
        </p:nvGraphicFramePr>
        <p:xfrm>
          <a:off x="6172200" y="4876800"/>
          <a:ext cx="1822450" cy="871538"/>
        </p:xfrm>
        <a:graphic>
          <a:graphicData uri="http://schemas.openxmlformats.org/presentationml/2006/ole">
            <p:oleObj spid="_x0000_s56325" name="Equation" r:id="rId7" imgW="685800" imgH="342720" progId="Equation.3">
              <p:embed/>
            </p:oleObj>
          </a:graphicData>
        </a:graphic>
      </p:graphicFrame>
      <p:graphicFrame>
        <p:nvGraphicFramePr>
          <p:cNvPr id="9" name="Object 8"/>
          <p:cNvGraphicFramePr>
            <a:graphicFrameLocks noChangeAspect="1"/>
          </p:cNvGraphicFramePr>
          <p:nvPr/>
        </p:nvGraphicFramePr>
        <p:xfrm>
          <a:off x="6477000" y="3886200"/>
          <a:ext cx="1111250" cy="531813"/>
        </p:xfrm>
        <a:graphic>
          <a:graphicData uri="http://schemas.openxmlformats.org/presentationml/2006/ole">
            <p:oleObj spid="_x0000_s56326" name="Equation" r:id="rId8" imgW="431640" imgH="203040" progId="Equation.3">
              <p:embed/>
            </p:oleObj>
          </a:graphicData>
        </a:graphic>
      </p:graphicFrame>
      <p:graphicFrame>
        <p:nvGraphicFramePr>
          <p:cNvPr id="10" name="Object 9"/>
          <p:cNvGraphicFramePr>
            <a:graphicFrameLocks noChangeAspect="1"/>
          </p:cNvGraphicFramePr>
          <p:nvPr/>
        </p:nvGraphicFramePr>
        <p:xfrm>
          <a:off x="2743200" y="3810000"/>
          <a:ext cx="381000" cy="196850"/>
        </p:xfrm>
        <a:graphic>
          <a:graphicData uri="http://schemas.openxmlformats.org/presentationml/2006/ole">
            <p:oleObj spid="_x0000_s56327" name="公式" r:id="rId9" imgW="736560" imgH="406080" progId="Equation.3">
              <p:embed/>
            </p:oleObj>
          </a:graphicData>
        </a:graphic>
      </p:graphicFrame>
      <p:graphicFrame>
        <p:nvGraphicFramePr>
          <p:cNvPr id="11" name="Object 10"/>
          <p:cNvGraphicFramePr>
            <a:graphicFrameLocks noChangeAspect="1"/>
          </p:cNvGraphicFramePr>
          <p:nvPr/>
        </p:nvGraphicFramePr>
        <p:xfrm>
          <a:off x="2798763" y="4114800"/>
          <a:ext cx="101600" cy="101600"/>
        </p:xfrm>
        <a:graphic>
          <a:graphicData uri="http://schemas.openxmlformats.org/presentationml/2006/ole">
            <p:oleObj spid="_x0000_s56328" name="公式" r:id="rId10" imgW="20304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0F3F7EE6-3557-4AEF-A5EC-04D5FFC0E62E}" type="slidenum">
              <a:rPr lang="en-US" altLang="zh-CN" smtClean="0"/>
              <a:pPr defTabSz="835025"/>
              <a:t>35</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828800" y="2362200"/>
            <a:ext cx="6019800" cy="2590800"/>
          </a:xfrm>
          <a:prstGeom prst="rect">
            <a:avLst/>
          </a:prstGeom>
          <a:noFill/>
          <a:ln w="9525">
            <a:solidFill>
              <a:schemeClr val="accent1"/>
            </a:solidFill>
            <a:miter lim="800000"/>
            <a:headEnd/>
            <a:tailEnd/>
          </a:ln>
        </p:spPr>
      </p:pic>
      <p:sp>
        <p:nvSpPr>
          <p:cNvPr id="4" name="Text Box 3"/>
          <p:cNvSpPr txBox="1">
            <a:spLocks noChangeArrowheads="1"/>
          </p:cNvSpPr>
          <p:nvPr/>
        </p:nvSpPr>
        <p:spPr bwMode="auto">
          <a:xfrm>
            <a:off x="977900" y="838200"/>
            <a:ext cx="2743200" cy="519113"/>
          </a:xfrm>
          <a:prstGeom prst="rect">
            <a:avLst/>
          </a:prstGeom>
          <a:noFill/>
          <a:ln w="9525">
            <a:noFill/>
            <a:miter lim="800000"/>
            <a:headEnd/>
            <a:tailEnd/>
          </a:ln>
        </p:spPr>
        <p:txBody>
          <a:bodyPr>
            <a:spAutoFit/>
          </a:bodyPr>
          <a:lstStyle/>
          <a:p>
            <a:pPr>
              <a:spcBef>
                <a:spcPct val="50000"/>
              </a:spcBef>
            </a:pPr>
            <a:r>
              <a:rPr lang="en-US" altLang="zh-CN" sz="2800" b="1"/>
              <a:t>4.</a:t>
            </a:r>
            <a:r>
              <a:rPr lang="zh-CN" altLang="en-US" sz="2800" b="1"/>
              <a:t>三角函数</a:t>
            </a:r>
          </a:p>
        </p:txBody>
      </p:sp>
      <p:sp>
        <p:nvSpPr>
          <p:cNvPr id="5" name="Text Box 4"/>
          <p:cNvSpPr txBox="1">
            <a:spLocks noChangeArrowheads="1"/>
          </p:cNvSpPr>
          <p:nvPr/>
        </p:nvSpPr>
        <p:spPr bwMode="auto">
          <a:xfrm>
            <a:off x="1054100" y="1524000"/>
            <a:ext cx="2743200" cy="519113"/>
          </a:xfrm>
          <a:prstGeom prst="rect">
            <a:avLst/>
          </a:prstGeom>
          <a:noFill/>
          <a:ln w="9525">
            <a:noFill/>
            <a:miter lim="800000"/>
            <a:headEnd/>
            <a:tailEnd/>
          </a:ln>
        </p:spPr>
        <p:txBody>
          <a:bodyPr>
            <a:spAutoFit/>
          </a:bodyPr>
          <a:lstStyle/>
          <a:p>
            <a:pPr>
              <a:spcBef>
                <a:spcPct val="50000"/>
              </a:spcBef>
            </a:pPr>
            <a:r>
              <a:rPr lang="zh-CN" altLang="en-US" sz="2800" b="1"/>
              <a:t>正弦函数</a:t>
            </a:r>
          </a:p>
        </p:txBody>
      </p:sp>
      <p:graphicFrame>
        <p:nvGraphicFramePr>
          <p:cNvPr id="6" name="Object 5"/>
          <p:cNvGraphicFramePr>
            <a:graphicFrameLocks noChangeAspect="1"/>
          </p:cNvGraphicFramePr>
          <p:nvPr/>
        </p:nvGraphicFramePr>
        <p:xfrm>
          <a:off x="5791200" y="2819400"/>
          <a:ext cx="1379538" cy="468313"/>
        </p:xfrm>
        <a:graphic>
          <a:graphicData uri="http://schemas.openxmlformats.org/presentationml/2006/ole">
            <p:oleObj spid="_x0000_s57346" name="Equation" r:id="rId4" imgW="596880" imgH="203040" progId="Equation.3">
              <p:embed/>
            </p:oleObj>
          </a:graphicData>
        </a:graphic>
      </p:graphicFrame>
      <p:graphicFrame>
        <p:nvGraphicFramePr>
          <p:cNvPr id="7" name="Object 6"/>
          <p:cNvGraphicFramePr>
            <a:graphicFrameLocks noChangeAspect="1"/>
          </p:cNvGraphicFramePr>
          <p:nvPr/>
        </p:nvGraphicFramePr>
        <p:xfrm>
          <a:off x="2895600" y="1524000"/>
          <a:ext cx="1581150" cy="533400"/>
        </p:xfrm>
        <a:graphic>
          <a:graphicData uri="http://schemas.openxmlformats.org/presentationml/2006/ole">
            <p:oleObj spid="_x0000_s57347" name="Equation" r:id="rId5" imgW="59688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75"/>
                                        <p:tgtEl>
                                          <p:spTgt spid="5"/>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62087F76-BD21-4445-B7D7-EFC370A1276B}" type="slidenum">
              <a:rPr lang="en-US" altLang="zh-CN" smtClean="0"/>
              <a:pPr defTabSz="835025"/>
              <a:t>36</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676400" y="1951038"/>
            <a:ext cx="6019800" cy="2773362"/>
          </a:xfrm>
          <a:prstGeom prst="rect">
            <a:avLst/>
          </a:prstGeom>
          <a:noFill/>
          <a:ln w="9525">
            <a:solidFill>
              <a:schemeClr val="accent1"/>
            </a:solidFill>
            <a:miter lim="800000"/>
            <a:headEnd/>
            <a:tailEnd/>
          </a:ln>
        </p:spPr>
      </p:pic>
      <p:graphicFrame>
        <p:nvGraphicFramePr>
          <p:cNvPr id="4" name="Object 3"/>
          <p:cNvGraphicFramePr>
            <a:graphicFrameLocks noChangeAspect="1"/>
          </p:cNvGraphicFramePr>
          <p:nvPr/>
        </p:nvGraphicFramePr>
        <p:xfrm>
          <a:off x="6934200" y="2667000"/>
          <a:ext cx="1574800" cy="425450"/>
        </p:xfrm>
        <a:graphic>
          <a:graphicData uri="http://schemas.openxmlformats.org/presentationml/2006/ole">
            <p:oleObj spid="_x0000_s58370" name="Equation" r:id="rId4" imgW="609480" imgH="164880" progId="Equation.3">
              <p:embed/>
            </p:oleObj>
          </a:graphicData>
        </a:graphic>
      </p:graphicFrame>
      <p:graphicFrame>
        <p:nvGraphicFramePr>
          <p:cNvPr id="5" name="Object 4"/>
          <p:cNvGraphicFramePr>
            <a:graphicFrameLocks noChangeAspect="1"/>
          </p:cNvGraphicFramePr>
          <p:nvPr/>
        </p:nvGraphicFramePr>
        <p:xfrm>
          <a:off x="3276600" y="1295400"/>
          <a:ext cx="1797050" cy="487363"/>
        </p:xfrm>
        <a:graphic>
          <a:graphicData uri="http://schemas.openxmlformats.org/presentationml/2006/ole">
            <p:oleObj spid="_x0000_s58371" name="Equation" r:id="rId5" imgW="609480" imgH="164880" progId="Equation.3">
              <p:embed/>
            </p:oleObj>
          </a:graphicData>
        </a:graphic>
      </p:graphicFrame>
      <p:sp>
        <p:nvSpPr>
          <p:cNvPr id="6" name="Text Box 5"/>
          <p:cNvSpPr txBox="1">
            <a:spLocks noChangeArrowheads="1"/>
          </p:cNvSpPr>
          <p:nvPr/>
        </p:nvSpPr>
        <p:spPr bwMode="auto">
          <a:xfrm>
            <a:off x="1371600" y="1219200"/>
            <a:ext cx="2743200" cy="519113"/>
          </a:xfrm>
          <a:prstGeom prst="rect">
            <a:avLst/>
          </a:prstGeom>
          <a:noFill/>
          <a:ln w="9525">
            <a:noFill/>
            <a:miter lim="800000"/>
            <a:headEnd/>
            <a:tailEnd/>
          </a:ln>
        </p:spPr>
        <p:txBody>
          <a:bodyPr>
            <a:spAutoFit/>
          </a:bodyPr>
          <a:lstStyle/>
          <a:p>
            <a:pPr>
              <a:spcBef>
                <a:spcPct val="50000"/>
              </a:spcBef>
            </a:pPr>
            <a:r>
              <a:rPr lang="zh-CN" altLang="en-US" sz="2800" b="1"/>
              <a:t>余弦函数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F08E41F4-E9C8-4BC8-8F68-96980E1F1307}" type="slidenum">
              <a:rPr lang="en-US" altLang="zh-CN" smtClean="0"/>
              <a:pPr defTabSz="835025"/>
              <a:t>37</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828800" y="2057400"/>
            <a:ext cx="5410200" cy="3046413"/>
          </a:xfrm>
          <a:prstGeom prst="rect">
            <a:avLst/>
          </a:prstGeom>
          <a:noFill/>
          <a:ln w="9525">
            <a:solidFill>
              <a:schemeClr val="accent1"/>
            </a:solidFill>
            <a:miter lim="800000"/>
            <a:headEnd/>
            <a:tailEnd/>
          </a:ln>
        </p:spPr>
      </p:pic>
      <p:sp>
        <p:nvSpPr>
          <p:cNvPr id="4" name="Text Box 3"/>
          <p:cNvSpPr txBox="1">
            <a:spLocks noChangeArrowheads="1"/>
          </p:cNvSpPr>
          <p:nvPr/>
        </p:nvSpPr>
        <p:spPr bwMode="auto">
          <a:xfrm>
            <a:off x="1327150" y="1157288"/>
            <a:ext cx="2743200" cy="519112"/>
          </a:xfrm>
          <a:prstGeom prst="rect">
            <a:avLst/>
          </a:prstGeom>
          <a:noFill/>
          <a:ln w="9525">
            <a:noFill/>
            <a:miter lim="800000"/>
            <a:headEnd/>
            <a:tailEnd/>
          </a:ln>
        </p:spPr>
        <p:txBody>
          <a:bodyPr>
            <a:spAutoFit/>
          </a:bodyPr>
          <a:lstStyle/>
          <a:p>
            <a:pPr>
              <a:spcBef>
                <a:spcPct val="50000"/>
              </a:spcBef>
            </a:pPr>
            <a:r>
              <a:rPr lang="zh-CN" altLang="en-US" sz="2800" b="1"/>
              <a:t>正切函数</a:t>
            </a:r>
          </a:p>
        </p:txBody>
      </p:sp>
      <p:graphicFrame>
        <p:nvGraphicFramePr>
          <p:cNvPr id="5" name="Object 4"/>
          <p:cNvGraphicFramePr>
            <a:graphicFrameLocks noChangeAspect="1"/>
          </p:cNvGraphicFramePr>
          <p:nvPr/>
        </p:nvGraphicFramePr>
        <p:xfrm>
          <a:off x="3200400" y="1219200"/>
          <a:ext cx="1735138" cy="531813"/>
        </p:xfrm>
        <a:graphic>
          <a:graphicData uri="http://schemas.openxmlformats.org/presentationml/2006/ole">
            <p:oleObj spid="_x0000_s59394" name="Equation" r:id="rId4" imgW="622080" imgH="190440" progId="Equation.3">
              <p:embed/>
            </p:oleObj>
          </a:graphicData>
        </a:graphic>
      </p:graphicFrame>
      <p:graphicFrame>
        <p:nvGraphicFramePr>
          <p:cNvPr id="6" name="Object 5"/>
          <p:cNvGraphicFramePr>
            <a:graphicFrameLocks noChangeAspect="1"/>
          </p:cNvGraphicFramePr>
          <p:nvPr/>
        </p:nvGraphicFramePr>
        <p:xfrm>
          <a:off x="6324600" y="2590800"/>
          <a:ext cx="1568450" cy="479425"/>
        </p:xfrm>
        <a:graphic>
          <a:graphicData uri="http://schemas.openxmlformats.org/presentationml/2006/ole">
            <p:oleObj spid="_x0000_s59395" name="Equation" r:id="rId5" imgW="62208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F0A26A97-8A6A-4B63-A453-406BEF17A357}" type="slidenum">
              <a:rPr lang="en-US" altLang="zh-CN" smtClean="0"/>
              <a:pPr defTabSz="835025"/>
              <a:t>38</a:t>
            </a:fld>
            <a:endParaRPr lang="en-US" altLang="zh-CN" smtClean="0"/>
          </a:p>
        </p:txBody>
      </p:sp>
      <p:graphicFrame>
        <p:nvGraphicFramePr>
          <p:cNvPr id="3" name="Object 2"/>
          <p:cNvGraphicFramePr>
            <a:graphicFrameLocks noChangeAspect="1"/>
          </p:cNvGraphicFramePr>
          <p:nvPr/>
        </p:nvGraphicFramePr>
        <p:xfrm>
          <a:off x="3124200" y="1295400"/>
          <a:ext cx="1905000" cy="608013"/>
        </p:xfrm>
        <a:graphic>
          <a:graphicData uri="http://schemas.openxmlformats.org/presentationml/2006/ole">
            <p:oleObj spid="_x0000_s60418" name="Equation" r:id="rId3" imgW="596880" imgH="190440" progId="Equation.3">
              <p:embed/>
            </p:oleObj>
          </a:graphicData>
        </a:graphic>
      </p:graphicFrame>
      <p:sp>
        <p:nvSpPr>
          <p:cNvPr id="4" name="Text Box 3"/>
          <p:cNvSpPr txBox="1">
            <a:spLocks noChangeArrowheads="1"/>
          </p:cNvSpPr>
          <p:nvPr/>
        </p:nvSpPr>
        <p:spPr bwMode="auto">
          <a:xfrm>
            <a:off x="1276350" y="1233488"/>
            <a:ext cx="2743200" cy="519112"/>
          </a:xfrm>
          <a:prstGeom prst="rect">
            <a:avLst/>
          </a:prstGeom>
          <a:noFill/>
          <a:ln w="9525">
            <a:noFill/>
            <a:miter lim="800000"/>
            <a:headEnd/>
            <a:tailEnd/>
          </a:ln>
        </p:spPr>
        <p:txBody>
          <a:bodyPr>
            <a:spAutoFit/>
          </a:bodyPr>
          <a:lstStyle/>
          <a:p>
            <a:pPr>
              <a:spcBef>
                <a:spcPct val="50000"/>
              </a:spcBef>
            </a:pPr>
            <a:r>
              <a:rPr lang="zh-CN" altLang="en-US" sz="2800" b="1"/>
              <a:t>余切函数</a:t>
            </a:r>
          </a:p>
        </p:txBody>
      </p:sp>
      <p:pic>
        <p:nvPicPr>
          <p:cNvPr id="5" name="Picture 4"/>
          <p:cNvPicPr>
            <a:picLocks noChangeAspect="1" noChangeArrowheads="1"/>
          </p:cNvPicPr>
          <p:nvPr/>
        </p:nvPicPr>
        <p:blipFill>
          <a:blip r:embed="rId4"/>
          <a:srcRect/>
          <a:stretch>
            <a:fillRect/>
          </a:stretch>
        </p:blipFill>
        <p:spPr bwMode="auto">
          <a:xfrm>
            <a:off x="2057400" y="1981200"/>
            <a:ext cx="5181600" cy="3011488"/>
          </a:xfrm>
          <a:prstGeom prst="rect">
            <a:avLst/>
          </a:prstGeom>
          <a:noFill/>
          <a:ln w="9525">
            <a:solidFill>
              <a:schemeClr val="accent1"/>
            </a:solidFill>
            <a:miter lim="800000"/>
            <a:headEnd/>
            <a:tailEnd/>
          </a:ln>
        </p:spPr>
      </p:pic>
      <p:graphicFrame>
        <p:nvGraphicFramePr>
          <p:cNvPr id="6" name="Object 5"/>
          <p:cNvGraphicFramePr>
            <a:graphicFrameLocks noChangeAspect="1"/>
          </p:cNvGraphicFramePr>
          <p:nvPr/>
        </p:nvGraphicFramePr>
        <p:xfrm>
          <a:off x="5638800" y="2895600"/>
          <a:ext cx="1573213" cy="500063"/>
        </p:xfrm>
        <a:graphic>
          <a:graphicData uri="http://schemas.openxmlformats.org/presentationml/2006/ole">
            <p:oleObj spid="_x0000_s60419" name="Equation" r:id="rId5" imgW="59688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7EED126C-ABCD-4FAA-B626-3E1634AB0836}" type="slidenum">
              <a:rPr lang="en-US" altLang="zh-CN" smtClean="0"/>
              <a:pPr defTabSz="835025"/>
              <a:t>39</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676400" y="1905000"/>
            <a:ext cx="5638800" cy="3041650"/>
          </a:xfrm>
          <a:prstGeom prst="rect">
            <a:avLst/>
          </a:prstGeom>
          <a:noFill/>
          <a:ln w="9525">
            <a:solidFill>
              <a:schemeClr val="accent1"/>
            </a:solidFill>
            <a:miter lim="800000"/>
            <a:headEnd/>
            <a:tailEnd/>
          </a:ln>
        </p:spPr>
      </p:pic>
      <p:sp>
        <p:nvSpPr>
          <p:cNvPr id="4" name="Text Box 3"/>
          <p:cNvSpPr txBox="1">
            <a:spLocks noChangeArrowheads="1"/>
          </p:cNvSpPr>
          <p:nvPr/>
        </p:nvSpPr>
        <p:spPr bwMode="auto">
          <a:xfrm>
            <a:off x="1320800" y="1219200"/>
            <a:ext cx="2743200" cy="519113"/>
          </a:xfrm>
          <a:prstGeom prst="rect">
            <a:avLst/>
          </a:prstGeom>
          <a:noFill/>
          <a:ln w="9525">
            <a:noFill/>
            <a:miter lim="800000"/>
            <a:headEnd/>
            <a:tailEnd/>
          </a:ln>
        </p:spPr>
        <p:txBody>
          <a:bodyPr>
            <a:spAutoFit/>
          </a:bodyPr>
          <a:lstStyle/>
          <a:p>
            <a:pPr>
              <a:spcBef>
                <a:spcPct val="50000"/>
              </a:spcBef>
            </a:pPr>
            <a:r>
              <a:rPr lang="zh-CN" altLang="en-US" sz="2800" b="1"/>
              <a:t>正割函数</a:t>
            </a:r>
          </a:p>
        </p:txBody>
      </p:sp>
      <p:graphicFrame>
        <p:nvGraphicFramePr>
          <p:cNvPr id="5" name="Object 4"/>
          <p:cNvGraphicFramePr>
            <a:graphicFrameLocks noChangeAspect="1"/>
          </p:cNvGraphicFramePr>
          <p:nvPr/>
        </p:nvGraphicFramePr>
        <p:xfrm>
          <a:off x="3124200" y="1295400"/>
          <a:ext cx="1536700" cy="425450"/>
        </p:xfrm>
        <a:graphic>
          <a:graphicData uri="http://schemas.openxmlformats.org/presentationml/2006/ole">
            <p:oleObj spid="_x0000_s61442" name="Equation" r:id="rId4" imgW="596880" imgH="164880" progId="Equation.3">
              <p:embed/>
            </p:oleObj>
          </a:graphicData>
        </a:graphic>
      </p:graphicFrame>
      <p:graphicFrame>
        <p:nvGraphicFramePr>
          <p:cNvPr id="6" name="Object 5"/>
          <p:cNvGraphicFramePr>
            <a:graphicFrameLocks noChangeAspect="1"/>
          </p:cNvGraphicFramePr>
          <p:nvPr/>
        </p:nvGraphicFramePr>
        <p:xfrm>
          <a:off x="6096000" y="2667000"/>
          <a:ext cx="1447800" cy="401638"/>
        </p:xfrm>
        <a:graphic>
          <a:graphicData uri="http://schemas.openxmlformats.org/presentationml/2006/ole">
            <p:oleObj spid="_x0000_s61443" name="Equation" r:id="rId5" imgW="596880" imgH="164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142976" y="285728"/>
            <a:ext cx="7500990" cy="584775"/>
          </a:xfrm>
          <a:prstGeom prst="rect">
            <a:avLst/>
          </a:prstGeom>
          <a:noFill/>
        </p:spPr>
        <p:txBody>
          <a:bodyPr wrap="square" rtlCol="0">
            <a:spAutoFit/>
          </a:bodyPr>
          <a:lstStyle/>
          <a:p>
            <a:pPr algn="ctr"/>
            <a:r>
              <a:rPr lang="zh-CN" altLang="en-US" sz="3200" dirty="0" smtClean="0">
                <a:latin typeface="楷体" pitchFamily="49" charset="-122"/>
                <a:ea typeface="楷体" pitchFamily="49" charset="-122"/>
              </a:rPr>
              <a:t>任意形状的曲线的切线</a:t>
            </a:r>
            <a:endParaRPr lang="zh-CN" altLang="en-US" sz="3200" dirty="0">
              <a:latin typeface="楷体" pitchFamily="49" charset="-122"/>
              <a:ea typeface="楷体" pitchFamily="49" charset="-122"/>
            </a:endParaRPr>
          </a:p>
        </p:txBody>
      </p:sp>
      <p:pic>
        <p:nvPicPr>
          <p:cNvPr id="20" name="图片 19" descr="曲线切线动态图1.gif"/>
          <p:cNvPicPr>
            <a:picLocks noChangeAspect="1"/>
          </p:cNvPicPr>
          <p:nvPr/>
        </p:nvPicPr>
        <p:blipFill>
          <a:blip r:embed="rId3"/>
          <a:stretch>
            <a:fillRect/>
          </a:stretch>
        </p:blipFill>
        <p:spPr>
          <a:xfrm>
            <a:off x="0" y="1142984"/>
            <a:ext cx="9144000" cy="2786082"/>
          </a:xfrm>
          <a:prstGeom prst="rect">
            <a:avLst/>
          </a:prstGeom>
        </p:spPr>
      </p:pic>
      <p:pic>
        <p:nvPicPr>
          <p:cNvPr id="21" name="图片 20" descr="曲线切线动态图2.gif"/>
          <p:cNvPicPr>
            <a:picLocks noChangeAspect="1"/>
          </p:cNvPicPr>
          <p:nvPr/>
        </p:nvPicPr>
        <p:blipFill>
          <a:blip r:embed="rId4"/>
          <a:stretch>
            <a:fillRect/>
          </a:stretch>
        </p:blipFill>
        <p:spPr>
          <a:xfrm>
            <a:off x="0" y="3929066"/>
            <a:ext cx="9144000" cy="2928934"/>
          </a:xfrm>
          <a:prstGeom prst="rect">
            <a:avLst/>
          </a:prstGeom>
        </p:spPr>
      </p:pic>
    </p:spTree>
  </p:cSld>
  <p:clrMapOvr>
    <a:masterClrMapping/>
  </p:clrMapOvr>
  <p:transition>
    <p:sndAc>
      <p:stSnd>
        <p:snd r:embed="rId2" name="breez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ox(i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4D11CA60-AACA-49F9-9EAE-10B1460111F5}" type="slidenum">
              <a:rPr lang="en-US" altLang="zh-CN" smtClean="0"/>
              <a:pPr defTabSz="835025"/>
              <a:t>40</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752600" y="1981200"/>
            <a:ext cx="5562600" cy="3027363"/>
          </a:xfrm>
          <a:prstGeom prst="rect">
            <a:avLst/>
          </a:prstGeom>
          <a:noFill/>
          <a:ln w="9525">
            <a:solidFill>
              <a:schemeClr val="accent1"/>
            </a:solidFill>
            <a:miter lim="800000"/>
            <a:headEnd/>
            <a:tailEnd/>
          </a:ln>
        </p:spPr>
      </p:pic>
      <p:graphicFrame>
        <p:nvGraphicFramePr>
          <p:cNvPr id="4" name="Object 3"/>
          <p:cNvGraphicFramePr>
            <a:graphicFrameLocks noChangeAspect="1"/>
          </p:cNvGraphicFramePr>
          <p:nvPr/>
        </p:nvGraphicFramePr>
        <p:xfrm>
          <a:off x="3352800" y="1295400"/>
          <a:ext cx="1741488" cy="481013"/>
        </p:xfrm>
        <a:graphic>
          <a:graphicData uri="http://schemas.openxmlformats.org/presentationml/2006/ole">
            <p:oleObj spid="_x0000_s62466" name="Equation" r:id="rId4" imgW="596880" imgH="164880" progId="Equation.3">
              <p:embed/>
            </p:oleObj>
          </a:graphicData>
        </a:graphic>
      </p:graphicFrame>
      <p:sp>
        <p:nvSpPr>
          <p:cNvPr id="5" name="Text Box 4"/>
          <p:cNvSpPr txBox="1">
            <a:spLocks noChangeArrowheads="1"/>
          </p:cNvSpPr>
          <p:nvPr/>
        </p:nvSpPr>
        <p:spPr bwMode="auto">
          <a:xfrm>
            <a:off x="1655763" y="1233488"/>
            <a:ext cx="2743200" cy="519112"/>
          </a:xfrm>
          <a:prstGeom prst="rect">
            <a:avLst/>
          </a:prstGeom>
          <a:noFill/>
          <a:ln w="9525">
            <a:noFill/>
            <a:miter lim="800000"/>
            <a:headEnd/>
            <a:tailEnd/>
          </a:ln>
        </p:spPr>
        <p:txBody>
          <a:bodyPr>
            <a:spAutoFit/>
          </a:bodyPr>
          <a:lstStyle/>
          <a:p>
            <a:pPr>
              <a:spcBef>
                <a:spcPct val="50000"/>
              </a:spcBef>
            </a:pPr>
            <a:r>
              <a:rPr lang="zh-CN" altLang="en-US" sz="2800" b="1"/>
              <a:t>余割函数</a:t>
            </a:r>
          </a:p>
        </p:txBody>
      </p:sp>
      <p:graphicFrame>
        <p:nvGraphicFramePr>
          <p:cNvPr id="6" name="Object 5"/>
          <p:cNvGraphicFramePr>
            <a:graphicFrameLocks noChangeAspect="1"/>
          </p:cNvGraphicFramePr>
          <p:nvPr/>
        </p:nvGraphicFramePr>
        <p:xfrm>
          <a:off x="5715000" y="2590800"/>
          <a:ext cx="1524000" cy="423863"/>
        </p:xfrm>
        <a:graphic>
          <a:graphicData uri="http://schemas.openxmlformats.org/presentationml/2006/ole">
            <p:oleObj spid="_x0000_s62467" name="Equation" r:id="rId5" imgW="596880" imgH="164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B90087C3-8982-443B-A6BE-9182C6D1A958}" type="slidenum">
              <a:rPr lang="en-US" altLang="zh-CN" smtClean="0"/>
              <a:pPr defTabSz="835025"/>
              <a:t>41</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619250" y="3141663"/>
            <a:ext cx="5791200" cy="2667000"/>
          </a:xfrm>
          <a:prstGeom prst="rect">
            <a:avLst/>
          </a:prstGeom>
          <a:noFill/>
          <a:ln w="9525">
            <a:solidFill>
              <a:schemeClr val="accent1"/>
            </a:solidFill>
            <a:miter lim="800000"/>
            <a:headEnd/>
            <a:tailEnd/>
          </a:ln>
        </p:spPr>
      </p:pic>
      <p:sp>
        <p:nvSpPr>
          <p:cNvPr id="4" name="Text Box 3"/>
          <p:cNvSpPr txBox="1">
            <a:spLocks noChangeArrowheads="1"/>
          </p:cNvSpPr>
          <p:nvPr/>
        </p:nvSpPr>
        <p:spPr bwMode="auto">
          <a:xfrm>
            <a:off x="993775" y="1233488"/>
            <a:ext cx="2819400" cy="579437"/>
          </a:xfrm>
          <a:prstGeom prst="rect">
            <a:avLst/>
          </a:prstGeom>
          <a:noFill/>
          <a:ln w="9525">
            <a:noFill/>
            <a:miter lim="800000"/>
            <a:headEnd/>
            <a:tailEnd/>
          </a:ln>
        </p:spPr>
        <p:txBody>
          <a:bodyPr>
            <a:spAutoFit/>
          </a:bodyPr>
          <a:lstStyle/>
          <a:p>
            <a:pPr>
              <a:spcBef>
                <a:spcPct val="50000"/>
              </a:spcBef>
            </a:pPr>
            <a:r>
              <a:rPr lang="en-US" altLang="zh-CN" sz="3200" b="1"/>
              <a:t>5.</a:t>
            </a:r>
            <a:r>
              <a:rPr lang="zh-CN" altLang="en-US" sz="3200" b="1"/>
              <a:t>反三角函数</a:t>
            </a:r>
          </a:p>
        </p:txBody>
      </p:sp>
      <p:graphicFrame>
        <p:nvGraphicFramePr>
          <p:cNvPr id="5" name="Object 4"/>
          <p:cNvGraphicFramePr>
            <a:graphicFrameLocks noChangeAspect="1"/>
          </p:cNvGraphicFramePr>
          <p:nvPr/>
        </p:nvGraphicFramePr>
        <p:xfrm>
          <a:off x="4859338" y="3573463"/>
          <a:ext cx="1749425" cy="442912"/>
        </p:xfrm>
        <a:graphic>
          <a:graphicData uri="http://schemas.openxmlformats.org/presentationml/2006/ole">
            <p:oleObj spid="_x0000_s63490" name="Equation" r:id="rId4" imgW="799920" imgH="203040" progId="Equation.3">
              <p:embed/>
            </p:oleObj>
          </a:graphicData>
        </a:graphic>
      </p:graphicFrame>
      <p:graphicFrame>
        <p:nvGraphicFramePr>
          <p:cNvPr id="6" name="Object 5"/>
          <p:cNvGraphicFramePr>
            <a:graphicFrameLocks noChangeAspect="1"/>
          </p:cNvGraphicFramePr>
          <p:nvPr/>
        </p:nvGraphicFramePr>
        <p:xfrm>
          <a:off x="1763713" y="2276475"/>
          <a:ext cx="3455987" cy="454025"/>
        </p:xfrm>
        <a:graphic>
          <a:graphicData uri="http://schemas.openxmlformats.org/presentationml/2006/ole">
            <p:oleObj spid="_x0000_s63491" name="Equation" r:id="rId5" imgW="162540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DAA078F9-C81A-487C-9839-1801D1803209}" type="slidenum">
              <a:rPr lang="en-US" altLang="zh-CN" smtClean="0"/>
              <a:pPr defTabSz="835025"/>
              <a:t>42</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752600" y="1889125"/>
            <a:ext cx="6172200" cy="2606675"/>
          </a:xfrm>
          <a:prstGeom prst="rect">
            <a:avLst/>
          </a:prstGeom>
          <a:noFill/>
          <a:ln w="9525">
            <a:solidFill>
              <a:schemeClr val="accent1"/>
            </a:solidFill>
            <a:miter lim="800000"/>
            <a:headEnd/>
            <a:tailEnd/>
          </a:ln>
        </p:spPr>
      </p:pic>
      <p:graphicFrame>
        <p:nvGraphicFramePr>
          <p:cNvPr id="4" name="Object 3"/>
          <p:cNvGraphicFramePr>
            <a:graphicFrameLocks noChangeAspect="1"/>
          </p:cNvGraphicFramePr>
          <p:nvPr/>
        </p:nvGraphicFramePr>
        <p:xfrm>
          <a:off x="5410200" y="2895600"/>
          <a:ext cx="1981200" cy="403225"/>
        </p:xfrm>
        <a:graphic>
          <a:graphicData uri="http://schemas.openxmlformats.org/presentationml/2006/ole">
            <p:oleObj spid="_x0000_s64514" name="Equation" r:id="rId4" imgW="812520" imgH="164880" progId="Equation.3">
              <p:embed/>
            </p:oleObj>
          </a:graphicData>
        </a:graphic>
      </p:graphicFrame>
      <p:graphicFrame>
        <p:nvGraphicFramePr>
          <p:cNvPr id="5" name="Object 4"/>
          <p:cNvGraphicFramePr>
            <a:graphicFrameLocks noChangeAspect="1"/>
          </p:cNvGraphicFramePr>
          <p:nvPr/>
        </p:nvGraphicFramePr>
        <p:xfrm>
          <a:off x="2590800" y="1219200"/>
          <a:ext cx="3709988" cy="493713"/>
        </p:xfrm>
        <a:graphic>
          <a:graphicData uri="http://schemas.openxmlformats.org/presentationml/2006/ole">
            <p:oleObj spid="_x0000_s64515" name="Equation" r:id="rId5" imgW="161280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7CEFAED8-0BD8-4E28-A36C-95953236308C}" type="slidenum">
              <a:rPr lang="en-US" altLang="zh-CN" smtClean="0"/>
              <a:pPr defTabSz="835025"/>
              <a:t>43</a:t>
            </a:fld>
            <a:endParaRPr lang="en-US" altLang="zh-CN" smtClean="0"/>
          </a:p>
        </p:txBody>
      </p:sp>
      <p:pic>
        <p:nvPicPr>
          <p:cNvPr id="3" name="Picture 2"/>
          <p:cNvPicPr>
            <a:picLocks noChangeAspect="1" noChangeArrowheads="1"/>
          </p:cNvPicPr>
          <p:nvPr/>
        </p:nvPicPr>
        <p:blipFill>
          <a:blip r:embed="rId3"/>
          <a:srcRect/>
          <a:stretch>
            <a:fillRect/>
          </a:stretch>
        </p:blipFill>
        <p:spPr bwMode="auto">
          <a:xfrm>
            <a:off x="1676400" y="1898650"/>
            <a:ext cx="5715000" cy="2673350"/>
          </a:xfrm>
          <a:prstGeom prst="rect">
            <a:avLst/>
          </a:prstGeom>
          <a:noFill/>
          <a:ln w="9525">
            <a:solidFill>
              <a:schemeClr val="accent1"/>
            </a:solidFill>
            <a:miter lim="800000"/>
            <a:headEnd/>
            <a:tailEnd/>
          </a:ln>
        </p:spPr>
      </p:pic>
      <p:graphicFrame>
        <p:nvGraphicFramePr>
          <p:cNvPr id="4" name="Object 3"/>
          <p:cNvGraphicFramePr>
            <a:graphicFrameLocks noChangeAspect="1"/>
          </p:cNvGraphicFramePr>
          <p:nvPr/>
        </p:nvGraphicFramePr>
        <p:xfrm>
          <a:off x="5410200" y="2819400"/>
          <a:ext cx="1981200" cy="457200"/>
        </p:xfrm>
        <a:graphic>
          <a:graphicData uri="http://schemas.openxmlformats.org/presentationml/2006/ole">
            <p:oleObj spid="_x0000_s65538" name="Equation" r:id="rId4" imgW="825480" imgH="190440" progId="Equation.3">
              <p:embed/>
            </p:oleObj>
          </a:graphicData>
        </a:graphic>
      </p:graphicFrame>
      <p:graphicFrame>
        <p:nvGraphicFramePr>
          <p:cNvPr id="5" name="Object 4"/>
          <p:cNvGraphicFramePr>
            <a:graphicFrameLocks noChangeAspect="1"/>
          </p:cNvGraphicFramePr>
          <p:nvPr/>
        </p:nvGraphicFramePr>
        <p:xfrm>
          <a:off x="2051050" y="1052513"/>
          <a:ext cx="3883025" cy="512762"/>
        </p:xfrm>
        <a:graphic>
          <a:graphicData uri="http://schemas.openxmlformats.org/presentationml/2006/ole">
            <p:oleObj spid="_x0000_s65539" name="Equation" r:id="rId5" imgW="162540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6305A5FF-2388-4EA4-A25B-47E96912F17D}" type="slidenum">
              <a:rPr lang="en-US" altLang="zh-CN" smtClean="0"/>
              <a:pPr defTabSz="835025"/>
              <a:t>44</a:t>
            </a:fld>
            <a:endParaRPr lang="en-US" altLang="zh-CN" smtClean="0"/>
          </a:p>
        </p:txBody>
      </p:sp>
      <p:graphicFrame>
        <p:nvGraphicFramePr>
          <p:cNvPr id="3" name="Object 2"/>
          <p:cNvGraphicFramePr>
            <a:graphicFrameLocks noChangeAspect="1"/>
          </p:cNvGraphicFramePr>
          <p:nvPr/>
        </p:nvGraphicFramePr>
        <p:xfrm>
          <a:off x="1752600" y="1905000"/>
          <a:ext cx="5181600" cy="2492375"/>
        </p:xfrm>
        <a:graphic>
          <a:graphicData uri="http://schemas.openxmlformats.org/presentationml/2006/ole">
            <p:oleObj spid="_x0000_s66562" name="BMP 图象" r:id="rId3" imgW="3604572" imgH="2194750" progId="PBrush">
              <p:embed/>
            </p:oleObj>
          </a:graphicData>
        </a:graphic>
      </p:graphicFrame>
      <p:sp>
        <p:nvSpPr>
          <p:cNvPr id="4" name="Text Box 3"/>
          <p:cNvSpPr txBox="1">
            <a:spLocks noChangeArrowheads="1"/>
          </p:cNvSpPr>
          <p:nvPr/>
        </p:nvSpPr>
        <p:spPr bwMode="auto">
          <a:xfrm>
            <a:off x="838200" y="4724400"/>
            <a:ext cx="7391400" cy="946150"/>
          </a:xfrm>
          <a:prstGeom prst="rect">
            <a:avLst/>
          </a:prstGeom>
          <a:noFill/>
          <a:ln w="9525">
            <a:noFill/>
            <a:miter lim="800000"/>
            <a:headEnd/>
            <a:tailEnd/>
          </a:ln>
        </p:spPr>
        <p:txBody>
          <a:bodyPr>
            <a:spAutoFit/>
          </a:bodyPr>
          <a:lstStyle/>
          <a:p>
            <a:pPr>
              <a:spcBef>
                <a:spcPct val="50000"/>
              </a:spcBef>
            </a:pPr>
            <a:r>
              <a:rPr lang="en-US" altLang="zh-CN" sz="2800" b="1"/>
              <a:t>        </a:t>
            </a:r>
            <a:r>
              <a:rPr lang="zh-CN" altLang="en-US" sz="2800" b="1"/>
              <a:t>幂函数</a:t>
            </a:r>
            <a:r>
              <a:rPr lang="en-US" altLang="zh-CN" sz="2800" b="1"/>
              <a:t>,</a:t>
            </a:r>
            <a:r>
              <a:rPr lang="zh-CN" altLang="en-US" sz="2800" b="1"/>
              <a:t>指数函数</a:t>
            </a:r>
            <a:r>
              <a:rPr lang="en-US" altLang="zh-CN" sz="2800" b="1"/>
              <a:t>,</a:t>
            </a:r>
            <a:r>
              <a:rPr lang="zh-CN" altLang="en-US" sz="2800" b="1"/>
              <a:t>对数函数</a:t>
            </a:r>
            <a:r>
              <a:rPr lang="en-US" altLang="zh-CN" sz="2800" b="1"/>
              <a:t>,</a:t>
            </a:r>
            <a:r>
              <a:rPr lang="zh-CN" altLang="en-US" sz="2800" b="1"/>
              <a:t>三角函数和反三角函数统称为</a:t>
            </a:r>
            <a:r>
              <a:rPr lang="zh-CN" altLang="en-US" sz="2800" b="1" u="sng">
                <a:solidFill>
                  <a:schemeClr val="accent2"/>
                </a:solidFill>
              </a:rPr>
              <a:t>基本初等函数</a:t>
            </a:r>
            <a:r>
              <a:rPr lang="en-US" altLang="zh-CN" sz="2800" b="1"/>
              <a:t>.</a:t>
            </a:r>
          </a:p>
        </p:txBody>
      </p:sp>
      <p:graphicFrame>
        <p:nvGraphicFramePr>
          <p:cNvPr id="5" name="Object 4"/>
          <p:cNvGraphicFramePr>
            <a:graphicFrameLocks noChangeAspect="1"/>
          </p:cNvGraphicFramePr>
          <p:nvPr/>
        </p:nvGraphicFramePr>
        <p:xfrm>
          <a:off x="1908175" y="1125538"/>
          <a:ext cx="3819525" cy="508000"/>
        </p:xfrm>
        <a:graphic>
          <a:graphicData uri="http://schemas.openxmlformats.org/presentationml/2006/ole">
            <p:oleObj spid="_x0000_s66563" name="Equation" r:id="rId4" imgW="1625400" imgH="215640" progId="Equation.3">
              <p:embed/>
            </p:oleObj>
          </a:graphicData>
        </a:graphic>
      </p:graphicFrame>
      <p:graphicFrame>
        <p:nvGraphicFramePr>
          <p:cNvPr id="6" name="Object 5"/>
          <p:cNvGraphicFramePr>
            <a:graphicFrameLocks noChangeAspect="1"/>
          </p:cNvGraphicFramePr>
          <p:nvPr/>
        </p:nvGraphicFramePr>
        <p:xfrm>
          <a:off x="4495800" y="2895600"/>
          <a:ext cx="1828800" cy="422275"/>
        </p:xfrm>
        <a:graphic>
          <a:graphicData uri="http://schemas.openxmlformats.org/presentationml/2006/ole">
            <p:oleObj spid="_x0000_s66564" name="Equation" r:id="rId5" imgW="82548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6305A5FF-2388-4EA4-A25B-47E96912F17D}" type="slidenum">
              <a:rPr lang="en-US" altLang="zh-CN" smtClean="0"/>
              <a:pPr defTabSz="835025"/>
              <a:t>45</a:t>
            </a:fld>
            <a:endParaRPr lang="en-US" altLang="zh-CN" smtClean="0"/>
          </a:p>
        </p:txBody>
      </p:sp>
      <p:graphicFrame>
        <p:nvGraphicFramePr>
          <p:cNvPr id="3" name="Object 2"/>
          <p:cNvGraphicFramePr>
            <a:graphicFrameLocks noChangeAspect="1"/>
          </p:cNvGraphicFramePr>
          <p:nvPr/>
        </p:nvGraphicFramePr>
        <p:xfrm>
          <a:off x="1752600" y="1905000"/>
          <a:ext cx="5181600" cy="2492375"/>
        </p:xfrm>
        <a:graphic>
          <a:graphicData uri="http://schemas.openxmlformats.org/presentationml/2006/ole">
            <p:oleObj spid="_x0000_s67586" name="BMP 图象" r:id="rId3" imgW="3604572" imgH="2194750" progId="PBrush">
              <p:embed/>
            </p:oleObj>
          </a:graphicData>
        </a:graphic>
      </p:graphicFrame>
      <p:sp>
        <p:nvSpPr>
          <p:cNvPr id="4" name="Text Box 3"/>
          <p:cNvSpPr txBox="1">
            <a:spLocks noChangeArrowheads="1"/>
          </p:cNvSpPr>
          <p:nvPr/>
        </p:nvSpPr>
        <p:spPr bwMode="auto">
          <a:xfrm>
            <a:off x="838200" y="4724400"/>
            <a:ext cx="7391400" cy="946150"/>
          </a:xfrm>
          <a:prstGeom prst="rect">
            <a:avLst/>
          </a:prstGeom>
          <a:noFill/>
          <a:ln w="9525">
            <a:noFill/>
            <a:miter lim="800000"/>
            <a:headEnd/>
            <a:tailEnd/>
          </a:ln>
        </p:spPr>
        <p:txBody>
          <a:bodyPr>
            <a:spAutoFit/>
          </a:bodyPr>
          <a:lstStyle/>
          <a:p>
            <a:pPr>
              <a:spcBef>
                <a:spcPct val="50000"/>
              </a:spcBef>
            </a:pPr>
            <a:r>
              <a:rPr lang="en-US" altLang="zh-CN" sz="2800" b="1"/>
              <a:t>        </a:t>
            </a:r>
            <a:r>
              <a:rPr lang="zh-CN" altLang="en-US" sz="2800" b="1"/>
              <a:t>幂函数</a:t>
            </a:r>
            <a:r>
              <a:rPr lang="en-US" altLang="zh-CN" sz="2800" b="1"/>
              <a:t>,</a:t>
            </a:r>
            <a:r>
              <a:rPr lang="zh-CN" altLang="en-US" sz="2800" b="1"/>
              <a:t>指数函数</a:t>
            </a:r>
            <a:r>
              <a:rPr lang="en-US" altLang="zh-CN" sz="2800" b="1"/>
              <a:t>,</a:t>
            </a:r>
            <a:r>
              <a:rPr lang="zh-CN" altLang="en-US" sz="2800" b="1"/>
              <a:t>对数函数</a:t>
            </a:r>
            <a:r>
              <a:rPr lang="en-US" altLang="zh-CN" sz="2800" b="1"/>
              <a:t>,</a:t>
            </a:r>
            <a:r>
              <a:rPr lang="zh-CN" altLang="en-US" sz="2800" b="1"/>
              <a:t>三角函数和反三角函数统称为</a:t>
            </a:r>
            <a:r>
              <a:rPr lang="zh-CN" altLang="en-US" sz="2800" b="1" u="sng">
                <a:solidFill>
                  <a:schemeClr val="accent2"/>
                </a:solidFill>
              </a:rPr>
              <a:t>基本初等函数</a:t>
            </a:r>
            <a:r>
              <a:rPr lang="en-US" altLang="zh-CN" sz="2800" b="1"/>
              <a:t>.</a:t>
            </a:r>
          </a:p>
        </p:txBody>
      </p:sp>
      <p:graphicFrame>
        <p:nvGraphicFramePr>
          <p:cNvPr id="5" name="Object 4"/>
          <p:cNvGraphicFramePr>
            <a:graphicFrameLocks noChangeAspect="1"/>
          </p:cNvGraphicFramePr>
          <p:nvPr/>
        </p:nvGraphicFramePr>
        <p:xfrm>
          <a:off x="1908175" y="1125538"/>
          <a:ext cx="3819525" cy="508000"/>
        </p:xfrm>
        <a:graphic>
          <a:graphicData uri="http://schemas.openxmlformats.org/presentationml/2006/ole">
            <p:oleObj spid="_x0000_s67587" name="Equation" r:id="rId4" imgW="1625400" imgH="215640" progId="Equation.3">
              <p:embed/>
            </p:oleObj>
          </a:graphicData>
        </a:graphic>
      </p:graphicFrame>
      <p:graphicFrame>
        <p:nvGraphicFramePr>
          <p:cNvPr id="6" name="Object 5"/>
          <p:cNvGraphicFramePr>
            <a:graphicFrameLocks noChangeAspect="1"/>
          </p:cNvGraphicFramePr>
          <p:nvPr/>
        </p:nvGraphicFramePr>
        <p:xfrm>
          <a:off x="4495800" y="2895600"/>
          <a:ext cx="1828800" cy="422275"/>
        </p:xfrm>
        <a:graphic>
          <a:graphicData uri="http://schemas.openxmlformats.org/presentationml/2006/ole">
            <p:oleObj spid="_x0000_s67588" name="Equation" r:id="rId5" imgW="82548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75"/>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A6A5A42D-9A57-4EA8-BACA-8EFDA19416F2}" type="slidenum">
              <a:rPr lang="en-US" altLang="zh-CN" smtClean="0"/>
              <a:pPr defTabSz="835025"/>
              <a:t>46</a:t>
            </a:fld>
            <a:endParaRPr lang="en-US" altLang="zh-CN" smtClean="0"/>
          </a:p>
        </p:txBody>
      </p:sp>
      <p:sp>
        <p:nvSpPr>
          <p:cNvPr id="3" name="Text Box 2"/>
          <p:cNvSpPr txBox="1">
            <a:spLocks noChangeArrowheads="1"/>
          </p:cNvSpPr>
          <p:nvPr/>
        </p:nvSpPr>
        <p:spPr bwMode="auto">
          <a:xfrm>
            <a:off x="539750" y="260350"/>
            <a:ext cx="1447800" cy="519113"/>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latin typeface="黑体" pitchFamily="2" charset="-122"/>
                <a:ea typeface="黑体" pitchFamily="2" charset="-122"/>
              </a:rPr>
              <a:t>注意</a:t>
            </a:r>
            <a:r>
              <a:rPr lang="en-US" altLang="zh-CN" sz="2800" b="1">
                <a:latin typeface="黑体" pitchFamily="2" charset="-122"/>
                <a:ea typeface="黑体" pitchFamily="2" charset="-122"/>
              </a:rPr>
              <a:t>:</a:t>
            </a:r>
          </a:p>
        </p:txBody>
      </p:sp>
      <p:sp>
        <p:nvSpPr>
          <p:cNvPr id="4" name="Text Box 3"/>
          <p:cNvSpPr txBox="1">
            <a:spLocks noChangeArrowheads="1"/>
          </p:cNvSpPr>
          <p:nvPr/>
        </p:nvSpPr>
        <p:spPr bwMode="auto">
          <a:xfrm>
            <a:off x="611188" y="685800"/>
            <a:ext cx="8208962" cy="946150"/>
          </a:xfrm>
          <a:prstGeom prst="rect">
            <a:avLst/>
          </a:prstGeom>
          <a:noFill/>
          <a:ln w="9525">
            <a:noFill/>
            <a:miter lim="800000"/>
            <a:headEnd/>
            <a:tailEnd/>
          </a:ln>
        </p:spPr>
        <p:txBody>
          <a:bodyPr>
            <a:spAutoFit/>
          </a:bodyPr>
          <a:lstStyle/>
          <a:p>
            <a:pPr>
              <a:spcBef>
                <a:spcPct val="50000"/>
              </a:spcBef>
            </a:pPr>
            <a:r>
              <a:rPr lang="en-US" altLang="zh-CN" sz="2800" b="1"/>
              <a:t>        1.</a:t>
            </a:r>
            <a:r>
              <a:rPr lang="zh-CN" altLang="en-US" sz="2800" b="1"/>
              <a:t>不是任何两个函数都可以复合成一个复合函数的</a:t>
            </a:r>
            <a:r>
              <a:rPr lang="en-US" altLang="zh-CN" sz="2800" b="1"/>
              <a:t>;</a:t>
            </a:r>
          </a:p>
        </p:txBody>
      </p:sp>
      <p:graphicFrame>
        <p:nvGraphicFramePr>
          <p:cNvPr id="5" name="Object 4"/>
          <p:cNvGraphicFramePr>
            <a:graphicFrameLocks noChangeAspect="1"/>
          </p:cNvGraphicFramePr>
          <p:nvPr/>
        </p:nvGraphicFramePr>
        <p:xfrm>
          <a:off x="1397000" y="1676400"/>
          <a:ext cx="2743200" cy="512763"/>
        </p:xfrm>
        <a:graphic>
          <a:graphicData uri="http://schemas.openxmlformats.org/presentationml/2006/ole">
            <p:oleObj spid="_x0000_s68610" name="Equation" r:id="rId3" imgW="1155600" imgH="215640" progId="Equation.3">
              <p:embed/>
            </p:oleObj>
          </a:graphicData>
        </a:graphic>
      </p:graphicFrame>
      <p:graphicFrame>
        <p:nvGraphicFramePr>
          <p:cNvPr id="6" name="Object 5"/>
          <p:cNvGraphicFramePr>
            <a:graphicFrameLocks noChangeAspect="1"/>
          </p:cNvGraphicFramePr>
          <p:nvPr/>
        </p:nvGraphicFramePr>
        <p:xfrm>
          <a:off x="4259263" y="1628775"/>
          <a:ext cx="1825625" cy="593725"/>
        </p:xfrm>
        <a:graphic>
          <a:graphicData uri="http://schemas.openxmlformats.org/presentationml/2006/ole">
            <p:oleObj spid="_x0000_s68611" name="Equation" r:id="rId4" imgW="698400" imgH="228600" progId="Equation.3">
              <p:embed/>
            </p:oleObj>
          </a:graphicData>
        </a:graphic>
      </p:graphicFrame>
      <p:graphicFrame>
        <p:nvGraphicFramePr>
          <p:cNvPr id="7" name="Object 6"/>
          <p:cNvGraphicFramePr>
            <a:graphicFrameLocks noChangeAspect="1"/>
          </p:cNvGraphicFramePr>
          <p:nvPr/>
        </p:nvGraphicFramePr>
        <p:xfrm>
          <a:off x="6229350" y="1676400"/>
          <a:ext cx="2551113" cy="520700"/>
        </p:xfrm>
        <a:graphic>
          <a:graphicData uri="http://schemas.openxmlformats.org/presentationml/2006/ole">
            <p:oleObj spid="_x0000_s68612" name="公式" r:id="rId5" imgW="1117440" imgH="228600" progId="Equation.3">
              <p:embed/>
            </p:oleObj>
          </a:graphicData>
        </a:graphic>
      </p:graphicFrame>
      <p:sp>
        <p:nvSpPr>
          <p:cNvPr id="8" name="Text Box 7"/>
          <p:cNvSpPr txBox="1">
            <a:spLocks noChangeArrowheads="1"/>
          </p:cNvSpPr>
          <p:nvPr/>
        </p:nvSpPr>
        <p:spPr bwMode="auto">
          <a:xfrm>
            <a:off x="1331913" y="2438400"/>
            <a:ext cx="7812087" cy="519113"/>
          </a:xfrm>
          <a:prstGeom prst="rect">
            <a:avLst/>
          </a:prstGeom>
          <a:noFill/>
          <a:ln w="9525">
            <a:noFill/>
            <a:miter lim="800000"/>
            <a:headEnd/>
            <a:tailEnd/>
          </a:ln>
        </p:spPr>
        <p:txBody>
          <a:bodyPr>
            <a:spAutoFit/>
          </a:bodyPr>
          <a:lstStyle/>
          <a:p>
            <a:pPr>
              <a:spcBef>
                <a:spcPct val="50000"/>
              </a:spcBef>
            </a:pPr>
            <a:r>
              <a:rPr lang="en-US" altLang="zh-CN" sz="2800" b="1"/>
              <a:t>2.</a:t>
            </a:r>
            <a:r>
              <a:rPr lang="zh-CN" altLang="en-US" sz="2800" b="1"/>
              <a:t>复合函数可以由两个以上的函数经过复合构成</a:t>
            </a:r>
            <a:r>
              <a:rPr lang="en-US" altLang="zh-CN" sz="2800" b="1"/>
              <a:t>.</a:t>
            </a:r>
          </a:p>
        </p:txBody>
      </p:sp>
      <p:graphicFrame>
        <p:nvGraphicFramePr>
          <p:cNvPr id="9" name="Object 8"/>
          <p:cNvGraphicFramePr>
            <a:graphicFrameLocks noChangeAspect="1"/>
          </p:cNvGraphicFramePr>
          <p:nvPr/>
        </p:nvGraphicFramePr>
        <p:xfrm>
          <a:off x="1476375" y="3357563"/>
          <a:ext cx="2286000" cy="909637"/>
        </p:xfrm>
        <a:graphic>
          <a:graphicData uri="http://schemas.openxmlformats.org/presentationml/2006/ole">
            <p:oleObj spid="_x0000_s68613" name="Equation" r:id="rId6" imgW="1117440" imgH="444240" progId="Equation.3">
              <p:embed/>
            </p:oleObj>
          </a:graphicData>
        </a:graphic>
      </p:graphicFrame>
      <p:graphicFrame>
        <p:nvGraphicFramePr>
          <p:cNvPr id="10" name="Object 9"/>
          <p:cNvGraphicFramePr>
            <a:graphicFrameLocks noChangeAspect="1"/>
          </p:cNvGraphicFramePr>
          <p:nvPr/>
        </p:nvGraphicFramePr>
        <p:xfrm>
          <a:off x="3924300" y="3429000"/>
          <a:ext cx="1600200" cy="723900"/>
        </p:xfrm>
        <a:graphic>
          <a:graphicData uri="http://schemas.openxmlformats.org/presentationml/2006/ole">
            <p:oleObj spid="_x0000_s68614" name="Equation" r:id="rId7" imgW="533160" imgH="241200" progId="Equation.3">
              <p:embed/>
            </p:oleObj>
          </a:graphicData>
        </a:graphic>
      </p:graphicFrame>
      <p:graphicFrame>
        <p:nvGraphicFramePr>
          <p:cNvPr id="11" name="Object 10"/>
          <p:cNvGraphicFramePr>
            <a:graphicFrameLocks noChangeAspect="1"/>
          </p:cNvGraphicFramePr>
          <p:nvPr/>
        </p:nvGraphicFramePr>
        <p:xfrm>
          <a:off x="5486400" y="3644900"/>
          <a:ext cx="1720850" cy="538163"/>
        </p:xfrm>
        <a:graphic>
          <a:graphicData uri="http://schemas.openxmlformats.org/presentationml/2006/ole">
            <p:oleObj spid="_x0000_s68615" name="Equation" r:id="rId8" imgW="609480" imgH="190440" progId="Equation.3">
              <p:embed/>
            </p:oleObj>
          </a:graphicData>
        </a:graphic>
      </p:graphicFrame>
      <p:graphicFrame>
        <p:nvGraphicFramePr>
          <p:cNvPr id="12" name="Object 11"/>
          <p:cNvGraphicFramePr>
            <a:graphicFrameLocks noChangeAspect="1"/>
          </p:cNvGraphicFramePr>
          <p:nvPr/>
        </p:nvGraphicFramePr>
        <p:xfrm>
          <a:off x="7315200" y="3284538"/>
          <a:ext cx="1295400" cy="1147762"/>
        </p:xfrm>
        <a:graphic>
          <a:graphicData uri="http://schemas.openxmlformats.org/presentationml/2006/ole">
            <p:oleObj spid="_x0000_s68616" name="Equation" r:id="rId9" imgW="444240" imgH="393480" progId="Equation.3">
              <p:embed/>
            </p:oleObj>
          </a:graphicData>
        </a:graphic>
      </p:graphicFrame>
      <p:sp>
        <p:nvSpPr>
          <p:cNvPr id="13" name="Text Box 12"/>
          <p:cNvSpPr txBox="1">
            <a:spLocks noChangeArrowheads="1"/>
          </p:cNvSpPr>
          <p:nvPr/>
        </p:nvSpPr>
        <p:spPr bwMode="auto">
          <a:xfrm>
            <a:off x="981075" y="4508500"/>
            <a:ext cx="2438400" cy="579438"/>
          </a:xfrm>
          <a:prstGeom prst="rect">
            <a:avLst/>
          </a:prstGeom>
          <a:noFill/>
          <a:ln w="9525">
            <a:noFill/>
            <a:miter lim="800000"/>
            <a:headEnd/>
            <a:tailEnd/>
          </a:ln>
        </p:spPr>
        <p:txBody>
          <a:bodyPr>
            <a:spAutoFit/>
          </a:bodyPr>
          <a:lstStyle/>
          <a:p>
            <a:pPr>
              <a:spcBef>
                <a:spcPct val="50000"/>
              </a:spcBef>
            </a:pPr>
            <a:r>
              <a:rPr lang="en-US" altLang="zh-CN" sz="3200" b="1"/>
              <a:t>2.</a:t>
            </a:r>
            <a:r>
              <a:rPr lang="zh-CN" altLang="en-US" sz="3200" b="1"/>
              <a:t>初等函数</a:t>
            </a:r>
          </a:p>
        </p:txBody>
      </p:sp>
      <p:sp>
        <p:nvSpPr>
          <p:cNvPr id="14" name="Text Box 13"/>
          <p:cNvSpPr txBox="1">
            <a:spLocks noChangeArrowheads="1"/>
          </p:cNvSpPr>
          <p:nvPr/>
        </p:nvSpPr>
        <p:spPr bwMode="auto">
          <a:xfrm>
            <a:off x="260350" y="5084763"/>
            <a:ext cx="8415338" cy="1373187"/>
          </a:xfrm>
          <a:prstGeom prst="rect">
            <a:avLst/>
          </a:prstGeom>
          <a:noFill/>
          <a:ln w="9525">
            <a:noFill/>
            <a:miter lim="800000"/>
            <a:headEnd/>
            <a:tailEnd/>
          </a:ln>
        </p:spPr>
        <p:txBody>
          <a:bodyPr>
            <a:spAutoFit/>
          </a:bodyPr>
          <a:lstStyle/>
          <a:p>
            <a:pPr>
              <a:spcBef>
                <a:spcPct val="50000"/>
              </a:spcBef>
            </a:pPr>
            <a:r>
              <a:rPr lang="en-US" altLang="zh-CN" sz="2800" b="1"/>
              <a:t>        </a:t>
            </a:r>
            <a:r>
              <a:rPr lang="zh-CN" altLang="en-US" sz="2800" b="1"/>
              <a:t>由常数和基本初等函数经过有限次四则运算和有限次的函数复合步骤所构成并可用</a:t>
            </a:r>
            <a:r>
              <a:rPr lang="zh-CN" altLang="en-US" sz="2800" b="1" u="sng">
                <a:solidFill>
                  <a:schemeClr val="accent2"/>
                </a:solidFill>
              </a:rPr>
              <a:t>一个式子表示</a:t>
            </a:r>
            <a:r>
              <a:rPr lang="zh-CN" altLang="en-US" sz="2800" b="1"/>
              <a:t>的函数</a:t>
            </a:r>
            <a:r>
              <a:rPr lang="en-US" altLang="zh-CN" sz="2800" b="1"/>
              <a:t>,</a:t>
            </a:r>
            <a:r>
              <a:rPr lang="zh-CN" altLang="en-US" sz="2800" b="1"/>
              <a:t>称为</a:t>
            </a:r>
            <a:r>
              <a:rPr lang="zh-CN" altLang="en-US" sz="2800" b="1" u="sng">
                <a:solidFill>
                  <a:schemeClr val="accent2"/>
                </a:solidFill>
              </a:rPr>
              <a:t>初等函数</a:t>
            </a:r>
            <a:r>
              <a:rPr lang="en-US" altLang="zh-CN" sz="2800" b="1" u="sng"/>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8"/>
                                        </p:tgtEl>
                                        <p:attrNameLst>
                                          <p:attrName>style.visibility</p:attrName>
                                        </p:attrNameLst>
                                      </p:cBhvr>
                                      <p:to>
                                        <p:strVal val="visible"/>
                                      </p:to>
                                    </p:set>
                                    <p:animEffect transition="in" filter="wipe(left)">
                                      <p:cBhvr>
                                        <p:cTn id="26" dur="75"/>
                                        <p:tgtEl>
                                          <p:spTgt spid="8"/>
                                        </p:tgtEl>
                                      </p:cBhvr>
                                    </p:animEffect>
                                  </p:childTnLst>
                                </p:cTn>
                              </p:par>
                            </p:childTnLst>
                          </p:cTn>
                        </p:par>
                        <p:par>
                          <p:cTn id="27" fill="hold">
                            <p:stCondLst>
                              <p:cond delay="1725"/>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lt">
                                    <p:tmPct val="100000"/>
                                  </p:iterate>
                                  <p:childTnLst>
                                    <p:set>
                                      <p:cBhvr>
                                        <p:cTn id="47" dur="1" fill="hold">
                                          <p:stCondLst>
                                            <p:cond delay="0"/>
                                          </p:stCondLst>
                                        </p:cTn>
                                        <p:tgtEl>
                                          <p:spTgt spid="13"/>
                                        </p:tgtEl>
                                        <p:attrNameLst>
                                          <p:attrName>style.visibility</p:attrName>
                                        </p:attrNameLst>
                                      </p:cBhvr>
                                      <p:to>
                                        <p:strVal val="visible"/>
                                      </p:to>
                                    </p:set>
                                    <p:animEffect transition="in" filter="wipe(left)">
                                      <p:cBhvr>
                                        <p:cTn id="48" dur="75"/>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lt">
                                    <p:tmPct val="100000"/>
                                  </p:iterate>
                                  <p:childTnLst>
                                    <p:set>
                                      <p:cBhvr>
                                        <p:cTn id="52" dur="1" fill="hold">
                                          <p:stCondLst>
                                            <p:cond delay="0"/>
                                          </p:stCondLst>
                                        </p:cTn>
                                        <p:tgtEl>
                                          <p:spTgt spid="14"/>
                                        </p:tgtEl>
                                        <p:attrNameLst>
                                          <p:attrName>style.visibility</p:attrName>
                                        </p:attrNameLst>
                                      </p:cBhvr>
                                      <p:to>
                                        <p:strVal val="visible"/>
                                      </p:to>
                                    </p:set>
                                    <p:animEffect transition="in" filter="wipe(left)">
                                      <p:cBhvr>
                                        <p:cTn id="53" dur="75"/>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utoUpdateAnimBg="0"/>
      <p:bldP spid="13" grpId="0" autoUpdateAnimBg="0"/>
      <p:bldP spid="1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a:xfrm>
            <a:off x="6770688" y="5848350"/>
            <a:ext cx="1905000" cy="457200"/>
          </a:xfrm>
          <a:noFill/>
        </p:spPr>
        <p:txBody>
          <a:bodyPr/>
          <a:lstStyle/>
          <a:p>
            <a:pPr defTabSz="835025"/>
            <a:fld id="{109BFDD9-4445-49EA-92DD-84FF8633F12C}" type="slidenum">
              <a:rPr lang="en-US" altLang="zh-CN" smtClean="0"/>
              <a:pPr defTabSz="835025"/>
              <a:t>47</a:t>
            </a:fld>
            <a:endParaRPr lang="en-US" altLang="zh-CN" smtClean="0"/>
          </a:p>
        </p:txBody>
      </p:sp>
      <p:graphicFrame>
        <p:nvGraphicFramePr>
          <p:cNvPr id="16" name="Object 9"/>
          <p:cNvGraphicFramePr>
            <a:graphicFrameLocks noChangeAspect="1"/>
          </p:cNvGraphicFramePr>
          <p:nvPr/>
        </p:nvGraphicFramePr>
        <p:xfrm>
          <a:off x="2051050" y="549275"/>
          <a:ext cx="717550" cy="419100"/>
        </p:xfrm>
        <a:graphic>
          <a:graphicData uri="http://schemas.openxmlformats.org/presentationml/2006/ole">
            <p:oleObj spid="_x0000_s69641" name="公式" r:id="rId3" imgW="342751" imgH="203112" progId="Equation.3">
              <p:embed/>
            </p:oleObj>
          </a:graphicData>
        </a:graphic>
      </p:graphicFrame>
      <p:graphicFrame>
        <p:nvGraphicFramePr>
          <p:cNvPr id="17" name="Object 8"/>
          <p:cNvGraphicFramePr>
            <a:graphicFrameLocks noChangeAspect="1"/>
          </p:cNvGraphicFramePr>
          <p:nvPr/>
        </p:nvGraphicFramePr>
        <p:xfrm>
          <a:off x="5294313" y="549275"/>
          <a:ext cx="842962" cy="430213"/>
        </p:xfrm>
        <a:graphic>
          <a:graphicData uri="http://schemas.openxmlformats.org/presentationml/2006/ole">
            <p:oleObj spid="_x0000_s69642" name="公式" r:id="rId4" imgW="393529" imgH="203112" progId="Equation.3">
              <p:embed/>
            </p:oleObj>
          </a:graphicData>
        </a:graphic>
      </p:graphicFrame>
      <p:graphicFrame>
        <p:nvGraphicFramePr>
          <p:cNvPr id="18" name="Object 7"/>
          <p:cNvGraphicFramePr>
            <a:graphicFrameLocks noChangeAspect="1"/>
          </p:cNvGraphicFramePr>
          <p:nvPr/>
        </p:nvGraphicFramePr>
        <p:xfrm>
          <a:off x="1260475" y="1196975"/>
          <a:ext cx="739775" cy="431800"/>
        </p:xfrm>
        <a:graphic>
          <a:graphicData uri="http://schemas.openxmlformats.org/presentationml/2006/ole">
            <p:oleObj spid="_x0000_s69643" name="公式" r:id="rId5" imgW="342751" imgH="203112" progId="Equation.3">
              <p:embed/>
            </p:oleObj>
          </a:graphicData>
        </a:graphic>
      </p:graphicFrame>
      <p:graphicFrame>
        <p:nvGraphicFramePr>
          <p:cNvPr id="19" name="Object 6"/>
          <p:cNvGraphicFramePr>
            <a:graphicFrameLocks noChangeAspect="1"/>
          </p:cNvGraphicFramePr>
          <p:nvPr/>
        </p:nvGraphicFramePr>
        <p:xfrm>
          <a:off x="3205163" y="1125538"/>
          <a:ext cx="841375" cy="503237"/>
        </p:xfrm>
        <a:graphic>
          <a:graphicData uri="http://schemas.openxmlformats.org/presentationml/2006/ole">
            <p:oleObj spid="_x0000_s69644" name="公式" r:id="rId6" imgW="330057" imgH="203112" progId="Equation.3">
              <p:embed/>
            </p:oleObj>
          </a:graphicData>
        </a:graphic>
      </p:graphicFrame>
      <p:graphicFrame>
        <p:nvGraphicFramePr>
          <p:cNvPr id="20" name="Object 5"/>
          <p:cNvGraphicFramePr>
            <a:graphicFrameLocks noChangeAspect="1"/>
          </p:cNvGraphicFramePr>
          <p:nvPr/>
        </p:nvGraphicFramePr>
        <p:xfrm>
          <a:off x="7524750" y="1125538"/>
          <a:ext cx="862013" cy="503237"/>
        </p:xfrm>
        <a:graphic>
          <a:graphicData uri="http://schemas.openxmlformats.org/presentationml/2006/ole">
            <p:oleObj spid="_x0000_s69645" name="公式" r:id="rId7" imgW="342751" imgH="203112" progId="Equation.3">
              <p:embed/>
            </p:oleObj>
          </a:graphicData>
        </a:graphic>
      </p:graphicFrame>
      <p:graphicFrame>
        <p:nvGraphicFramePr>
          <p:cNvPr id="21" name="Object 4"/>
          <p:cNvGraphicFramePr>
            <a:graphicFrameLocks noChangeAspect="1"/>
          </p:cNvGraphicFramePr>
          <p:nvPr/>
        </p:nvGraphicFramePr>
        <p:xfrm>
          <a:off x="1835150" y="1844675"/>
          <a:ext cx="933450" cy="477838"/>
        </p:xfrm>
        <a:graphic>
          <a:graphicData uri="http://schemas.openxmlformats.org/presentationml/2006/ole">
            <p:oleObj spid="_x0000_s69646" name="公式" r:id="rId8" imgW="393529" imgH="203112" progId="Equation.3">
              <p:embed/>
            </p:oleObj>
          </a:graphicData>
        </a:graphic>
      </p:graphicFrame>
      <p:sp>
        <p:nvSpPr>
          <p:cNvPr id="22" name="Rectangle 10"/>
          <p:cNvSpPr>
            <a:spLocks noChangeArrowheads="1"/>
          </p:cNvSpPr>
          <p:nvPr/>
        </p:nvSpPr>
        <p:spPr bwMode="auto">
          <a:xfrm>
            <a:off x="217488" y="474663"/>
            <a:ext cx="1989137"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例</a:t>
            </a:r>
            <a:r>
              <a:rPr lang="en-US" altLang="zh-CN" sz="2800" b="1">
                <a:latin typeface="宋体" pitchFamily="2" charset="-122"/>
              </a:rPr>
              <a:t>3 </a:t>
            </a:r>
            <a:r>
              <a:rPr lang="zh-CN" altLang="en-US" sz="2800" b="1">
                <a:latin typeface="宋体" pitchFamily="2" charset="-122"/>
              </a:rPr>
              <a:t>设函数</a:t>
            </a:r>
            <a:endParaRPr lang="zh-CN" altLang="en-US" sz="2800" b="1"/>
          </a:p>
        </p:txBody>
      </p:sp>
      <p:sp>
        <p:nvSpPr>
          <p:cNvPr id="23" name="Rectangle 11"/>
          <p:cNvSpPr>
            <a:spLocks noChangeArrowheads="1"/>
          </p:cNvSpPr>
          <p:nvPr/>
        </p:nvSpPr>
        <p:spPr bwMode="auto">
          <a:xfrm>
            <a:off x="2701925" y="474663"/>
            <a:ext cx="2709863"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为定义在开区间</a:t>
            </a:r>
            <a:endParaRPr lang="zh-CN" altLang="en-US" sz="2800" b="1"/>
          </a:p>
        </p:txBody>
      </p:sp>
      <p:sp>
        <p:nvSpPr>
          <p:cNvPr id="24" name="Rectangle 12"/>
          <p:cNvSpPr>
            <a:spLocks noChangeArrowheads="1"/>
          </p:cNvSpPr>
          <p:nvPr/>
        </p:nvSpPr>
        <p:spPr bwMode="auto">
          <a:xfrm>
            <a:off x="5861050" y="474663"/>
            <a:ext cx="2709863"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内的奇函数，若</a:t>
            </a:r>
            <a:endParaRPr lang="zh-CN" altLang="en-US" sz="2800" b="1"/>
          </a:p>
        </p:txBody>
      </p:sp>
      <p:sp>
        <p:nvSpPr>
          <p:cNvPr id="25" name="Rectangle 13"/>
          <p:cNvSpPr>
            <a:spLocks noChangeArrowheads="1"/>
          </p:cNvSpPr>
          <p:nvPr/>
        </p:nvSpPr>
        <p:spPr bwMode="auto">
          <a:xfrm>
            <a:off x="1814513" y="1122363"/>
            <a:ext cx="1628775"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在开区间</a:t>
            </a:r>
            <a:endParaRPr lang="zh-CN" altLang="en-US" sz="2800" b="1"/>
          </a:p>
        </p:txBody>
      </p:sp>
      <p:sp>
        <p:nvSpPr>
          <p:cNvPr id="26" name="Rectangle 14"/>
          <p:cNvSpPr>
            <a:spLocks noChangeArrowheads="1"/>
          </p:cNvSpPr>
          <p:nvPr/>
        </p:nvSpPr>
        <p:spPr bwMode="auto">
          <a:xfrm>
            <a:off x="3875088" y="1104900"/>
            <a:ext cx="3792537"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内单调增加，证明函数</a:t>
            </a:r>
            <a:endParaRPr lang="zh-CN" altLang="en-US" sz="2800" b="1"/>
          </a:p>
        </p:txBody>
      </p:sp>
      <p:sp>
        <p:nvSpPr>
          <p:cNvPr id="27" name="Rectangle 15"/>
          <p:cNvSpPr>
            <a:spLocks noChangeArrowheads="1"/>
          </p:cNvSpPr>
          <p:nvPr/>
        </p:nvSpPr>
        <p:spPr bwMode="auto">
          <a:xfrm>
            <a:off x="396875" y="1771650"/>
            <a:ext cx="1628775"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在开区间</a:t>
            </a:r>
            <a:endParaRPr lang="zh-CN" altLang="en-US" sz="2800" b="1"/>
          </a:p>
        </p:txBody>
      </p:sp>
      <p:sp>
        <p:nvSpPr>
          <p:cNvPr id="28" name="Rectangle 16"/>
          <p:cNvSpPr>
            <a:spLocks noChangeArrowheads="1"/>
          </p:cNvSpPr>
          <p:nvPr/>
        </p:nvSpPr>
        <p:spPr bwMode="auto">
          <a:xfrm>
            <a:off x="2628900" y="1755775"/>
            <a:ext cx="2530475" cy="523875"/>
          </a:xfrm>
          <a:prstGeom prst="rect">
            <a:avLst/>
          </a:prstGeom>
          <a:noFill/>
          <a:ln w="9525">
            <a:noFill/>
            <a:miter lim="800000"/>
            <a:headEnd/>
            <a:tailEnd/>
          </a:ln>
        </p:spPr>
        <p:txBody>
          <a:bodyPr wrap="none" anchor="ctr">
            <a:spAutoFit/>
          </a:bodyPr>
          <a:lstStyle/>
          <a:p>
            <a:r>
              <a:rPr lang="zh-CN" altLang="en-US" sz="2800" b="1">
                <a:latin typeface="宋体" pitchFamily="2" charset="-122"/>
              </a:rPr>
              <a:t>内也单调增加</a:t>
            </a:r>
            <a:r>
              <a:rPr lang="en-US" altLang="zh-CN" sz="2800" b="1">
                <a:latin typeface="宋体" pitchFamily="2" charset="-122"/>
              </a:rPr>
              <a:t>.</a:t>
            </a:r>
            <a:endParaRPr lang="en-US" altLang="zh-CN" sz="2800" b="1"/>
          </a:p>
        </p:txBody>
      </p:sp>
      <p:sp>
        <p:nvSpPr>
          <p:cNvPr id="29" name="Rectangle 17"/>
          <p:cNvSpPr>
            <a:spLocks noChangeArrowheads="1"/>
          </p:cNvSpPr>
          <p:nvPr/>
        </p:nvSpPr>
        <p:spPr bwMode="auto">
          <a:xfrm>
            <a:off x="541338" y="1144588"/>
            <a:ext cx="906462" cy="523875"/>
          </a:xfrm>
          <a:prstGeom prst="rect">
            <a:avLst/>
          </a:prstGeom>
          <a:noFill/>
          <a:ln w="9525">
            <a:noFill/>
            <a:miter lim="800000"/>
            <a:headEnd/>
            <a:tailEnd/>
          </a:ln>
        </p:spPr>
        <p:txBody>
          <a:bodyPr wrap="none">
            <a:spAutoFit/>
          </a:bodyPr>
          <a:lstStyle/>
          <a:p>
            <a:r>
              <a:rPr lang="zh-CN" altLang="en-US" sz="2800" b="1"/>
              <a:t>函数</a:t>
            </a:r>
          </a:p>
        </p:txBody>
      </p:sp>
      <p:sp>
        <p:nvSpPr>
          <p:cNvPr id="30" name="Rectangle 18"/>
          <p:cNvSpPr>
            <a:spLocks noChangeArrowheads="1"/>
          </p:cNvSpPr>
          <p:nvPr/>
        </p:nvSpPr>
        <p:spPr bwMode="auto">
          <a:xfrm>
            <a:off x="468313" y="2420938"/>
            <a:ext cx="873125" cy="457200"/>
          </a:xfrm>
          <a:prstGeom prst="rect">
            <a:avLst/>
          </a:prstGeom>
          <a:noFill/>
          <a:ln w="9525">
            <a:noFill/>
            <a:miter lim="800000"/>
            <a:headEnd/>
            <a:tailEnd/>
          </a:ln>
        </p:spPr>
        <p:txBody>
          <a:bodyPr wrap="none" anchor="ctr">
            <a:spAutoFit/>
          </a:bodyPr>
          <a:lstStyle/>
          <a:p>
            <a:r>
              <a:rPr lang="zh-CN" altLang="en-US" b="1"/>
              <a:t>证明</a:t>
            </a:r>
            <a:r>
              <a:rPr lang="zh-CN" altLang="en-US"/>
              <a:t> </a:t>
            </a:r>
          </a:p>
        </p:txBody>
      </p:sp>
      <p:sp>
        <p:nvSpPr>
          <p:cNvPr id="31" name="Rectangle 19"/>
          <p:cNvSpPr>
            <a:spLocks noChangeArrowheads="1"/>
          </p:cNvSpPr>
          <p:nvPr/>
        </p:nvSpPr>
        <p:spPr bwMode="auto">
          <a:xfrm>
            <a:off x="1260475" y="2420938"/>
            <a:ext cx="869950" cy="457200"/>
          </a:xfrm>
          <a:prstGeom prst="rect">
            <a:avLst/>
          </a:prstGeom>
          <a:noFill/>
          <a:ln w="9525">
            <a:noFill/>
            <a:miter lim="800000"/>
            <a:headEnd/>
            <a:tailEnd/>
          </a:ln>
        </p:spPr>
        <p:txBody>
          <a:bodyPr wrap="none" anchor="ctr">
            <a:spAutoFit/>
          </a:bodyPr>
          <a:lstStyle/>
          <a:p>
            <a:r>
              <a:rPr lang="zh-CN" altLang="en-US"/>
              <a:t>任取 </a:t>
            </a:r>
          </a:p>
        </p:txBody>
      </p:sp>
      <p:sp>
        <p:nvSpPr>
          <p:cNvPr id="32" name="Rectangle 21"/>
          <p:cNvSpPr>
            <a:spLocks noChangeArrowheads="1"/>
          </p:cNvSpPr>
          <p:nvPr/>
        </p:nvSpPr>
        <p:spPr bwMode="auto">
          <a:xfrm>
            <a:off x="0" y="3935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3" name="Object 20"/>
          <p:cNvGraphicFramePr>
            <a:graphicFrameLocks noChangeAspect="1"/>
          </p:cNvGraphicFramePr>
          <p:nvPr/>
        </p:nvGraphicFramePr>
        <p:xfrm>
          <a:off x="1981200" y="2420938"/>
          <a:ext cx="1871663" cy="431800"/>
        </p:xfrm>
        <a:graphic>
          <a:graphicData uri="http://schemas.openxmlformats.org/presentationml/2006/ole">
            <p:oleObj spid="_x0000_s69647" name="公式" r:id="rId9" imgW="952087" imgH="215806" progId="Equation.3">
              <p:embed/>
            </p:oleObj>
          </a:graphicData>
        </a:graphic>
      </p:graphicFrame>
      <p:sp>
        <p:nvSpPr>
          <p:cNvPr id="34" name="Rectangle 22"/>
          <p:cNvSpPr>
            <a:spLocks noChangeArrowheads="1"/>
          </p:cNvSpPr>
          <p:nvPr/>
        </p:nvSpPr>
        <p:spPr bwMode="auto">
          <a:xfrm>
            <a:off x="3719513" y="2420938"/>
            <a:ext cx="565150" cy="457200"/>
          </a:xfrm>
          <a:prstGeom prst="rect">
            <a:avLst/>
          </a:prstGeom>
          <a:noFill/>
          <a:ln w="9525">
            <a:noFill/>
            <a:miter lim="800000"/>
            <a:headEnd/>
            <a:tailEnd/>
          </a:ln>
        </p:spPr>
        <p:txBody>
          <a:bodyPr wrap="none" anchor="ctr">
            <a:spAutoFit/>
          </a:bodyPr>
          <a:lstStyle/>
          <a:p>
            <a:r>
              <a:rPr lang="zh-CN" altLang="en-US"/>
              <a:t>且 </a:t>
            </a:r>
          </a:p>
        </p:txBody>
      </p:sp>
      <p:sp>
        <p:nvSpPr>
          <p:cNvPr id="35" name="Rectangle 24"/>
          <p:cNvSpPr>
            <a:spLocks noChangeArrowheads="1"/>
          </p:cNvSpPr>
          <p:nvPr/>
        </p:nvSpPr>
        <p:spPr bwMode="auto">
          <a:xfrm>
            <a:off x="0" y="3935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 name="Object 23"/>
          <p:cNvGraphicFramePr>
            <a:graphicFrameLocks noChangeAspect="1"/>
          </p:cNvGraphicFramePr>
          <p:nvPr/>
        </p:nvGraphicFramePr>
        <p:xfrm>
          <a:off x="4141788" y="2414588"/>
          <a:ext cx="935037" cy="438150"/>
        </p:xfrm>
        <a:graphic>
          <a:graphicData uri="http://schemas.openxmlformats.org/presentationml/2006/ole">
            <p:oleObj spid="_x0000_s69648" name="公式" r:id="rId10" imgW="469696" imgH="215806" progId="Equation.3">
              <p:embed/>
            </p:oleObj>
          </a:graphicData>
        </a:graphic>
      </p:graphicFrame>
      <p:sp>
        <p:nvSpPr>
          <p:cNvPr id="37" name="Rectangle 25"/>
          <p:cNvSpPr>
            <a:spLocks noChangeArrowheads="1"/>
          </p:cNvSpPr>
          <p:nvPr/>
        </p:nvSpPr>
        <p:spPr bwMode="auto">
          <a:xfrm>
            <a:off x="4933950" y="2420938"/>
            <a:ext cx="622300" cy="457200"/>
          </a:xfrm>
          <a:prstGeom prst="rect">
            <a:avLst/>
          </a:prstGeom>
          <a:noFill/>
          <a:ln w="9525">
            <a:noFill/>
            <a:miter lim="800000"/>
            <a:headEnd/>
            <a:tailEnd/>
          </a:ln>
        </p:spPr>
        <p:txBody>
          <a:bodyPr wrap="none" anchor="ctr">
            <a:spAutoFit/>
          </a:bodyPr>
          <a:lstStyle/>
          <a:p>
            <a:r>
              <a:rPr lang="zh-CN" altLang="en-US"/>
              <a:t>则</a:t>
            </a:r>
          </a:p>
        </p:txBody>
      </p:sp>
      <p:sp>
        <p:nvSpPr>
          <p:cNvPr id="38" name="Rectangle 27"/>
          <p:cNvSpPr>
            <a:spLocks noChangeArrowheads="1"/>
          </p:cNvSpPr>
          <p:nvPr/>
        </p:nvSpPr>
        <p:spPr bwMode="auto">
          <a:xfrm>
            <a:off x="0" y="3935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 name="Object 26"/>
          <p:cNvGraphicFramePr>
            <a:graphicFrameLocks noChangeAspect="1"/>
          </p:cNvGraphicFramePr>
          <p:nvPr/>
        </p:nvGraphicFramePr>
        <p:xfrm>
          <a:off x="1765300" y="2852738"/>
          <a:ext cx="2305050" cy="477837"/>
        </p:xfrm>
        <a:graphic>
          <a:graphicData uri="http://schemas.openxmlformats.org/presentationml/2006/ole">
            <p:oleObj spid="_x0000_s69649" name="公式" r:id="rId11" imgW="1053643" imgH="215806" progId="Equation.3">
              <p:embed/>
            </p:oleObj>
          </a:graphicData>
        </a:graphic>
      </p:graphicFrame>
      <p:sp>
        <p:nvSpPr>
          <p:cNvPr id="40" name="Rectangle 28"/>
          <p:cNvSpPr>
            <a:spLocks noChangeArrowheads="1"/>
          </p:cNvSpPr>
          <p:nvPr/>
        </p:nvSpPr>
        <p:spPr bwMode="auto">
          <a:xfrm>
            <a:off x="3997325" y="2900363"/>
            <a:ext cx="565150" cy="457200"/>
          </a:xfrm>
          <a:prstGeom prst="rect">
            <a:avLst/>
          </a:prstGeom>
          <a:noFill/>
          <a:ln w="9525">
            <a:noFill/>
            <a:miter lim="800000"/>
            <a:headEnd/>
            <a:tailEnd/>
          </a:ln>
        </p:spPr>
        <p:txBody>
          <a:bodyPr wrap="none" anchor="ctr">
            <a:spAutoFit/>
          </a:bodyPr>
          <a:lstStyle/>
          <a:p>
            <a:r>
              <a:rPr lang="zh-CN" altLang="en-US"/>
              <a:t>且 </a:t>
            </a:r>
          </a:p>
        </p:txBody>
      </p:sp>
      <p:sp>
        <p:nvSpPr>
          <p:cNvPr id="41" name="Rectangle 30"/>
          <p:cNvSpPr>
            <a:spLocks noChangeArrowheads="1"/>
          </p:cNvSpPr>
          <p:nvPr/>
        </p:nvSpPr>
        <p:spPr bwMode="auto">
          <a:xfrm>
            <a:off x="7377113" y="3327400"/>
            <a:ext cx="1250950" cy="519113"/>
          </a:xfrm>
          <a:prstGeom prst="rect">
            <a:avLst/>
          </a:prstGeom>
          <a:noFill/>
          <a:ln w="9525">
            <a:noFill/>
            <a:miter lim="800000"/>
            <a:headEnd/>
            <a:tailEnd/>
          </a:ln>
        </p:spPr>
        <p:txBody>
          <a:bodyPr wrap="none" anchor="ctr">
            <a:spAutoFit/>
          </a:bodyPr>
          <a:lstStyle/>
          <a:p>
            <a:pPr algn="ctr"/>
            <a:r>
              <a:rPr lang="zh-CN" altLang="en-US" sz="2800"/>
              <a:t>内单调</a:t>
            </a:r>
          </a:p>
        </p:txBody>
      </p:sp>
      <p:graphicFrame>
        <p:nvGraphicFramePr>
          <p:cNvPr id="42" name="Object 29"/>
          <p:cNvGraphicFramePr>
            <a:graphicFrameLocks noChangeAspect="1"/>
          </p:cNvGraphicFramePr>
          <p:nvPr/>
        </p:nvGraphicFramePr>
        <p:xfrm>
          <a:off x="4500563" y="2852738"/>
          <a:ext cx="1441450" cy="466725"/>
        </p:xfrm>
        <a:graphic>
          <a:graphicData uri="http://schemas.openxmlformats.org/presentationml/2006/ole">
            <p:oleObj spid="_x0000_s69650" name="公式" r:id="rId12" imgW="672808" imgH="215806" progId="Equation.3">
              <p:embed/>
            </p:oleObj>
          </a:graphicData>
        </a:graphic>
      </p:graphicFrame>
      <p:graphicFrame>
        <p:nvGraphicFramePr>
          <p:cNvPr id="43" name="Object 33"/>
          <p:cNvGraphicFramePr>
            <a:graphicFrameLocks noChangeAspect="1"/>
          </p:cNvGraphicFramePr>
          <p:nvPr/>
        </p:nvGraphicFramePr>
        <p:xfrm>
          <a:off x="2413000" y="3429000"/>
          <a:ext cx="647700" cy="377825"/>
        </p:xfrm>
        <a:graphic>
          <a:graphicData uri="http://schemas.openxmlformats.org/presentationml/2006/ole">
            <p:oleObj spid="_x0000_s69651" name="公式" r:id="rId13" imgW="342751" imgH="203112" progId="Equation.3">
              <p:embed/>
            </p:oleObj>
          </a:graphicData>
        </a:graphic>
      </p:graphicFrame>
      <p:graphicFrame>
        <p:nvGraphicFramePr>
          <p:cNvPr id="44" name="Object 32"/>
          <p:cNvGraphicFramePr>
            <a:graphicFrameLocks noChangeAspect="1"/>
          </p:cNvGraphicFramePr>
          <p:nvPr/>
        </p:nvGraphicFramePr>
        <p:xfrm>
          <a:off x="3276600" y="3429000"/>
          <a:ext cx="863600" cy="442913"/>
        </p:xfrm>
        <a:graphic>
          <a:graphicData uri="http://schemas.openxmlformats.org/presentationml/2006/ole">
            <p:oleObj spid="_x0000_s69652" name="公式" r:id="rId14" imgW="393529" imgH="203112" progId="Equation.3">
              <p:embed/>
            </p:oleObj>
          </a:graphicData>
        </a:graphic>
      </p:graphicFrame>
      <p:graphicFrame>
        <p:nvGraphicFramePr>
          <p:cNvPr id="45" name="Object 31"/>
          <p:cNvGraphicFramePr>
            <a:graphicFrameLocks noChangeAspect="1"/>
          </p:cNvGraphicFramePr>
          <p:nvPr/>
        </p:nvGraphicFramePr>
        <p:xfrm>
          <a:off x="6877050" y="3429000"/>
          <a:ext cx="719138" cy="431800"/>
        </p:xfrm>
        <a:graphic>
          <a:graphicData uri="http://schemas.openxmlformats.org/presentationml/2006/ole">
            <p:oleObj spid="_x0000_s69653" name="公式" r:id="rId15" imgW="330057" imgH="203112" progId="Equation.3">
              <p:embed/>
            </p:oleObj>
          </a:graphicData>
        </a:graphic>
      </p:graphicFrame>
      <p:sp>
        <p:nvSpPr>
          <p:cNvPr id="46" name="Rectangle 34"/>
          <p:cNvSpPr>
            <a:spLocks noChangeArrowheads="1"/>
          </p:cNvSpPr>
          <p:nvPr/>
        </p:nvSpPr>
        <p:spPr bwMode="auto">
          <a:xfrm>
            <a:off x="901700" y="3284538"/>
            <a:ext cx="1606550" cy="519112"/>
          </a:xfrm>
          <a:prstGeom prst="rect">
            <a:avLst/>
          </a:prstGeom>
          <a:noFill/>
          <a:ln w="9525">
            <a:noFill/>
            <a:miter lim="800000"/>
            <a:headEnd/>
            <a:tailEnd/>
          </a:ln>
        </p:spPr>
        <p:txBody>
          <a:bodyPr wrap="none" anchor="ctr">
            <a:spAutoFit/>
          </a:bodyPr>
          <a:lstStyle/>
          <a:p>
            <a:r>
              <a:rPr lang="zh-CN" altLang="en-US" sz="2800">
                <a:latin typeface="宋体" pitchFamily="2" charset="-122"/>
              </a:rPr>
              <a:t>由于函数</a:t>
            </a:r>
            <a:endParaRPr lang="zh-CN" altLang="en-US" sz="2800"/>
          </a:p>
        </p:txBody>
      </p:sp>
      <p:sp>
        <p:nvSpPr>
          <p:cNvPr id="47" name="Rectangle 35"/>
          <p:cNvSpPr>
            <a:spLocks noChangeArrowheads="1"/>
          </p:cNvSpPr>
          <p:nvPr/>
        </p:nvSpPr>
        <p:spPr bwMode="auto">
          <a:xfrm>
            <a:off x="2917825" y="3357563"/>
            <a:ext cx="539750" cy="519112"/>
          </a:xfrm>
          <a:prstGeom prst="rect">
            <a:avLst/>
          </a:prstGeom>
          <a:noFill/>
          <a:ln w="9525">
            <a:noFill/>
            <a:miter lim="800000"/>
            <a:headEnd/>
            <a:tailEnd/>
          </a:ln>
        </p:spPr>
        <p:txBody>
          <a:bodyPr wrap="none" anchor="ctr">
            <a:spAutoFit/>
          </a:bodyPr>
          <a:lstStyle/>
          <a:p>
            <a:r>
              <a:rPr lang="zh-CN" altLang="en-US" sz="2800">
                <a:latin typeface="宋体" pitchFamily="2" charset="-122"/>
              </a:rPr>
              <a:t>在</a:t>
            </a:r>
            <a:endParaRPr lang="zh-CN" altLang="en-US" sz="2800"/>
          </a:p>
        </p:txBody>
      </p:sp>
      <p:sp>
        <p:nvSpPr>
          <p:cNvPr id="48" name="Rectangle 36"/>
          <p:cNvSpPr>
            <a:spLocks noChangeArrowheads="1"/>
          </p:cNvSpPr>
          <p:nvPr/>
        </p:nvSpPr>
        <p:spPr bwMode="auto">
          <a:xfrm>
            <a:off x="3997325" y="3341688"/>
            <a:ext cx="3028950" cy="519112"/>
          </a:xfrm>
          <a:prstGeom prst="rect">
            <a:avLst/>
          </a:prstGeom>
          <a:noFill/>
          <a:ln w="9525">
            <a:noFill/>
            <a:miter lim="800000"/>
            <a:headEnd/>
            <a:tailEnd/>
          </a:ln>
        </p:spPr>
        <p:txBody>
          <a:bodyPr wrap="none" anchor="ctr">
            <a:spAutoFit/>
          </a:bodyPr>
          <a:lstStyle/>
          <a:p>
            <a:r>
              <a:rPr lang="zh-CN" altLang="en-US" sz="2800">
                <a:latin typeface="宋体" pitchFamily="2" charset="-122"/>
              </a:rPr>
              <a:t>内是奇函数，且在</a:t>
            </a:r>
            <a:endParaRPr lang="zh-CN" altLang="en-US" sz="2800"/>
          </a:p>
        </p:txBody>
      </p:sp>
      <p:sp>
        <p:nvSpPr>
          <p:cNvPr id="49" name="Rectangle 37"/>
          <p:cNvSpPr>
            <a:spLocks noChangeArrowheads="1"/>
          </p:cNvSpPr>
          <p:nvPr/>
        </p:nvSpPr>
        <p:spPr bwMode="auto">
          <a:xfrm>
            <a:off x="541338" y="3860800"/>
            <a:ext cx="1962150" cy="519113"/>
          </a:xfrm>
          <a:prstGeom prst="rect">
            <a:avLst/>
          </a:prstGeom>
          <a:noFill/>
          <a:ln w="9525">
            <a:noFill/>
            <a:miter lim="800000"/>
            <a:headEnd/>
            <a:tailEnd/>
          </a:ln>
        </p:spPr>
        <p:txBody>
          <a:bodyPr wrap="none" anchor="ctr">
            <a:spAutoFit/>
          </a:bodyPr>
          <a:lstStyle/>
          <a:p>
            <a:r>
              <a:rPr lang="zh-CN" altLang="en-US" sz="2800">
                <a:latin typeface="宋体" pitchFamily="2" charset="-122"/>
              </a:rPr>
              <a:t>增加，所以</a:t>
            </a:r>
            <a:endParaRPr lang="zh-CN" altLang="en-US" sz="2800"/>
          </a:p>
        </p:txBody>
      </p:sp>
      <p:sp>
        <p:nvSpPr>
          <p:cNvPr id="50" name="Rectangle 39"/>
          <p:cNvSpPr>
            <a:spLocks noChangeArrowheads="1"/>
          </p:cNvSpPr>
          <p:nvPr/>
        </p:nvSpPr>
        <p:spPr bwMode="auto">
          <a:xfrm>
            <a:off x="0" y="3935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 name="Object 38"/>
          <p:cNvGraphicFramePr>
            <a:graphicFrameLocks noChangeAspect="1"/>
          </p:cNvGraphicFramePr>
          <p:nvPr/>
        </p:nvGraphicFramePr>
        <p:xfrm>
          <a:off x="1620838" y="4437063"/>
          <a:ext cx="6121400" cy="369887"/>
        </p:xfrm>
        <a:graphic>
          <a:graphicData uri="http://schemas.openxmlformats.org/presentationml/2006/ole">
            <p:oleObj spid="_x0000_s69654" name="公式" r:id="rId16" imgW="3632200" imgH="215900" progId="Equation.3">
              <p:embed/>
            </p:oleObj>
          </a:graphicData>
        </a:graphic>
      </p:graphicFrame>
      <p:sp>
        <p:nvSpPr>
          <p:cNvPr id="52" name="Rectangle 40"/>
          <p:cNvSpPr>
            <a:spLocks noChangeArrowheads="1"/>
          </p:cNvSpPr>
          <p:nvPr/>
        </p:nvSpPr>
        <p:spPr bwMode="auto">
          <a:xfrm>
            <a:off x="901700" y="4983163"/>
            <a:ext cx="984250" cy="519112"/>
          </a:xfrm>
          <a:prstGeom prst="rect">
            <a:avLst/>
          </a:prstGeom>
          <a:noFill/>
          <a:ln w="9525">
            <a:noFill/>
            <a:miter lim="800000"/>
            <a:headEnd/>
            <a:tailEnd/>
          </a:ln>
        </p:spPr>
        <p:txBody>
          <a:bodyPr wrap="none" anchor="ctr">
            <a:spAutoFit/>
          </a:bodyPr>
          <a:lstStyle/>
          <a:p>
            <a:r>
              <a:rPr lang="zh-CN" altLang="en-US" sz="2800"/>
              <a:t>从而 </a:t>
            </a:r>
          </a:p>
        </p:txBody>
      </p:sp>
      <p:sp>
        <p:nvSpPr>
          <p:cNvPr id="53" name="Rectangle 42"/>
          <p:cNvSpPr>
            <a:spLocks noChangeArrowheads="1"/>
          </p:cNvSpPr>
          <p:nvPr/>
        </p:nvSpPr>
        <p:spPr bwMode="auto">
          <a:xfrm>
            <a:off x="0" y="3935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4" name="Object 41"/>
          <p:cNvGraphicFramePr>
            <a:graphicFrameLocks noChangeAspect="1"/>
          </p:cNvGraphicFramePr>
          <p:nvPr/>
        </p:nvGraphicFramePr>
        <p:xfrm>
          <a:off x="1693863" y="5013325"/>
          <a:ext cx="1873250" cy="449263"/>
        </p:xfrm>
        <a:graphic>
          <a:graphicData uri="http://schemas.openxmlformats.org/presentationml/2006/ole">
            <p:oleObj spid="_x0000_s69655" name="公式" r:id="rId17" imgW="914003" imgH="215806" progId="Equation.3">
              <p:embed/>
            </p:oleObj>
          </a:graphicData>
        </a:graphic>
      </p:graphicFrame>
      <p:sp>
        <p:nvSpPr>
          <p:cNvPr id="55" name="Rectangle 43"/>
          <p:cNvSpPr>
            <a:spLocks noChangeArrowheads="1"/>
          </p:cNvSpPr>
          <p:nvPr/>
        </p:nvSpPr>
        <p:spPr bwMode="auto">
          <a:xfrm>
            <a:off x="933450" y="5678488"/>
            <a:ext cx="1682750" cy="519112"/>
          </a:xfrm>
          <a:prstGeom prst="rect">
            <a:avLst/>
          </a:prstGeom>
          <a:noFill/>
          <a:ln w="9525">
            <a:noFill/>
            <a:miter lim="800000"/>
            <a:headEnd/>
            <a:tailEnd/>
          </a:ln>
        </p:spPr>
        <p:txBody>
          <a:bodyPr wrap="none" anchor="ctr">
            <a:spAutoFit/>
          </a:bodyPr>
          <a:lstStyle/>
          <a:p>
            <a:r>
              <a:rPr lang="zh-CN" altLang="en-US" sz="2800"/>
              <a:t>所以函数</a:t>
            </a:r>
            <a:r>
              <a:rPr lang="zh-CN" altLang="en-US"/>
              <a:t> </a:t>
            </a:r>
          </a:p>
        </p:txBody>
      </p:sp>
      <p:graphicFrame>
        <p:nvGraphicFramePr>
          <p:cNvPr id="56" name="Object 44"/>
          <p:cNvGraphicFramePr>
            <a:graphicFrameLocks noChangeAspect="1"/>
          </p:cNvGraphicFramePr>
          <p:nvPr/>
        </p:nvGraphicFramePr>
        <p:xfrm>
          <a:off x="2341563" y="5788025"/>
          <a:ext cx="647700" cy="377825"/>
        </p:xfrm>
        <a:graphic>
          <a:graphicData uri="http://schemas.openxmlformats.org/presentationml/2006/ole">
            <p:oleObj spid="_x0000_s69656" name="公式" r:id="rId18" imgW="342751" imgH="203112" progId="Equation.3">
              <p:embed/>
            </p:oleObj>
          </a:graphicData>
        </a:graphic>
      </p:graphicFrame>
      <p:sp>
        <p:nvSpPr>
          <p:cNvPr id="57" name="Rectangle 45"/>
          <p:cNvSpPr>
            <a:spLocks noChangeArrowheads="1"/>
          </p:cNvSpPr>
          <p:nvPr/>
        </p:nvSpPr>
        <p:spPr bwMode="auto">
          <a:xfrm>
            <a:off x="2822575" y="5661025"/>
            <a:ext cx="1606550" cy="519113"/>
          </a:xfrm>
          <a:prstGeom prst="rect">
            <a:avLst/>
          </a:prstGeom>
          <a:noFill/>
          <a:ln w="9525">
            <a:noFill/>
            <a:miter lim="800000"/>
            <a:headEnd/>
            <a:tailEnd/>
          </a:ln>
        </p:spPr>
        <p:txBody>
          <a:bodyPr wrap="none">
            <a:spAutoFit/>
          </a:bodyPr>
          <a:lstStyle/>
          <a:p>
            <a:r>
              <a:rPr lang="zh-CN" altLang="en-US" sz="2800">
                <a:latin typeface="宋体" pitchFamily="2" charset="-122"/>
              </a:rPr>
              <a:t>在开区间</a:t>
            </a:r>
          </a:p>
        </p:txBody>
      </p:sp>
      <p:graphicFrame>
        <p:nvGraphicFramePr>
          <p:cNvPr id="58" name="Object 46"/>
          <p:cNvGraphicFramePr>
            <a:graphicFrameLocks noChangeAspect="1"/>
          </p:cNvGraphicFramePr>
          <p:nvPr/>
        </p:nvGraphicFramePr>
        <p:xfrm>
          <a:off x="4357688" y="5732463"/>
          <a:ext cx="792162" cy="406400"/>
        </p:xfrm>
        <a:graphic>
          <a:graphicData uri="http://schemas.openxmlformats.org/presentationml/2006/ole">
            <p:oleObj spid="_x0000_s69657" name="公式" r:id="rId19" imgW="393529" imgH="203112" progId="Equation.3">
              <p:embed/>
            </p:oleObj>
          </a:graphicData>
        </a:graphic>
      </p:graphicFrame>
      <p:sp>
        <p:nvSpPr>
          <p:cNvPr id="59" name="Rectangle 51"/>
          <p:cNvSpPr>
            <a:spLocks noChangeArrowheads="1"/>
          </p:cNvSpPr>
          <p:nvPr/>
        </p:nvSpPr>
        <p:spPr bwMode="auto">
          <a:xfrm>
            <a:off x="5030788" y="5646738"/>
            <a:ext cx="2495550" cy="519112"/>
          </a:xfrm>
          <a:prstGeom prst="rect">
            <a:avLst/>
          </a:prstGeom>
          <a:noFill/>
          <a:ln w="9525">
            <a:noFill/>
            <a:miter lim="800000"/>
            <a:headEnd/>
            <a:tailEnd/>
          </a:ln>
        </p:spPr>
        <p:txBody>
          <a:bodyPr wrap="none" anchor="ctr">
            <a:spAutoFit/>
          </a:bodyPr>
          <a:lstStyle/>
          <a:p>
            <a:r>
              <a:rPr lang="zh-CN" altLang="en-US" sz="2800">
                <a:latin typeface="宋体" pitchFamily="2" charset="-122"/>
              </a:rPr>
              <a:t>内也单调增加</a:t>
            </a:r>
            <a:r>
              <a:rPr lang="en-US" altLang="zh-CN" sz="2800">
                <a:latin typeface="宋体" pitchFamily="2" charset="-122"/>
              </a:rPr>
              <a:t>.</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wipe(left)">
                                      <p:cBhvr>
                                        <p:cTn id="107" dur="500"/>
                                        <p:tgtEl>
                                          <p:spTgt spid="3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left)">
                                      <p:cBhvr>
                                        <p:cTn id="117" dur="5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left)">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wipe(left)">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wipe(left)">
                                      <p:cBhvr>
                                        <p:cTn id="137" dur="500"/>
                                        <p:tgtEl>
                                          <p:spTgt spid="4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wipe(left)">
                                      <p:cBhvr>
                                        <p:cTn id="142" dur="500"/>
                                        <p:tgtEl>
                                          <p:spTgt spid="4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left)">
                                      <p:cBhvr>
                                        <p:cTn id="147" dur="500"/>
                                        <p:tgtEl>
                                          <p:spTgt spid="45"/>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wipe(left)">
                                      <p:cBhvr>
                                        <p:cTn id="152" dur="5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49"/>
                                        </p:tgtEl>
                                        <p:attrNameLst>
                                          <p:attrName>style.visibility</p:attrName>
                                        </p:attrNameLst>
                                      </p:cBhvr>
                                      <p:to>
                                        <p:strVal val="visible"/>
                                      </p:to>
                                    </p:set>
                                    <p:animEffect transition="in" filter="wipe(left)">
                                      <p:cBhvr>
                                        <p:cTn id="157" dur="500"/>
                                        <p:tgtEl>
                                          <p:spTgt spid="49"/>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51"/>
                                        </p:tgtEl>
                                        <p:attrNameLst>
                                          <p:attrName>style.visibility</p:attrName>
                                        </p:attrNameLst>
                                      </p:cBhvr>
                                      <p:to>
                                        <p:strVal val="visible"/>
                                      </p:to>
                                    </p:set>
                                    <p:animEffect transition="in" filter="wipe(left)">
                                      <p:cBhvr>
                                        <p:cTn id="162" dur="500"/>
                                        <p:tgtEl>
                                          <p:spTgt spid="5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wipe(left)">
                                      <p:cBhvr>
                                        <p:cTn id="167" dur="500"/>
                                        <p:tgtEl>
                                          <p:spTgt spid="5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54"/>
                                        </p:tgtEl>
                                        <p:attrNameLst>
                                          <p:attrName>style.visibility</p:attrName>
                                        </p:attrNameLst>
                                      </p:cBhvr>
                                      <p:to>
                                        <p:strVal val="visible"/>
                                      </p:to>
                                    </p:set>
                                    <p:animEffect transition="in" filter="wipe(left)">
                                      <p:cBhvr>
                                        <p:cTn id="172" dur="500"/>
                                        <p:tgtEl>
                                          <p:spTgt spid="5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55"/>
                                        </p:tgtEl>
                                        <p:attrNameLst>
                                          <p:attrName>style.visibility</p:attrName>
                                        </p:attrNameLst>
                                      </p:cBhvr>
                                      <p:to>
                                        <p:strVal val="visible"/>
                                      </p:to>
                                    </p:set>
                                    <p:animEffect transition="in" filter="wipe(left)">
                                      <p:cBhvr>
                                        <p:cTn id="177" dur="500"/>
                                        <p:tgtEl>
                                          <p:spTgt spid="55"/>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nodeType="click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wipe(left)">
                                      <p:cBhvr>
                                        <p:cTn id="182" dur="500"/>
                                        <p:tgtEl>
                                          <p:spTgt spid="56"/>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57"/>
                                        </p:tgtEl>
                                        <p:attrNameLst>
                                          <p:attrName>style.visibility</p:attrName>
                                        </p:attrNameLst>
                                      </p:cBhvr>
                                      <p:to>
                                        <p:strVal val="visible"/>
                                      </p:to>
                                    </p:set>
                                    <p:animEffect transition="in" filter="wipe(left)">
                                      <p:cBhvr>
                                        <p:cTn id="187" dur="500"/>
                                        <p:tgtEl>
                                          <p:spTgt spid="57"/>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58"/>
                                        </p:tgtEl>
                                        <p:attrNameLst>
                                          <p:attrName>style.visibility</p:attrName>
                                        </p:attrNameLst>
                                      </p:cBhvr>
                                      <p:to>
                                        <p:strVal val="visible"/>
                                      </p:to>
                                    </p:set>
                                    <p:animEffect transition="in" filter="wipe(left)">
                                      <p:cBhvr>
                                        <p:cTn id="192" dur="500"/>
                                        <p:tgtEl>
                                          <p:spTgt spid="58"/>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59"/>
                                        </p:tgtEl>
                                        <p:attrNameLst>
                                          <p:attrName>style.visibility</p:attrName>
                                        </p:attrNameLst>
                                      </p:cBhvr>
                                      <p:to>
                                        <p:strVal val="visible"/>
                                      </p:to>
                                    </p:set>
                                    <p:animEffect transition="in" filter="wipe(left)">
                                      <p:cBhvr>
                                        <p:cTn id="19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P spid="34" grpId="0"/>
      <p:bldP spid="37" grpId="0"/>
      <p:bldP spid="40" grpId="0"/>
      <p:bldP spid="41" grpId="0"/>
      <p:bldP spid="46" grpId="0"/>
      <p:bldP spid="47" grpId="0"/>
      <p:bldP spid="48" grpId="0"/>
      <p:bldP spid="49" grpId="0"/>
      <p:bldP spid="52" grpId="0"/>
      <p:bldP spid="55" grpId="0"/>
      <p:bldP spid="57" grpId="0"/>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95D185EE-FD20-4C1E-A419-00A55950CC91}" type="slidenum">
              <a:rPr lang="en-US" altLang="zh-CN" smtClean="0"/>
              <a:pPr defTabSz="835025"/>
              <a:t>48</a:t>
            </a:fld>
            <a:endParaRPr lang="en-US" altLang="zh-CN" smtClean="0"/>
          </a:p>
        </p:txBody>
      </p:sp>
      <p:sp>
        <p:nvSpPr>
          <p:cNvPr id="3" name="Rectangle 2"/>
          <p:cNvSpPr>
            <a:spLocks noChangeArrowheads="1"/>
          </p:cNvSpPr>
          <p:nvPr/>
        </p:nvSpPr>
        <p:spPr bwMode="auto">
          <a:xfrm>
            <a:off x="157163" y="836613"/>
            <a:ext cx="1893887" cy="484187"/>
          </a:xfrm>
          <a:prstGeom prst="rect">
            <a:avLst/>
          </a:prstGeom>
          <a:noFill/>
          <a:ln w="57150">
            <a:noFill/>
            <a:miter lim="800000"/>
            <a:headEnd/>
            <a:tailEnd/>
          </a:ln>
        </p:spPr>
        <p:txBody>
          <a:bodyPr lIns="83486" tIns="41742" rIns="83486" bIns="41742">
            <a:spAutoFit/>
          </a:bodyPr>
          <a:lstStyle/>
          <a:p>
            <a:pPr defTabSz="835025"/>
            <a:r>
              <a:rPr lang="zh-CN" altLang="en-US" sz="2600" b="1">
                <a:solidFill>
                  <a:schemeClr val="tx2"/>
                </a:solidFill>
                <a:ea typeface="仿宋_GB2312" pitchFamily="49" charset="-122"/>
              </a:rPr>
              <a:t>例</a:t>
            </a:r>
            <a:r>
              <a:rPr lang="en-US" altLang="zh-CN" sz="2600" b="1">
                <a:solidFill>
                  <a:schemeClr val="tx2"/>
                </a:solidFill>
                <a:ea typeface="仿宋_GB2312" pitchFamily="49" charset="-122"/>
              </a:rPr>
              <a:t>4</a:t>
            </a:r>
            <a:r>
              <a:rPr lang="zh-CN" altLang="en-US" sz="2600" b="1">
                <a:solidFill>
                  <a:schemeClr val="tx2"/>
                </a:solidFill>
                <a:ea typeface="仿宋_GB2312" pitchFamily="49" charset="-122"/>
              </a:rPr>
              <a:t>、</a:t>
            </a:r>
            <a:r>
              <a:rPr lang="en-US" altLang="zh-CN" sz="2600" b="1">
                <a:solidFill>
                  <a:schemeClr val="tx2"/>
                </a:solidFill>
                <a:ea typeface="仿宋_GB2312" pitchFamily="49" charset="-122"/>
              </a:rPr>
              <a:t> </a:t>
            </a:r>
            <a:r>
              <a:rPr lang="zh-CN" altLang="en-US" sz="2600" b="1">
                <a:solidFill>
                  <a:schemeClr val="tx2"/>
                </a:solidFill>
                <a:ea typeface="仿宋_GB2312" pitchFamily="49" charset="-122"/>
              </a:rPr>
              <a:t>求</a:t>
            </a:r>
          </a:p>
        </p:txBody>
      </p:sp>
      <p:graphicFrame>
        <p:nvGraphicFramePr>
          <p:cNvPr id="4" name="Object 3"/>
          <p:cNvGraphicFramePr>
            <a:graphicFrameLocks noChangeAspect="1"/>
          </p:cNvGraphicFramePr>
          <p:nvPr/>
        </p:nvGraphicFramePr>
        <p:xfrm>
          <a:off x="1400175" y="0"/>
          <a:ext cx="4143375" cy="2108200"/>
        </p:xfrm>
        <a:graphic>
          <a:graphicData uri="http://schemas.openxmlformats.org/presentationml/2006/ole">
            <p:oleObj spid="_x0000_s70658" name="Equation" r:id="rId3" imgW="1447560" imgH="736560" progId="Equation.3">
              <p:embed/>
            </p:oleObj>
          </a:graphicData>
        </a:graphic>
      </p:graphicFrame>
      <p:sp>
        <p:nvSpPr>
          <p:cNvPr id="5" name="Rectangle 4"/>
          <p:cNvSpPr>
            <a:spLocks noChangeArrowheads="1"/>
          </p:cNvSpPr>
          <p:nvPr/>
        </p:nvSpPr>
        <p:spPr bwMode="auto">
          <a:xfrm>
            <a:off x="5514975" y="788988"/>
            <a:ext cx="3305175"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2600">
                <a:latin typeface="黑体" pitchFamily="2" charset="-122"/>
                <a:ea typeface="黑体" pitchFamily="2" charset="-122"/>
              </a:rPr>
              <a:t>的反函数及其定义域</a:t>
            </a:r>
            <a:r>
              <a:rPr lang="en-US" altLang="zh-CN" sz="2600">
                <a:latin typeface="黑体" pitchFamily="2" charset="-122"/>
                <a:ea typeface="黑体" pitchFamily="2" charset="-122"/>
              </a:rPr>
              <a:t>.</a:t>
            </a:r>
          </a:p>
        </p:txBody>
      </p:sp>
      <p:sp>
        <p:nvSpPr>
          <p:cNvPr id="6" name="Rectangle 5"/>
          <p:cNvSpPr>
            <a:spLocks noChangeArrowheads="1"/>
          </p:cNvSpPr>
          <p:nvPr/>
        </p:nvSpPr>
        <p:spPr bwMode="auto">
          <a:xfrm>
            <a:off x="381000" y="1981200"/>
            <a:ext cx="50165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2600" b="1">
                <a:solidFill>
                  <a:schemeClr val="tx2"/>
                </a:solidFill>
                <a:ea typeface="仿宋_GB2312" pitchFamily="49" charset="-122"/>
              </a:rPr>
              <a:t>解</a:t>
            </a:r>
          </a:p>
        </p:txBody>
      </p:sp>
      <p:graphicFrame>
        <p:nvGraphicFramePr>
          <p:cNvPr id="7" name="Object 6"/>
          <p:cNvGraphicFramePr>
            <a:graphicFrameLocks noChangeAspect="1"/>
          </p:cNvGraphicFramePr>
          <p:nvPr/>
        </p:nvGraphicFramePr>
        <p:xfrm>
          <a:off x="1049338" y="2057400"/>
          <a:ext cx="2778125" cy="546100"/>
        </p:xfrm>
        <a:graphic>
          <a:graphicData uri="http://schemas.openxmlformats.org/presentationml/2006/ole">
            <p:oleObj spid="_x0000_s70659" name="Equation" r:id="rId4" imgW="1028520" imgH="203040" progId="Equation.3">
              <p:embed/>
            </p:oleObj>
          </a:graphicData>
        </a:graphic>
      </p:graphicFrame>
      <p:graphicFrame>
        <p:nvGraphicFramePr>
          <p:cNvPr id="8" name="Object 7"/>
          <p:cNvGraphicFramePr>
            <a:graphicFrameLocks noChangeAspect="1"/>
          </p:cNvGraphicFramePr>
          <p:nvPr/>
        </p:nvGraphicFramePr>
        <p:xfrm>
          <a:off x="3995738" y="1916113"/>
          <a:ext cx="3009900" cy="688975"/>
        </p:xfrm>
        <a:graphic>
          <a:graphicData uri="http://schemas.openxmlformats.org/presentationml/2006/ole">
            <p:oleObj spid="_x0000_s70660" name="Equation" r:id="rId5" imgW="1002960" imgH="228600" progId="Equation.3">
              <p:embed/>
            </p:oleObj>
          </a:graphicData>
        </a:graphic>
      </p:graphicFrame>
      <p:graphicFrame>
        <p:nvGraphicFramePr>
          <p:cNvPr id="9" name="Object 8"/>
          <p:cNvGraphicFramePr>
            <a:graphicFrameLocks noChangeAspect="1"/>
          </p:cNvGraphicFramePr>
          <p:nvPr/>
        </p:nvGraphicFramePr>
        <p:xfrm>
          <a:off x="3962400" y="2636838"/>
          <a:ext cx="3263900" cy="625475"/>
        </p:xfrm>
        <a:graphic>
          <a:graphicData uri="http://schemas.openxmlformats.org/presentationml/2006/ole">
            <p:oleObj spid="_x0000_s70661" name="公式" r:id="rId6" imgW="1320480" imgH="253800" progId="Equation.3">
              <p:embed/>
            </p:oleObj>
          </a:graphicData>
        </a:graphic>
      </p:graphicFrame>
      <p:graphicFrame>
        <p:nvGraphicFramePr>
          <p:cNvPr id="10" name="Object 9"/>
          <p:cNvGraphicFramePr>
            <a:graphicFrameLocks noChangeAspect="1"/>
          </p:cNvGraphicFramePr>
          <p:nvPr/>
        </p:nvGraphicFramePr>
        <p:xfrm>
          <a:off x="838200" y="4267200"/>
          <a:ext cx="2362200" cy="546100"/>
        </p:xfrm>
        <a:graphic>
          <a:graphicData uri="http://schemas.openxmlformats.org/presentationml/2006/ole">
            <p:oleObj spid="_x0000_s70662" name="Equation" r:id="rId7" imgW="876240" imgH="203040" progId="Equation.3">
              <p:embed/>
            </p:oleObj>
          </a:graphicData>
        </a:graphic>
      </p:graphicFrame>
      <p:graphicFrame>
        <p:nvGraphicFramePr>
          <p:cNvPr id="11" name="Object 10"/>
          <p:cNvGraphicFramePr>
            <a:graphicFrameLocks noChangeAspect="1"/>
          </p:cNvGraphicFramePr>
          <p:nvPr/>
        </p:nvGraphicFramePr>
        <p:xfrm>
          <a:off x="3733800" y="4194175"/>
          <a:ext cx="3962400" cy="635000"/>
        </p:xfrm>
        <a:graphic>
          <a:graphicData uri="http://schemas.openxmlformats.org/presentationml/2006/ole">
            <p:oleObj spid="_x0000_s70663" name="公式" r:id="rId8" imgW="1257120" imgH="203040" progId="Equation.3">
              <p:embed/>
            </p:oleObj>
          </a:graphicData>
        </a:graphic>
      </p:graphicFrame>
      <p:graphicFrame>
        <p:nvGraphicFramePr>
          <p:cNvPr id="12" name="Object 11"/>
          <p:cNvGraphicFramePr>
            <a:graphicFrameLocks noChangeAspect="1"/>
          </p:cNvGraphicFramePr>
          <p:nvPr/>
        </p:nvGraphicFramePr>
        <p:xfrm>
          <a:off x="900113" y="6237288"/>
          <a:ext cx="2303462" cy="514350"/>
        </p:xfrm>
        <a:graphic>
          <a:graphicData uri="http://schemas.openxmlformats.org/presentationml/2006/ole">
            <p:oleObj spid="_x0000_s70664" name="Equation" r:id="rId9" imgW="901440" imgH="203040" progId="Equation.3">
              <p:embed/>
            </p:oleObj>
          </a:graphicData>
        </a:graphic>
      </p:graphicFrame>
      <p:graphicFrame>
        <p:nvGraphicFramePr>
          <p:cNvPr id="13" name="Object 12"/>
          <p:cNvGraphicFramePr>
            <a:graphicFrameLocks noChangeAspect="1"/>
          </p:cNvGraphicFramePr>
          <p:nvPr/>
        </p:nvGraphicFramePr>
        <p:xfrm>
          <a:off x="3297238" y="6129338"/>
          <a:ext cx="3506787" cy="612775"/>
        </p:xfrm>
        <a:graphic>
          <a:graphicData uri="http://schemas.openxmlformats.org/presentationml/2006/ole">
            <p:oleObj spid="_x0000_s70665" name="公式" r:id="rId10" imgW="1307880" imgH="228600" progId="Equation.3">
              <p:embed/>
            </p:oleObj>
          </a:graphicData>
        </a:graphic>
      </p:graphicFrame>
      <p:sp>
        <p:nvSpPr>
          <p:cNvPr id="14" name="Rectangle 13"/>
          <p:cNvSpPr>
            <a:spLocks noChangeArrowheads="1"/>
          </p:cNvSpPr>
          <p:nvPr/>
        </p:nvSpPr>
        <p:spPr bwMode="auto">
          <a:xfrm>
            <a:off x="704850" y="5715000"/>
            <a:ext cx="158750" cy="479425"/>
          </a:xfrm>
          <a:prstGeom prst="rect">
            <a:avLst/>
          </a:prstGeom>
          <a:noFill/>
          <a:ln w="57150">
            <a:noFill/>
            <a:miter lim="800000"/>
            <a:headEnd/>
            <a:tailEnd/>
          </a:ln>
        </p:spPr>
        <p:txBody>
          <a:bodyPr wrap="none" lIns="83486" tIns="41742" rIns="83486" bIns="41742">
            <a:spAutoFit/>
          </a:bodyPr>
          <a:lstStyle/>
          <a:p>
            <a:pPr defTabSz="835025"/>
            <a:endParaRPr lang="zh-CN" altLang="zh-CN" sz="2600">
              <a:ea typeface="黑体" pitchFamily="2" charset="-122"/>
            </a:endParaRPr>
          </a:p>
        </p:txBody>
      </p:sp>
      <p:sp>
        <p:nvSpPr>
          <p:cNvPr id="15" name="Rectangle 14"/>
          <p:cNvSpPr>
            <a:spLocks noChangeArrowheads="1"/>
          </p:cNvSpPr>
          <p:nvPr/>
        </p:nvSpPr>
        <p:spPr bwMode="auto">
          <a:xfrm>
            <a:off x="6419850" y="5105400"/>
            <a:ext cx="15875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endParaRPr lang="zh-CN" altLang="zh-CN" sz="2600">
              <a:ea typeface="黑体" pitchFamily="2" charset="-122"/>
            </a:endParaRPr>
          </a:p>
        </p:txBody>
      </p:sp>
      <p:graphicFrame>
        <p:nvGraphicFramePr>
          <p:cNvPr id="16" name="Object 15"/>
          <p:cNvGraphicFramePr>
            <a:graphicFrameLocks noChangeAspect="1"/>
          </p:cNvGraphicFramePr>
          <p:nvPr/>
        </p:nvGraphicFramePr>
        <p:xfrm>
          <a:off x="323850" y="5516563"/>
          <a:ext cx="5170488" cy="592137"/>
        </p:xfrm>
        <a:graphic>
          <a:graphicData uri="http://schemas.openxmlformats.org/presentationml/2006/ole">
            <p:oleObj spid="_x0000_s70666" name="Equation" r:id="rId11" imgW="1993680" imgH="228600" progId="Equation.3">
              <p:embed/>
            </p:oleObj>
          </a:graphicData>
        </a:graphic>
      </p:graphicFrame>
      <p:graphicFrame>
        <p:nvGraphicFramePr>
          <p:cNvPr id="17" name="Object 16"/>
          <p:cNvGraphicFramePr>
            <a:graphicFrameLocks noChangeAspect="1"/>
          </p:cNvGraphicFramePr>
          <p:nvPr/>
        </p:nvGraphicFramePr>
        <p:xfrm>
          <a:off x="4518025" y="3321050"/>
          <a:ext cx="114300" cy="215900"/>
        </p:xfrm>
        <a:graphic>
          <a:graphicData uri="http://schemas.openxmlformats.org/presentationml/2006/ole">
            <p:oleObj spid="_x0000_s70667" name="Equation" r:id="rId12" imgW="114120" imgH="215640" progId="Equation.3">
              <p:embed/>
            </p:oleObj>
          </a:graphicData>
        </a:graphic>
      </p:graphicFrame>
      <p:graphicFrame>
        <p:nvGraphicFramePr>
          <p:cNvPr id="18" name="Object 17"/>
          <p:cNvGraphicFramePr>
            <a:graphicFrameLocks noChangeAspect="1"/>
          </p:cNvGraphicFramePr>
          <p:nvPr/>
        </p:nvGraphicFramePr>
        <p:xfrm>
          <a:off x="984250" y="2781300"/>
          <a:ext cx="1139825" cy="468313"/>
        </p:xfrm>
        <a:graphic>
          <a:graphicData uri="http://schemas.openxmlformats.org/presentationml/2006/ole">
            <p:oleObj spid="_x0000_s70668" name="Equation" r:id="rId13" imgW="495000" imgH="203040" progId="Equation.3">
              <p:embed/>
            </p:oleObj>
          </a:graphicData>
        </a:graphic>
      </p:graphicFrame>
      <p:graphicFrame>
        <p:nvGraphicFramePr>
          <p:cNvPr id="19" name="Object 18"/>
          <p:cNvGraphicFramePr>
            <a:graphicFrameLocks noChangeAspect="1"/>
          </p:cNvGraphicFramePr>
          <p:nvPr/>
        </p:nvGraphicFramePr>
        <p:xfrm>
          <a:off x="393700" y="3432175"/>
          <a:ext cx="4899025" cy="590550"/>
        </p:xfrm>
        <a:graphic>
          <a:graphicData uri="http://schemas.openxmlformats.org/presentationml/2006/ole">
            <p:oleObj spid="_x0000_s70669" name="Equation" r:id="rId14" imgW="1981080" imgH="241200" progId="Equation.3">
              <p:embed/>
            </p:oleObj>
          </a:graphicData>
        </a:graphic>
      </p:graphicFrame>
      <p:graphicFrame>
        <p:nvGraphicFramePr>
          <p:cNvPr id="20" name="Object 19"/>
          <p:cNvGraphicFramePr>
            <a:graphicFrameLocks noChangeAspect="1"/>
          </p:cNvGraphicFramePr>
          <p:nvPr/>
        </p:nvGraphicFramePr>
        <p:xfrm>
          <a:off x="914400" y="4941888"/>
          <a:ext cx="1136650" cy="466725"/>
        </p:xfrm>
        <a:graphic>
          <a:graphicData uri="http://schemas.openxmlformats.org/presentationml/2006/ole">
            <p:oleObj spid="_x0000_s70670" name="Equation" r:id="rId15" imgW="495000" imgH="203040" progId="Equation.3">
              <p:embed/>
            </p:oleObj>
          </a:graphicData>
        </a:graphic>
      </p:graphicFrame>
      <p:graphicFrame>
        <p:nvGraphicFramePr>
          <p:cNvPr id="21" name="Object 20"/>
          <p:cNvGraphicFramePr>
            <a:graphicFrameLocks noChangeAspect="1"/>
          </p:cNvGraphicFramePr>
          <p:nvPr/>
        </p:nvGraphicFramePr>
        <p:xfrm>
          <a:off x="3635375" y="4797425"/>
          <a:ext cx="3667125" cy="628650"/>
        </p:xfrm>
        <a:graphic>
          <a:graphicData uri="http://schemas.openxmlformats.org/presentationml/2006/ole">
            <p:oleObj spid="_x0000_s70671" name="Equation" r:id="rId16" imgW="13334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nodePh="1">
                                  <p:stCondLst>
                                    <p:cond delay="0"/>
                                  </p:stCondLst>
                                  <p:endCondLst>
                                    <p:cond evt="begin" delay="0">
                                      <p:tn val="70"/>
                                    </p:cond>
                                  </p:end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nodePh="1">
                                  <p:stCondLst>
                                    <p:cond delay="0"/>
                                  </p:stCondLst>
                                  <p:endCondLst>
                                    <p:cond evt="begin" delay="0">
                                      <p:tn val="75"/>
                                    </p:cond>
                                  </p:end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4" grpId="0" autoUpdateAnimBg="0"/>
      <p:bldP spid="1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a:spLocks noGrp="1"/>
          </p:cNvSpPr>
          <p:nvPr>
            <p:ph type="sldNum" sz="quarter" idx="12"/>
          </p:nvPr>
        </p:nvSpPr>
        <p:spPr>
          <a:xfrm>
            <a:off x="6553200" y="6248400"/>
            <a:ext cx="1905000" cy="457200"/>
          </a:xfrm>
          <a:noFill/>
        </p:spPr>
        <p:txBody>
          <a:bodyPr/>
          <a:lstStyle/>
          <a:p>
            <a:pPr defTabSz="835025"/>
            <a:fld id="{B95F6777-6444-47D3-875E-5117838CCD7E}" type="slidenum">
              <a:rPr lang="en-US" altLang="zh-CN" smtClean="0"/>
              <a:pPr defTabSz="835025"/>
              <a:t>49</a:t>
            </a:fld>
            <a:endParaRPr lang="en-US" altLang="zh-CN" smtClean="0"/>
          </a:p>
        </p:txBody>
      </p:sp>
      <p:sp>
        <p:nvSpPr>
          <p:cNvPr id="3" name="Rectangle 2"/>
          <p:cNvSpPr>
            <a:spLocks noChangeArrowheads="1"/>
          </p:cNvSpPr>
          <p:nvPr/>
        </p:nvSpPr>
        <p:spPr bwMode="auto">
          <a:xfrm>
            <a:off x="539750" y="2136775"/>
            <a:ext cx="1158875" cy="479425"/>
          </a:xfrm>
          <a:prstGeom prst="rect">
            <a:avLst/>
          </a:prstGeom>
          <a:noFill/>
          <a:ln w="9525">
            <a:noFill/>
            <a:miter lim="800000"/>
            <a:headEnd/>
            <a:tailEnd/>
          </a:ln>
        </p:spPr>
        <p:txBody>
          <a:bodyPr wrap="none" lIns="83486" tIns="41742" rIns="83486" bIns="41742">
            <a:spAutoFit/>
          </a:bodyPr>
          <a:lstStyle/>
          <a:p>
            <a:pPr defTabSz="835025"/>
            <a:r>
              <a:rPr lang="zh-CN" altLang="en-US" sz="2600">
                <a:ea typeface="黑体" pitchFamily="2" charset="-122"/>
              </a:rPr>
              <a:t>反函数</a:t>
            </a:r>
          </a:p>
        </p:txBody>
      </p:sp>
      <p:graphicFrame>
        <p:nvGraphicFramePr>
          <p:cNvPr id="4" name="Object 3"/>
          <p:cNvGraphicFramePr>
            <a:graphicFrameLocks noChangeAspect="1"/>
          </p:cNvGraphicFramePr>
          <p:nvPr/>
        </p:nvGraphicFramePr>
        <p:xfrm>
          <a:off x="1981200" y="2136775"/>
          <a:ext cx="1981200" cy="1739900"/>
        </p:xfrm>
        <a:graphic>
          <a:graphicData uri="http://schemas.openxmlformats.org/presentationml/2006/ole">
            <p:oleObj spid="_x0000_s71682" name="公式" r:id="rId3" imgW="444240" imgH="634680" progId="Equation.3">
              <p:embed/>
            </p:oleObj>
          </a:graphicData>
        </a:graphic>
      </p:graphicFrame>
      <p:graphicFrame>
        <p:nvGraphicFramePr>
          <p:cNvPr id="5" name="Object 4"/>
          <p:cNvGraphicFramePr>
            <a:graphicFrameLocks noChangeAspect="1"/>
          </p:cNvGraphicFramePr>
          <p:nvPr/>
        </p:nvGraphicFramePr>
        <p:xfrm>
          <a:off x="3508375" y="3124200"/>
          <a:ext cx="4035425" cy="711200"/>
        </p:xfrm>
        <a:graphic>
          <a:graphicData uri="http://schemas.openxmlformats.org/presentationml/2006/ole">
            <p:oleObj spid="_x0000_s71683" name="Equation" r:id="rId4" imgW="1307880" imgH="228600" progId="Equation.3">
              <p:embed/>
            </p:oleObj>
          </a:graphicData>
        </a:graphic>
      </p:graphicFrame>
      <p:graphicFrame>
        <p:nvGraphicFramePr>
          <p:cNvPr id="6" name="Object 5"/>
          <p:cNvGraphicFramePr>
            <a:graphicFrameLocks noChangeAspect="1"/>
          </p:cNvGraphicFramePr>
          <p:nvPr/>
        </p:nvGraphicFramePr>
        <p:xfrm>
          <a:off x="3581400" y="2438400"/>
          <a:ext cx="3048000" cy="669925"/>
        </p:xfrm>
        <a:graphic>
          <a:graphicData uri="http://schemas.openxmlformats.org/presentationml/2006/ole">
            <p:oleObj spid="_x0000_s71684" name="Equation" r:id="rId5" imgW="1091880" imgH="241200" progId="Equation.3">
              <p:embed/>
            </p:oleObj>
          </a:graphicData>
        </a:graphic>
      </p:graphicFrame>
      <p:graphicFrame>
        <p:nvGraphicFramePr>
          <p:cNvPr id="7" name="Object 6"/>
          <p:cNvGraphicFramePr>
            <a:graphicFrameLocks noChangeAspect="1"/>
          </p:cNvGraphicFramePr>
          <p:nvPr/>
        </p:nvGraphicFramePr>
        <p:xfrm>
          <a:off x="3503613" y="1828800"/>
          <a:ext cx="3130550" cy="647700"/>
        </p:xfrm>
        <a:graphic>
          <a:graphicData uri="http://schemas.openxmlformats.org/presentationml/2006/ole">
            <p:oleObj spid="_x0000_s71685" name="公式" r:id="rId6" imgW="1104840" imgH="228600" progId="Equation.3">
              <p:embed/>
            </p:oleObj>
          </a:graphicData>
        </a:graphic>
      </p:graphicFrame>
      <p:sp>
        <p:nvSpPr>
          <p:cNvPr id="8" name="Rectangle 7"/>
          <p:cNvSpPr>
            <a:spLocks noChangeArrowheads="1"/>
          </p:cNvSpPr>
          <p:nvPr/>
        </p:nvSpPr>
        <p:spPr bwMode="auto">
          <a:xfrm>
            <a:off x="765175" y="4194175"/>
            <a:ext cx="1978025" cy="479425"/>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600">
                <a:ea typeface="黑体" pitchFamily="2" charset="-122"/>
              </a:rPr>
              <a:t>定义域为</a:t>
            </a:r>
          </a:p>
        </p:txBody>
      </p:sp>
      <p:graphicFrame>
        <p:nvGraphicFramePr>
          <p:cNvPr id="9" name="Object 8"/>
          <p:cNvGraphicFramePr>
            <a:graphicFrameLocks noChangeAspect="1"/>
          </p:cNvGraphicFramePr>
          <p:nvPr/>
        </p:nvGraphicFramePr>
        <p:xfrm>
          <a:off x="2555875" y="4149725"/>
          <a:ext cx="3511550" cy="617538"/>
        </p:xfrm>
        <a:graphic>
          <a:graphicData uri="http://schemas.openxmlformats.org/presentationml/2006/ole">
            <p:oleObj spid="_x0000_s71686" name="Equation" r:id="rId7" imgW="1155600" imgH="203040" progId="Equation.3">
              <p:embed/>
            </p:oleObj>
          </a:graphicData>
        </a:graphic>
      </p:graphicFrame>
      <p:graphicFrame>
        <p:nvGraphicFramePr>
          <p:cNvPr id="10" name="Object 9"/>
          <p:cNvGraphicFramePr>
            <a:graphicFrameLocks noChangeAspect="1"/>
          </p:cNvGraphicFramePr>
          <p:nvPr/>
        </p:nvGraphicFramePr>
        <p:xfrm>
          <a:off x="2593975" y="228600"/>
          <a:ext cx="4645025" cy="717550"/>
        </p:xfrm>
        <a:graphic>
          <a:graphicData uri="http://schemas.openxmlformats.org/presentationml/2006/ole">
            <p:oleObj spid="_x0000_s71687" name="公式" r:id="rId8" imgW="1562040" imgH="241200" progId="Equation.3">
              <p:embed/>
            </p:oleObj>
          </a:graphicData>
        </a:graphic>
      </p:graphicFrame>
      <p:sp>
        <p:nvSpPr>
          <p:cNvPr id="11" name="Rectangle 10"/>
          <p:cNvSpPr>
            <a:spLocks noChangeArrowheads="1"/>
          </p:cNvSpPr>
          <p:nvPr/>
        </p:nvSpPr>
        <p:spPr bwMode="auto">
          <a:xfrm>
            <a:off x="457200" y="381000"/>
            <a:ext cx="1235075" cy="479425"/>
          </a:xfrm>
          <a:prstGeom prst="rect">
            <a:avLst/>
          </a:prstGeom>
          <a:noFill/>
          <a:ln w="9525">
            <a:noFill/>
            <a:miter lim="800000"/>
            <a:headEnd/>
            <a:tailEnd/>
          </a:ln>
        </p:spPr>
        <p:txBody>
          <a:bodyPr lIns="83486" tIns="41742" rIns="83486" bIns="41742">
            <a:spAutoFit/>
          </a:bodyPr>
          <a:lstStyle/>
          <a:p>
            <a:pPr defTabSz="835025"/>
            <a:r>
              <a:rPr lang="zh-CN" altLang="en-US" sz="2600">
                <a:ea typeface="黑体" pitchFamily="2" charset="-122"/>
              </a:rPr>
              <a:t>反函数</a:t>
            </a:r>
          </a:p>
        </p:txBody>
      </p:sp>
      <p:graphicFrame>
        <p:nvGraphicFramePr>
          <p:cNvPr id="12" name="Object 11"/>
          <p:cNvGraphicFramePr>
            <a:graphicFrameLocks noChangeAspect="1"/>
          </p:cNvGraphicFramePr>
          <p:nvPr/>
        </p:nvGraphicFramePr>
        <p:xfrm>
          <a:off x="395288" y="1143000"/>
          <a:ext cx="5689600" cy="590550"/>
        </p:xfrm>
        <a:graphic>
          <a:graphicData uri="http://schemas.openxmlformats.org/presentationml/2006/ole">
            <p:oleObj spid="_x0000_s71688" name="Equation" r:id="rId9" imgW="21970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utoUpdateAnimBg="0"/>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928794" y="500042"/>
            <a:ext cx="5643602" cy="523220"/>
          </a:xfrm>
          <a:prstGeom prst="rect">
            <a:avLst/>
          </a:prstGeom>
          <a:noFill/>
        </p:spPr>
        <p:txBody>
          <a:bodyPr wrap="square" rtlCol="0">
            <a:spAutoFit/>
          </a:bodyPr>
          <a:lstStyle/>
          <a:p>
            <a:pPr algn="ctr"/>
            <a:r>
              <a:rPr lang="zh-CN" altLang="en-US" sz="2800" dirty="0" smtClean="0">
                <a:latin typeface="楷体" pitchFamily="49" charset="-122"/>
                <a:ea typeface="楷体" pitchFamily="49" charset="-122"/>
              </a:rPr>
              <a:t>炮弹发射的最大射程</a:t>
            </a:r>
            <a:endParaRPr lang="zh-CN" altLang="en-US" sz="2800" dirty="0">
              <a:latin typeface="楷体" pitchFamily="49" charset="-122"/>
              <a:ea typeface="楷体" pitchFamily="49" charset="-122"/>
            </a:endParaRPr>
          </a:p>
        </p:txBody>
      </p:sp>
      <p:pic>
        <p:nvPicPr>
          <p:cNvPr id="52" name="图片 51" descr="炮弹发射2.gif"/>
          <p:cNvPicPr>
            <a:picLocks noChangeAspect="1"/>
          </p:cNvPicPr>
          <p:nvPr/>
        </p:nvPicPr>
        <p:blipFill>
          <a:blip r:embed="rId3"/>
          <a:stretch>
            <a:fillRect/>
          </a:stretch>
        </p:blipFill>
        <p:spPr>
          <a:xfrm>
            <a:off x="0" y="1357298"/>
            <a:ext cx="9144000" cy="2357454"/>
          </a:xfrm>
          <a:prstGeom prst="rect">
            <a:avLst/>
          </a:prstGeom>
        </p:spPr>
      </p:pic>
      <p:pic>
        <p:nvPicPr>
          <p:cNvPr id="53" name="图片 52" descr="炮弹发射1.jpg"/>
          <p:cNvPicPr>
            <a:picLocks noChangeAspect="1"/>
          </p:cNvPicPr>
          <p:nvPr/>
        </p:nvPicPr>
        <p:blipFill>
          <a:blip r:embed="rId4"/>
          <a:stretch>
            <a:fillRect/>
          </a:stretch>
        </p:blipFill>
        <p:spPr>
          <a:xfrm>
            <a:off x="0" y="3714752"/>
            <a:ext cx="9144000" cy="3143248"/>
          </a:xfrm>
          <a:prstGeom prst="rect">
            <a:avLst/>
          </a:prstGeom>
        </p:spPr>
      </p:pic>
    </p:spTree>
  </p:cSld>
  <p:clrMapOvr>
    <a:masterClrMapping/>
  </p:clrMapOvr>
  <p:transition>
    <p:sndAc>
      <p:stSnd>
        <p:snd r:embed="rId2" name="arrow.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amond(in)">
                                      <p:cBhvr>
                                        <p:cTn id="7" dur="2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amond(in)">
                                      <p:cBhvr>
                                        <p:cTn id="1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3200" y="6248400"/>
            <a:ext cx="1905000" cy="457200"/>
          </a:xfrm>
          <a:noFill/>
        </p:spPr>
        <p:txBody>
          <a:bodyPr/>
          <a:lstStyle/>
          <a:p>
            <a:fld id="{E9038687-DCAF-46DE-96DE-A4F457253397}" type="slidenum">
              <a:rPr lang="en-US" altLang="zh-CN" smtClean="0"/>
              <a:pPr/>
              <a:t>50</a:t>
            </a:fld>
            <a:endParaRPr lang="en-US" altLang="zh-CN" smtClean="0"/>
          </a:p>
        </p:txBody>
      </p:sp>
      <p:sp>
        <p:nvSpPr>
          <p:cNvPr id="3" name="Rectangle 2"/>
          <p:cNvSpPr txBox="1">
            <a:spLocks noChangeArrowheads="1"/>
          </p:cNvSpPr>
          <p:nvPr/>
        </p:nvSpPr>
        <p:spPr>
          <a:xfrm>
            <a:off x="522288" y="260350"/>
            <a:ext cx="2057400" cy="685800"/>
          </a:xfrm>
          <a:prstGeom prst="rect">
            <a:avLst/>
          </a:prstGeom>
          <a:ln>
            <a:solidFill>
              <a:schemeClr val="accent2"/>
            </a:solidFill>
          </a:ln>
        </p:spPr>
        <p:txBody>
          <a:bodyPr/>
          <a:lstStyle/>
          <a:p>
            <a:pPr algn="ctr" defTabSz="835025" eaLnBrk="0" hangingPunct="0">
              <a:defRPr/>
            </a:pPr>
            <a:r>
              <a:rPr lang="zh-CN" altLang="en-US" sz="3200" b="1" kern="0">
                <a:solidFill>
                  <a:schemeClr val="tx2"/>
                </a:solidFill>
                <a:latin typeface="+mj-lt"/>
                <a:ea typeface="楷体_GB2312" pitchFamily="49" charset="-122"/>
                <a:cs typeface="+mj-cs"/>
              </a:rPr>
              <a:t>内容小结</a:t>
            </a:r>
          </a:p>
        </p:txBody>
      </p:sp>
      <p:sp>
        <p:nvSpPr>
          <p:cNvPr id="4" name="Text Box 4"/>
          <p:cNvSpPr txBox="1">
            <a:spLocks noChangeArrowheads="1"/>
          </p:cNvSpPr>
          <p:nvPr/>
        </p:nvSpPr>
        <p:spPr bwMode="auto">
          <a:xfrm>
            <a:off x="446088" y="1250950"/>
            <a:ext cx="3657600" cy="461963"/>
          </a:xfrm>
          <a:prstGeom prst="rect">
            <a:avLst/>
          </a:prstGeom>
          <a:noFill/>
          <a:ln w="9525">
            <a:noFill/>
            <a:miter lim="800000"/>
            <a:headEnd/>
            <a:tailEnd/>
          </a:ln>
        </p:spPr>
        <p:txBody>
          <a:bodyPr>
            <a:spAutoFit/>
          </a:bodyPr>
          <a:lstStyle/>
          <a:p>
            <a:pPr>
              <a:spcBef>
                <a:spcPct val="50000"/>
              </a:spcBef>
            </a:pPr>
            <a:r>
              <a:rPr lang="en-US" altLang="zh-CN" b="1"/>
              <a:t>1. </a:t>
            </a:r>
            <a:r>
              <a:rPr lang="zh-CN" altLang="en-US" b="1"/>
              <a:t>集合的概念</a:t>
            </a:r>
          </a:p>
        </p:txBody>
      </p:sp>
      <p:sp>
        <p:nvSpPr>
          <p:cNvPr id="5" name="AutoShape 5"/>
          <p:cNvSpPr>
            <a:spLocks/>
          </p:cNvSpPr>
          <p:nvPr/>
        </p:nvSpPr>
        <p:spPr bwMode="auto">
          <a:xfrm>
            <a:off x="4356100" y="1839913"/>
            <a:ext cx="152400" cy="914400"/>
          </a:xfrm>
          <a:prstGeom prst="leftBrace">
            <a:avLst>
              <a:gd name="adj1" fmla="val 50000"/>
              <a:gd name="adj2" fmla="val 50000"/>
            </a:avLst>
          </a:prstGeom>
          <a:noFill/>
          <a:ln w="9525">
            <a:solidFill>
              <a:schemeClr val="tx1"/>
            </a:solidFill>
            <a:round/>
            <a:headEnd/>
            <a:tailEnd/>
          </a:ln>
        </p:spPr>
        <p:txBody>
          <a:bodyPr wrap="none" anchor="ctr"/>
          <a:lstStyle/>
          <a:p>
            <a:endParaRPr lang="zh-CN" altLang="en-US" b="1"/>
          </a:p>
        </p:txBody>
      </p:sp>
      <p:sp>
        <p:nvSpPr>
          <p:cNvPr id="6" name="Text Box 6"/>
          <p:cNvSpPr txBox="1">
            <a:spLocks noChangeArrowheads="1"/>
          </p:cNvSpPr>
          <p:nvPr/>
        </p:nvSpPr>
        <p:spPr bwMode="auto">
          <a:xfrm>
            <a:off x="4584700" y="1628775"/>
            <a:ext cx="1981200" cy="1016000"/>
          </a:xfrm>
          <a:prstGeom prst="rect">
            <a:avLst/>
          </a:prstGeom>
          <a:noFill/>
          <a:ln w="9525">
            <a:noFill/>
            <a:miter lim="800000"/>
            <a:headEnd/>
            <a:tailEnd/>
          </a:ln>
        </p:spPr>
        <p:txBody>
          <a:bodyPr>
            <a:spAutoFit/>
          </a:bodyPr>
          <a:lstStyle/>
          <a:p>
            <a:pPr>
              <a:spcBef>
                <a:spcPct val="50000"/>
              </a:spcBef>
            </a:pPr>
            <a:r>
              <a:rPr lang="zh-CN" altLang="en-US" b="1"/>
              <a:t>定义域</a:t>
            </a:r>
          </a:p>
          <a:p>
            <a:pPr>
              <a:spcBef>
                <a:spcPct val="50000"/>
              </a:spcBef>
            </a:pPr>
            <a:r>
              <a:rPr lang="zh-CN" altLang="en-US" b="1"/>
              <a:t>对应规律</a:t>
            </a:r>
          </a:p>
        </p:txBody>
      </p:sp>
      <p:sp>
        <p:nvSpPr>
          <p:cNvPr id="7" name="Text Box 7"/>
          <p:cNvSpPr txBox="1">
            <a:spLocks noChangeArrowheads="1"/>
          </p:cNvSpPr>
          <p:nvPr/>
        </p:nvSpPr>
        <p:spPr bwMode="auto">
          <a:xfrm>
            <a:off x="369888" y="2911475"/>
            <a:ext cx="3429000" cy="461963"/>
          </a:xfrm>
          <a:prstGeom prst="rect">
            <a:avLst/>
          </a:prstGeom>
          <a:noFill/>
          <a:ln w="9525">
            <a:noFill/>
            <a:miter lim="800000"/>
            <a:headEnd/>
            <a:tailEnd/>
          </a:ln>
        </p:spPr>
        <p:txBody>
          <a:bodyPr>
            <a:spAutoFit/>
          </a:bodyPr>
          <a:lstStyle/>
          <a:p>
            <a:pPr>
              <a:spcBef>
                <a:spcPct val="50000"/>
              </a:spcBef>
            </a:pPr>
            <a:r>
              <a:rPr lang="en-US" altLang="zh-CN" b="1"/>
              <a:t>3. </a:t>
            </a:r>
            <a:r>
              <a:rPr lang="zh-CN" altLang="en-US" b="1"/>
              <a:t>函数的特性</a:t>
            </a:r>
          </a:p>
        </p:txBody>
      </p:sp>
      <p:sp>
        <p:nvSpPr>
          <p:cNvPr id="8" name="Line 8"/>
          <p:cNvSpPr>
            <a:spLocks noChangeShapeType="1"/>
          </p:cNvSpPr>
          <p:nvPr/>
        </p:nvSpPr>
        <p:spPr bwMode="auto">
          <a:xfrm>
            <a:off x="2411413" y="3141663"/>
            <a:ext cx="685800" cy="0"/>
          </a:xfrm>
          <a:prstGeom prst="line">
            <a:avLst/>
          </a:prstGeom>
          <a:noFill/>
          <a:ln w="9525">
            <a:solidFill>
              <a:schemeClr val="tx1"/>
            </a:solidFill>
            <a:round/>
            <a:headEnd/>
            <a:tailEnd/>
          </a:ln>
        </p:spPr>
        <p:txBody>
          <a:bodyPr/>
          <a:lstStyle/>
          <a:p>
            <a:endParaRPr lang="zh-CN" altLang="en-US"/>
          </a:p>
        </p:txBody>
      </p:sp>
      <p:sp>
        <p:nvSpPr>
          <p:cNvPr id="9" name="Text Box 9"/>
          <p:cNvSpPr txBox="1">
            <a:spLocks noChangeArrowheads="1"/>
          </p:cNvSpPr>
          <p:nvPr/>
        </p:nvSpPr>
        <p:spPr bwMode="auto">
          <a:xfrm>
            <a:off x="3132138" y="2924175"/>
            <a:ext cx="5410200" cy="461963"/>
          </a:xfrm>
          <a:prstGeom prst="rect">
            <a:avLst/>
          </a:prstGeom>
          <a:noFill/>
          <a:ln w="9525">
            <a:noFill/>
            <a:miter lim="800000"/>
            <a:headEnd/>
            <a:tailEnd/>
          </a:ln>
        </p:spPr>
        <p:txBody>
          <a:bodyPr>
            <a:spAutoFit/>
          </a:bodyPr>
          <a:lstStyle/>
          <a:p>
            <a:pPr>
              <a:spcBef>
                <a:spcPct val="50000"/>
              </a:spcBef>
            </a:pPr>
            <a:r>
              <a:rPr lang="zh-CN" altLang="en-US" b="1"/>
              <a:t>有界性</a:t>
            </a:r>
            <a:r>
              <a:rPr lang="en-US" altLang="zh-CN" b="1"/>
              <a:t>, </a:t>
            </a:r>
            <a:r>
              <a:rPr lang="zh-CN" altLang="en-US" b="1"/>
              <a:t>单调性</a:t>
            </a:r>
            <a:r>
              <a:rPr lang="en-US" altLang="zh-CN" b="1"/>
              <a:t>,</a:t>
            </a:r>
            <a:r>
              <a:rPr lang="zh-CN" altLang="en-US" b="1"/>
              <a:t>奇偶性</a:t>
            </a:r>
            <a:r>
              <a:rPr lang="en-US" altLang="zh-CN" b="1"/>
              <a:t>, </a:t>
            </a:r>
            <a:r>
              <a:rPr lang="zh-CN" altLang="en-US" b="1"/>
              <a:t>周期性</a:t>
            </a:r>
          </a:p>
        </p:txBody>
      </p:sp>
      <p:sp>
        <p:nvSpPr>
          <p:cNvPr id="10" name="Text Box 10"/>
          <p:cNvSpPr txBox="1">
            <a:spLocks noChangeArrowheads="1"/>
          </p:cNvSpPr>
          <p:nvPr/>
        </p:nvSpPr>
        <p:spPr bwMode="auto">
          <a:xfrm>
            <a:off x="395288" y="3787775"/>
            <a:ext cx="6715125" cy="461963"/>
          </a:xfrm>
          <a:prstGeom prst="rect">
            <a:avLst/>
          </a:prstGeom>
          <a:noFill/>
          <a:ln w="9525">
            <a:noFill/>
            <a:miter lim="800000"/>
            <a:headEnd/>
            <a:tailEnd/>
          </a:ln>
        </p:spPr>
        <p:txBody>
          <a:bodyPr>
            <a:spAutoFit/>
          </a:bodyPr>
          <a:lstStyle/>
          <a:p>
            <a:pPr>
              <a:spcBef>
                <a:spcPct val="50000"/>
              </a:spcBef>
            </a:pPr>
            <a:r>
              <a:rPr lang="en-US" altLang="zh-CN" b="1"/>
              <a:t>4. </a:t>
            </a:r>
            <a:r>
              <a:rPr lang="zh-CN" altLang="en-US" b="1"/>
              <a:t>反函数与复合函数</a:t>
            </a:r>
          </a:p>
        </p:txBody>
      </p:sp>
      <p:sp>
        <p:nvSpPr>
          <p:cNvPr id="11" name="Text Box 18"/>
          <p:cNvSpPr txBox="1">
            <a:spLocks noChangeArrowheads="1"/>
          </p:cNvSpPr>
          <p:nvPr/>
        </p:nvSpPr>
        <p:spPr bwMode="auto">
          <a:xfrm>
            <a:off x="369888" y="2039938"/>
            <a:ext cx="5181600" cy="461962"/>
          </a:xfrm>
          <a:prstGeom prst="rect">
            <a:avLst/>
          </a:prstGeom>
          <a:noFill/>
          <a:ln w="9525">
            <a:noFill/>
            <a:miter lim="800000"/>
            <a:headEnd/>
            <a:tailEnd/>
          </a:ln>
        </p:spPr>
        <p:txBody>
          <a:bodyPr>
            <a:spAutoFit/>
          </a:bodyPr>
          <a:lstStyle/>
          <a:p>
            <a:pPr>
              <a:spcBef>
                <a:spcPct val="50000"/>
              </a:spcBef>
            </a:pPr>
            <a:r>
              <a:rPr lang="en-US" altLang="zh-CN" b="1"/>
              <a:t>2. </a:t>
            </a:r>
            <a:r>
              <a:rPr lang="zh-CN" altLang="en-US" b="1"/>
              <a:t>函数的定义及函数的二要素</a:t>
            </a:r>
          </a:p>
        </p:txBody>
      </p:sp>
      <p:sp>
        <p:nvSpPr>
          <p:cNvPr id="12" name="Text Box 33"/>
          <p:cNvSpPr txBox="1">
            <a:spLocks noChangeArrowheads="1"/>
          </p:cNvSpPr>
          <p:nvPr/>
        </p:nvSpPr>
        <p:spPr bwMode="auto">
          <a:xfrm>
            <a:off x="395288" y="4579938"/>
            <a:ext cx="4895850" cy="461962"/>
          </a:xfrm>
          <a:prstGeom prst="rect">
            <a:avLst/>
          </a:prstGeom>
          <a:noFill/>
          <a:ln w="9525">
            <a:noFill/>
            <a:miter lim="800000"/>
            <a:headEnd/>
            <a:tailEnd/>
          </a:ln>
        </p:spPr>
        <p:txBody>
          <a:bodyPr>
            <a:spAutoFit/>
          </a:bodyPr>
          <a:lstStyle/>
          <a:p>
            <a:pPr>
              <a:spcBef>
                <a:spcPct val="50000"/>
              </a:spcBef>
            </a:pPr>
            <a:r>
              <a:rPr lang="en-US" altLang="zh-CN" b="1"/>
              <a:t>5. </a:t>
            </a:r>
            <a:r>
              <a:rPr lang="zh-CN" altLang="en-US" b="1"/>
              <a:t>基本初等函数与初等函数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wipe(left)">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p:bldP spid="6" grpId="0" build="p" autoUpdateAnimBg="0" advAuto="0"/>
      <p:bldP spid="7" grpId="0" autoUpdateAnimBg="0"/>
      <p:bldP spid="8" grpId="0" animBg="1"/>
      <p:bldP spid="9" grpId="0" build="p" autoUpdateAnimBg="0" advAuto="0"/>
      <p:bldP spid="10" grpId="0" autoUpdateAnimBg="0"/>
      <p:bldP spid="11" grpId="0" autoUpdateAnimBg="0"/>
      <p:bldP spid="1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785918" y="500042"/>
            <a:ext cx="5929354" cy="523220"/>
          </a:xfrm>
          <a:prstGeom prst="rect">
            <a:avLst/>
          </a:prstGeom>
          <a:noFill/>
        </p:spPr>
        <p:txBody>
          <a:bodyPr wrap="square" rtlCol="0">
            <a:spAutoFit/>
          </a:bodyPr>
          <a:lstStyle/>
          <a:p>
            <a:pPr algn="ctr"/>
            <a:r>
              <a:rPr lang="zh-CN" altLang="en-US" sz="2800" dirty="0" smtClean="0">
                <a:latin typeface="楷体" pitchFamily="49" charset="-122"/>
                <a:ea typeface="楷体" pitchFamily="49" charset="-122"/>
              </a:rPr>
              <a:t>田地面积测量</a:t>
            </a:r>
            <a:endParaRPr lang="zh-CN" altLang="en-US" sz="2800" dirty="0">
              <a:latin typeface="楷体" pitchFamily="49" charset="-122"/>
              <a:ea typeface="楷体" pitchFamily="49" charset="-122"/>
            </a:endParaRPr>
          </a:p>
        </p:txBody>
      </p:sp>
      <p:pic>
        <p:nvPicPr>
          <p:cNvPr id="22" name="图片 21" descr="田地.jpg"/>
          <p:cNvPicPr>
            <a:picLocks noChangeAspect="1"/>
          </p:cNvPicPr>
          <p:nvPr/>
        </p:nvPicPr>
        <p:blipFill>
          <a:blip r:embed="rId3"/>
          <a:stretch>
            <a:fillRect/>
          </a:stretch>
        </p:blipFill>
        <p:spPr>
          <a:xfrm>
            <a:off x="0" y="1143000"/>
            <a:ext cx="9144000" cy="5715000"/>
          </a:xfrm>
          <a:prstGeom prst="rect">
            <a:avLst/>
          </a:prstGeom>
        </p:spPr>
      </p:pic>
    </p:spTree>
  </p:cSld>
  <p:clrMapOvr>
    <a:masterClrMapping/>
  </p:clrMapOvr>
  <p:transition>
    <p:sndAc>
      <p:stSnd>
        <p:snd r:embed="rId2" name="click.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a:xfrm>
            <a:off x="6553200" y="6248400"/>
            <a:ext cx="1905000" cy="457200"/>
          </a:xfrm>
          <a:noFill/>
        </p:spPr>
        <p:txBody>
          <a:bodyPr/>
          <a:lstStyle/>
          <a:p>
            <a:pPr defTabSz="835025"/>
            <a:fld id="{5A0820E6-DC86-4E40-872C-1B2E778E90CE}" type="slidenum">
              <a:rPr lang="en-US" altLang="zh-CN" smtClean="0"/>
              <a:pPr defTabSz="835025"/>
              <a:t>7</a:t>
            </a:fld>
            <a:endParaRPr lang="en-US" altLang="zh-CN" smtClean="0"/>
          </a:p>
        </p:txBody>
      </p:sp>
      <p:sp>
        <p:nvSpPr>
          <p:cNvPr id="13" name="Rectangle 3"/>
          <p:cNvSpPr>
            <a:spLocks noChangeArrowheads="1"/>
          </p:cNvSpPr>
          <p:nvPr/>
        </p:nvSpPr>
        <p:spPr bwMode="auto">
          <a:xfrm>
            <a:off x="2743200" y="1143000"/>
            <a:ext cx="2032000" cy="584200"/>
          </a:xfrm>
          <a:prstGeom prst="rect">
            <a:avLst/>
          </a:prstGeom>
          <a:noFill/>
          <a:ln w="9525">
            <a:noFill/>
            <a:miter lim="800000"/>
            <a:headEnd/>
            <a:tailEnd/>
          </a:ln>
        </p:spPr>
        <p:txBody>
          <a:bodyPr wrap="none">
            <a:spAutoFit/>
          </a:bodyPr>
          <a:lstStyle/>
          <a:p>
            <a:pPr>
              <a:defRPr/>
            </a:pPr>
            <a:r>
              <a:rPr lang="zh-CN" altLang="en-US" sz="3200" b="1" dirty="0">
                <a:latin typeface="+mj-ea"/>
                <a:ea typeface="+mj-ea"/>
              </a:rPr>
              <a:t>一、集合</a:t>
            </a:r>
            <a:r>
              <a:rPr lang="en-US" altLang="zh-CN" sz="3200" b="1" dirty="0">
                <a:latin typeface="+mj-ea"/>
                <a:ea typeface="+mj-ea"/>
              </a:rPr>
              <a:t>:</a:t>
            </a:r>
          </a:p>
        </p:txBody>
      </p:sp>
      <p:sp>
        <p:nvSpPr>
          <p:cNvPr id="14" name="Rectangle 4"/>
          <p:cNvSpPr>
            <a:spLocks noChangeArrowheads="1"/>
          </p:cNvSpPr>
          <p:nvPr/>
        </p:nvSpPr>
        <p:spPr bwMode="auto">
          <a:xfrm>
            <a:off x="2667000" y="1752600"/>
            <a:ext cx="2646363" cy="584200"/>
          </a:xfrm>
          <a:prstGeom prst="rect">
            <a:avLst/>
          </a:prstGeom>
          <a:noFill/>
          <a:ln w="9525">
            <a:noFill/>
            <a:miter lim="800000"/>
            <a:headEnd/>
            <a:tailEnd/>
          </a:ln>
        </p:spPr>
        <p:txBody>
          <a:bodyPr wrap="none">
            <a:spAutoFit/>
          </a:bodyPr>
          <a:lstStyle/>
          <a:p>
            <a:pPr>
              <a:defRPr/>
            </a:pPr>
            <a:r>
              <a:rPr lang="zh-CN" altLang="en-US" sz="3200" b="1" dirty="0">
                <a:latin typeface="+mj-ea"/>
                <a:ea typeface="+mj-ea"/>
              </a:rPr>
              <a:t>二、函数概念</a:t>
            </a:r>
          </a:p>
        </p:txBody>
      </p:sp>
      <p:sp>
        <p:nvSpPr>
          <p:cNvPr id="15" name="Rectangle 6"/>
          <p:cNvSpPr>
            <a:spLocks noChangeArrowheads="1"/>
          </p:cNvSpPr>
          <p:nvPr/>
        </p:nvSpPr>
        <p:spPr bwMode="auto">
          <a:xfrm>
            <a:off x="2667000" y="2463800"/>
            <a:ext cx="4208463" cy="584200"/>
          </a:xfrm>
          <a:prstGeom prst="rect">
            <a:avLst/>
          </a:prstGeom>
          <a:noFill/>
          <a:ln w="9525">
            <a:noFill/>
            <a:miter lim="800000"/>
            <a:headEnd/>
            <a:tailEnd/>
          </a:ln>
        </p:spPr>
        <p:txBody>
          <a:bodyPr>
            <a:spAutoFit/>
          </a:bodyPr>
          <a:lstStyle/>
          <a:p>
            <a:r>
              <a:rPr lang="zh-CN" altLang="en-US" sz="3200" b="1" dirty="0">
                <a:solidFill>
                  <a:schemeClr val="tx2"/>
                </a:solidFill>
              </a:rPr>
              <a:t>三、函数的特性</a:t>
            </a:r>
          </a:p>
        </p:txBody>
      </p:sp>
      <p:sp>
        <p:nvSpPr>
          <p:cNvPr id="16" name="Rectangle 7"/>
          <p:cNvSpPr>
            <a:spLocks noChangeArrowheads="1"/>
          </p:cNvSpPr>
          <p:nvPr/>
        </p:nvSpPr>
        <p:spPr bwMode="auto">
          <a:xfrm>
            <a:off x="2667000" y="3141663"/>
            <a:ext cx="2244725" cy="584200"/>
          </a:xfrm>
          <a:prstGeom prst="rect">
            <a:avLst/>
          </a:prstGeom>
          <a:noFill/>
          <a:ln w="9525">
            <a:noFill/>
            <a:miter lim="800000"/>
            <a:headEnd/>
            <a:tailEnd/>
          </a:ln>
        </p:spPr>
        <p:txBody>
          <a:bodyPr wrap="none">
            <a:spAutoFit/>
          </a:bodyPr>
          <a:lstStyle/>
          <a:p>
            <a:r>
              <a:rPr lang="zh-CN" altLang="en-US" sz="3200" b="1">
                <a:solidFill>
                  <a:schemeClr val="tx2"/>
                </a:solidFill>
              </a:rPr>
              <a:t>四、反函数</a:t>
            </a:r>
          </a:p>
        </p:txBody>
      </p:sp>
      <p:sp>
        <p:nvSpPr>
          <p:cNvPr id="17" name="Rectangle 8"/>
          <p:cNvSpPr>
            <a:spLocks noChangeArrowheads="1"/>
          </p:cNvSpPr>
          <p:nvPr/>
        </p:nvSpPr>
        <p:spPr bwMode="auto">
          <a:xfrm>
            <a:off x="2627313" y="3860800"/>
            <a:ext cx="3479800" cy="584200"/>
          </a:xfrm>
          <a:prstGeom prst="rect">
            <a:avLst/>
          </a:prstGeom>
          <a:noFill/>
          <a:ln w="9525">
            <a:noFill/>
            <a:miter lim="800000"/>
            <a:headEnd/>
            <a:tailEnd/>
          </a:ln>
        </p:spPr>
        <p:txBody>
          <a:bodyPr wrap="none">
            <a:spAutoFit/>
          </a:bodyPr>
          <a:lstStyle/>
          <a:p>
            <a:r>
              <a:rPr lang="zh-CN" altLang="en-US" sz="3200" b="1">
                <a:solidFill>
                  <a:schemeClr val="tx2"/>
                </a:solidFill>
              </a:rPr>
              <a:t>五、基本初等函数</a:t>
            </a:r>
          </a:p>
        </p:txBody>
      </p:sp>
      <p:sp>
        <p:nvSpPr>
          <p:cNvPr id="18" name="Rectangle 9"/>
          <p:cNvSpPr>
            <a:spLocks noChangeArrowheads="1"/>
          </p:cNvSpPr>
          <p:nvPr/>
        </p:nvSpPr>
        <p:spPr bwMode="auto">
          <a:xfrm>
            <a:off x="2627313" y="4652963"/>
            <a:ext cx="4611687" cy="584200"/>
          </a:xfrm>
          <a:prstGeom prst="rect">
            <a:avLst/>
          </a:prstGeom>
          <a:noFill/>
          <a:ln w="9525">
            <a:noFill/>
            <a:miter lim="800000"/>
            <a:headEnd/>
            <a:tailEnd/>
          </a:ln>
        </p:spPr>
        <p:txBody>
          <a:bodyPr wrap="none">
            <a:spAutoFit/>
          </a:bodyPr>
          <a:lstStyle/>
          <a:p>
            <a:r>
              <a:rPr lang="zh-CN" altLang="en-US" sz="3200" b="1">
                <a:solidFill>
                  <a:schemeClr val="tx2"/>
                </a:solidFill>
              </a:rPr>
              <a:t>六、复合函数   初等函数</a:t>
            </a:r>
          </a:p>
        </p:txBody>
      </p:sp>
      <p:graphicFrame>
        <p:nvGraphicFramePr>
          <p:cNvPr id="19" name="Object 10"/>
          <p:cNvGraphicFramePr>
            <a:graphicFrameLocks noChangeAspect="1"/>
          </p:cNvGraphicFramePr>
          <p:nvPr/>
        </p:nvGraphicFramePr>
        <p:xfrm>
          <a:off x="2305050" y="279400"/>
          <a:ext cx="3635375" cy="773113"/>
        </p:xfrm>
        <a:graphic>
          <a:graphicData uri="http://schemas.openxmlformats.org/presentationml/2006/ole">
            <p:oleObj spid="_x0000_s27657" name="公式" r:id="rId4" imgW="1015920" imgH="215640" progId="Equation.3">
              <p:embed/>
            </p:oleObj>
          </a:graphicData>
        </a:graphic>
      </p:graphicFrame>
    </p:spTree>
  </p:cSld>
  <p:clrMapOvr>
    <a:masterClrMapping/>
  </p:clrMapOvr>
  <p:transition>
    <p:sndAc>
      <p:stSnd>
        <p:snd r:embed="rId3" name="click.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6553200" y="6248400"/>
            <a:ext cx="1905000" cy="457200"/>
          </a:xfrm>
          <a:noFill/>
        </p:spPr>
        <p:txBody>
          <a:bodyPr/>
          <a:lstStyle/>
          <a:p>
            <a:pPr defTabSz="835025"/>
            <a:fld id="{3D91CD55-C7FF-4C4E-8D53-837404E08C44}" type="slidenum">
              <a:rPr lang="en-US" altLang="zh-CN" smtClean="0"/>
              <a:pPr defTabSz="835025"/>
              <a:t>8</a:t>
            </a:fld>
            <a:endParaRPr lang="en-US" altLang="zh-CN" smtClean="0"/>
          </a:p>
        </p:txBody>
      </p:sp>
      <p:graphicFrame>
        <p:nvGraphicFramePr>
          <p:cNvPr id="21" name="Object 2"/>
          <p:cNvGraphicFramePr>
            <a:graphicFrameLocks noChangeAspect="1"/>
          </p:cNvGraphicFramePr>
          <p:nvPr/>
        </p:nvGraphicFramePr>
        <p:xfrm>
          <a:off x="3708400" y="2590800"/>
          <a:ext cx="4233863" cy="663575"/>
        </p:xfrm>
        <a:graphic>
          <a:graphicData uri="http://schemas.openxmlformats.org/presentationml/2006/ole">
            <p:oleObj spid="_x0000_s28677" name="Equation" r:id="rId4" imgW="1612800" imgH="253800" progId="Equation.3">
              <p:embed/>
            </p:oleObj>
          </a:graphicData>
        </a:graphic>
      </p:graphicFrame>
      <p:sp>
        <p:nvSpPr>
          <p:cNvPr id="22" name="Text Box 3"/>
          <p:cNvSpPr txBox="1">
            <a:spLocks noChangeArrowheads="1"/>
          </p:cNvSpPr>
          <p:nvPr/>
        </p:nvSpPr>
        <p:spPr bwMode="auto">
          <a:xfrm>
            <a:off x="1603375" y="3432175"/>
            <a:ext cx="2054225" cy="479425"/>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600" b="1"/>
              <a:t>有限集</a:t>
            </a:r>
            <a:endParaRPr lang="zh-CN" altLang="en-US" sz="2200"/>
          </a:p>
        </p:txBody>
      </p:sp>
      <p:sp>
        <p:nvSpPr>
          <p:cNvPr id="23" name="Text Box 4"/>
          <p:cNvSpPr txBox="1">
            <a:spLocks noChangeArrowheads="1"/>
          </p:cNvSpPr>
          <p:nvPr/>
        </p:nvSpPr>
        <p:spPr bwMode="auto">
          <a:xfrm>
            <a:off x="1603375" y="4194175"/>
            <a:ext cx="2054225" cy="479425"/>
          </a:xfrm>
          <a:prstGeom prst="rect">
            <a:avLst/>
          </a:prstGeom>
          <a:noFill/>
          <a:ln w="9525">
            <a:noFill/>
            <a:miter lim="800000"/>
            <a:headEnd/>
            <a:tailEnd/>
          </a:ln>
        </p:spPr>
        <p:txBody>
          <a:bodyPr lIns="83486" tIns="41742" rIns="83486" bIns="41742">
            <a:spAutoFit/>
          </a:bodyPr>
          <a:lstStyle/>
          <a:p>
            <a:pPr defTabSz="835025">
              <a:spcBef>
                <a:spcPct val="50000"/>
              </a:spcBef>
            </a:pPr>
            <a:r>
              <a:rPr lang="zh-CN" altLang="en-US" sz="2600" b="1"/>
              <a:t>无限集</a:t>
            </a:r>
            <a:endParaRPr lang="zh-CN" altLang="en-US" sz="2200"/>
          </a:p>
        </p:txBody>
      </p:sp>
      <p:graphicFrame>
        <p:nvGraphicFramePr>
          <p:cNvPr id="24" name="Object 6"/>
          <p:cNvGraphicFramePr>
            <a:graphicFrameLocks noChangeAspect="1"/>
          </p:cNvGraphicFramePr>
          <p:nvPr/>
        </p:nvGraphicFramePr>
        <p:xfrm>
          <a:off x="1814513" y="687388"/>
          <a:ext cx="4197350" cy="869950"/>
        </p:xfrm>
        <a:graphic>
          <a:graphicData uri="http://schemas.openxmlformats.org/presentationml/2006/ole">
            <p:oleObj spid="_x0000_s28678" name="公式" r:id="rId5" imgW="1041120" imgH="215640" progId="Equation.3">
              <p:embed/>
            </p:oleObj>
          </a:graphicData>
        </a:graphic>
      </p:graphicFrame>
      <p:sp>
        <p:nvSpPr>
          <p:cNvPr id="25" name="Text Box 7"/>
          <p:cNvSpPr txBox="1">
            <a:spLocks noChangeArrowheads="1"/>
          </p:cNvSpPr>
          <p:nvPr/>
        </p:nvSpPr>
        <p:spPr>
          <a:xfrm>
            <a:off x="1066800" y="1676400"/>
            <a:ext cx="3581400" cy="1146175"/>
          </a:xfrm>
          <a:prstGeom prst="rect">
            <a:avLst/>
          </a:prstGeom>
          <a:noFill/>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400" b="0" i="0" u="none" strike="noStrike" kern="1200" cap="none" spc="0" normalizeH="0" baseline="0" noProof="0" smtClean="0">
                <a:ln>
                  <a:noFill/>
                </a:ln>
                <a:solidFill>
                  <a:schemeClr val="tx1"/>
                </a:solidFill>
                <a:effectLst/>
                <a:uLnTx/>
                <a:uFillTx/>
                <a:latin typeface="黑体" pitchFamily="2" charset="-122"/>
                <a:ea typeface="黑体" pitchFamily="2" charset="-122"/>
                <a:cs typeface="+mj-cs"/>
              </a:rPr>
              <a:t>一</a:t>
            </a:r>
            <a:r>
              <a:rPr kumimoji="0" lang="en-US" altLang="zh-CN" sz="3400" b="0" i="0" u="none" strike="noStrike" kern="1200" cap="none" spc="0" normalizeH="0" baseline="0" noProof="0" smtClean="0">
                <a:ln>
                  <a:noFill/>
                </a:ln>
                <a:solidFill>
                  <a:schemeClr val="tx1"/>
                </a:solidFill>
                <a:effectLst/>
                <a:uLnTx/>
                <a:uFillTx/>
                <a:latin typeface="黑体" pitchFamily="2" charset="-122"/>
                <a:ea typeface="黑体" pitchFamily="2" charset="-122"/>
                <a:cs typeface="+mj-cs"/>
              </a:rPr>
              <a:t>.</a:t>
            </a:r>
            <a:r>
              <a:rPr kumimoji="0" lang="zh-CN" altLang="en-US" sz="3400" b="0" i="0" u="none" strike="noStrike" kern="1200" cap="none" spc="0" normalizeH="0" baseline="0" noProof="0" smtClean="0">
                <a:ln>
                  <a:noFill/>
                </a:ln>
                <a:solidFill>
                  <a:schemeClr val="tx1"/>
                </a:solidFill>
                <a:effectLst/>
                <a:uLnTx/>
                <a:uFillTx/>
                <a:latin typeface="黑体" pitchFamily="2" charset="-122"/>
                <a:ea typeface="黑体" pitchFamily="2" charset="-122"/>
                <a:cs typeface="+mj-cs"/>
              </a:rPr>
              <a:t>集合</a:t>
            </a:r>
            <a:r>
              <a:rPr kumimoji="0" lang="en-US" altLang="zh-CN" sz="3400" b="0" i="0" u="none" strike="noStrike" kern="1200" cap="none" spc="0" normalizeH="0" baseline="0" noProof="0" smtClean="0">
                <a:ln>
                  <a:noFill/>
                </a:ln>
                <a:solidFill>
                  <a:schemeClr val="tx1"/>
                </a:solidFill>
                <a:effectLst/>
                <a:uLnTx/>
                <a:uFillTx/>
                <a:latin typeface="黑体" pitchFamily="2" charset="-122"/>
                <a:ea typeface="黑体" pitchFamily="2" charset="-122"/>
                <a:cs typeface="+mj-cs"/>
              </a:rPr>
              <a:t>:</a:t>
            </a:r>
          </a:p>
        </p:txBody>
      </p:sp>
      <p:graphicFrame>
        <p:nvGraphicFramePr>
          <p:cNvPr id="26" name="Object 8"/>
          <p:cNvGraphicFramePr>
            <a:graphicFrameLocks noChangeAspect="1"/>
          </p:cNvGraphicFramePr>
          <p:nvPr/>
        </p:nvGraphicFramePr>
        <p:xfrm>
          <a:off x="1219200" y="2590800"/>
          <a:ext cx="1495425" cy="555625"/>
        </p:xfrm>
        <a:graphic>
          <a:graphicData uri="http://schemas.openxmlformats.org/presentationml/2006/ole">
            <p:oleObj spid="_x0000_s28679" name="Equation" r:id="rId6" imgW="545760" imgH="203040" progId="Equation.3">
              <p:embed/>
            </p:oleObj>
          </a:graphicData>
        </a:graphic>
      </p:graphicFrame>
      <p:graphicFrame>
        <p:nvGraphicFramePr>
          <p:cNvPr id="27" name="Object 9"/>
          <p:cNvGraphicFramePr>
            <a:graphicFrameLocks noChangeAspect="1"/>
          </p:cNvGraphicFramePr>
          <p:nvPr/>
        </p:nvGraphicFramePr>
        <p:xfrm>
          <a:off x="2808288" y="3432175"/>
          <a:ext cx="3567112" cy="536575"/>
        </p:xfrm>
        <a:graphic>
          <a:graphicData uri="http://schemas.openxmlformats.org/presentationml/2006/ole">
            <p:oleObj spid="_x0000_s28680" name="Equation" r:id="rId7" imgW="1434960" imgH="215640" progId="Equation.3">
              <p:embed/>
            </p:oleObj>
          </a:graphicData>
        </a:graphic>
      </p:graphicFrame>
      <p:graphicFrame>
        <p:nvGraphicFramePr>
          <p:cNvPr id="28" name="Object 10"/>
          <p:cNvGraphicFramePr>
            <a:graphicFrameLocks noChangeAspect="1"/>
          </p:cNvGraphicFramePr>
          <p:nvPr/>
        </p:nvGraphicFramePr>
        <p:xfrm>
          <a:off x="2762250" y="4267200"/>
          <a:ext cx="4535488" cy="596900"/>
        </p:xfrm>
        <a:graphic>
          <a:graphicData uri="http://schemas.openxmlformats.org/presentationml/2006/ole">
            <p:oleObj spid="_x0000_s28681" name="Equation" r:id="rId8" imgW="1930320" imgH="253800" progId="Equation.3">
              <p:embed/>
            </p:oleObj>
          </a:graphicData>
        </a:graphic>
      </p:graphicFrame>
      <p:graphicFrame>
        <p:nvGraphicFramePr>
          <p:cNvPr id="29" name="Object 11"/>
          <p:cNvGraphicFramePr>
            <a:graphicFrameLocks noChangeAspect="1"/>
          </p:cNvGraphicFramePr>
          <p:nvPr/>
        </p:nvGraphicFramePr>
        <p:xfrm>
          <a:off x="1149350" y="4879975"/>
          <a:ext cx="3111500" cy="508000"/>
        </p:xfrm>
        <a:graphic>
          <a:graphicData uri="http://schemas.openxmlformats.org/presentationml/2006/ole">
            <p:oleObj spid="_x0000_s28682" name="Equation" r:id="rId9" imgW="1244520" imgH="203040" progId="Equation.3">
              <p:embed/>
            </p:oleObj>
          </a:graphicData>
        </a:graphic>
      </p:graphicFrame>
      <p:graphicFrame>
        <p:nvGraphicFramePr>
          <p:cNvPr id="30" name="Object 12"/>
          <p:cNvGraphicFramePr>
            <a:graphicFrameLocks noChangeAspect="1"/>
          </p:cNvGraphicFramePr>
          <p:nvPr/>
        </p:nvGraphicFramePr>
        <p:xfrm>
          <a:off x="1452563" y="5591175"/>
          <a:ext cx="1600200" cy="501650"/>
        </p:xfrm>
        <a:graphic>
          <a:graphicData uri="http://schemas.openxmlformats.org/presentationml/2006/ole">
            <p:oleObj spid="_x0000_s28683" name="Equation" r:id="rId10" imgW="647640" imgH="203040" progId="Equation.3">
              <p:embed/>
            </p:oleObj>
          </a:graphicData>
        </a:graphic>
      </p:graphicFrame>
      <p:graphicFrame>
        <p:nvGraphicFramePr>
          <p:cNvPr id="31" name="Object 13"/>
          <p:cNvGraphicFramePr>
            <a:graphicFrameLocks noChangeAspect="1"/>
          </p:cNvGraphicFramePr>
          <p:nvPr/>
        </p:nvGraphicFramePr>
        <p:xfrm>
          <a:off x="3352800" y="5575300"/>
          <a:ext cx="2522538" cy="517525"/>
        </p:xfrm>
        <a:graphic>
          <a:graphicData uri="http://schemas.openxmlformats.org/presentationml/2006/ole">
            <p:oleObj spid="_x0000_s28684" name="Equation" r:id="rId11" imgW="990360" imgH="203040" progId="Equation.3">
              <p:embed/>
            </p:oleObj>
          </a:graphicData>
        </a:graphic>
      </p:graphicFrame>
      <p:graphicFrame>
        <p:nvGraphicFramePr>
          <p:cNvPr id="32" name="Object 14"/>
          <p:cNvGraphicFramePr>
            <a:graphicFrameLocks noChangeAspect="1"/>
          </p:cNvGraphicFramePr>
          <p:nvPr/>
        </p:nvGraphicFramePr>
        <p:xfrm>
          <a:off x="6172200" y="5562600"/>
          <a:ext cx="1755775" cy="530225"/>
        </p:xfrm>
        <a:graphic>
          <a:graphicData uri="http://schemas.openxmlformats.org/presentationml/2006/ole">
            <p:oleObj spid="_x0000_s28685" name="Equation" r:id="rId12" imgW="672840" imgH="203040" progId="Equation.3">
              <p:embed/>
            </p:oleObj>
          </a:graphicData>
        </a:graphic>
      </p:graphicFrame>
    </p:spTree>
  </p:cSld>
  <p:clrMapOvr>
    <a:masterClrMapping/>
  </p:clrMapOvr>
  <p:transition>
    <p:sndAc>
      <p:stSnd>
        <p:snd r:embed="rId3" name="hamme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5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22"/>
                                        </p:tgtEl>
                                        <p:attrNameLst>
                                          <p:attrName>style.visibility</p:attrName>
                                        </p:attrNameLst>
                                      </p:cBhvr>
                                      <p:to>
                                        <p:strVal val="visible"/>
                                      </p:to>
                                    </p:set>
                                    <p:animEffect transition="in" filter="wipe(left)">
                                      <p:cBhvr>
                                        <p:cTn id="26" dur="75"/>
                                        <p:tgtEl>
                                          <p:spTgt spid="22"/>
                                        </p:tgtEl>
                                      </p:cBhvr>
                                    </p:animEffect>
                                  </p:childTnLst>
                                </p:cTn>
                              </p:par>
                            </p:childTnLst>
                          </p:cTn>
                        </p:par>
                        <p:par>
                          <p:cTn id="27" fill="hold">
                            <p:stCondLst>
                              <p:cond delay="725"/>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23"/>
                                        </p:tgtEl>
                                        <p:attrNameLst>
                                          <p:attrName>style.visibility</p:attrName>
                                        </p:attrNameLst>
                                      </p:cBhvr>
                                      <p:to>
                                        <p:strVal val="visible"/>
                                      </p:to>
                                    </p:set>
                                    <p:animEffect transition="in" filter="wipe(left)">
                                      <p:cBhvr>
                                        <p:cTn id="30" dur="75"/>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a:xfrm>
            <a:off x="6553200" y="6248400"/>
            <a:ext cx="1905000" cy="457200"/>
          </a:xfrm>
          <a:noFill/>
        </p:spPr>
        <p:txBody>
          <a:bodyPr/>
          <a:lstStyle/>
          <a:p>
            <a:pPr defTabSz="835025"/>
            <a:fld id="{D511C6A0-2989-421A-B473-14CAD7FB724C}" type="slidenum">
              <a:rPr lang="en-US" altLang="zh-CN" smtClean="0"/>
              <a:pPr defTabSz="835025"/>
              <a:t>9</a:t>
            </a:fld>
            <a:endParaRPr lang="en-US" altLang="zh-CN" smtClean="0"/>
          </a:p>
        </p:txBody>
      </p:sp>
      <p:graphicFrame>
        <p:nvGraphicFramePr>
          <p:cNvPr id="9" name="Object 2"/>
          <p:cNvGraphicFramePr>
            <a:graphicFrameLocks noChangeAspect="1"/>
          </p:cNvGraphicFramePr>
          <p:nvPr/>
        </p:nvGraphicFramePr>
        <p:xfrm>
          <a:off x="1060450" y="381000"/>
          <a:ext cx="2755900" cy="565150"/>
        </p:xfrm>
        <a:graphic>
          <a:graphicData uri="http://schemas.openxmlformats.org/presentationml/2006/ole">
            <p:oleObj spid="_x0000_s29703" name="Equation" r:id="rId4" imgW="990360" imgH="203040" progId="Equation.3">
              <p:embed/>
            </p:oleObj>
          </a:graphicData>
        </a:graphic>
      </p:graphicFrame>
      <p:graphicFrame>
        <p:nvGraphicFramePr>
          <p:cNvPr id="10" name="Object 3"/>
          <p:cNvGraphicFramePr>
            <a:graphicFrameLocks noChangeAspect="1"/>
          </p:cNvGraphicFramePr>
          <p:nvPr/>
        </p:nvGraphicFramePr>
        <p:xfrm>
          <a:off x="1649413" y="1066800"/>
          <a:ext cx="5300662" cy="666750"/>
        </p:xfrm>
        <a:graphic>
          <a:graphicData uri="http://schemas.openxmlformats.org/presentationml/2006/ole">
            <p:oleObj spid="_x0000_s29704" name="Equation" r:id="rId5" imgW="2019240" imgH="253800" progId="Equation.3">
              <p:embed/>
            </p:oleObj>
          </a:graphicData>
        </a:graphic>
      </p:graphicFrame>
      <p:graphicFrame>
        <p:nvGraphicFramePr>
          <p:cNvPr id="11" name="Object 4"/>
          <p:cNvGraphicFramePr>
            <a:graphicFrameLocks noChangeAspect="1"/>
          </p:cNvGraphicFramePr>
          <p:nvPr/>
        </p:nvGraphicFramePr>
        <p:xfrm>
          <a:off x="2730500" y="1828800"/>
          <a:ext cx="4329113" cy="609600"/>
        </p:xfrm>
        <a:graphic>
          <a:graphicData uri="http://schemas.openxmlformats.org/presentationml/2006/ole">
            <p:oleObj spid="_x0000_s29705" name="Equation" r:id="rId6" imgW="1803240" imgH="253800" progId="Equation.3">
              <p:embed/>
            </p:oleObj>
          </a:graphicData>
        </a:graphic>
      </p:graphicFrame>
      <p:graphicFrame>
        <p:nvGraphicFramePr>
          <p:cNvPr id="12" name="Object 5"/>
          <p:cNvGraphicFramePr>
            <a:graphicFrameLocks noChangeAspect="1"/>
          </p:cNvGraphicFramePr>
          <p:nvPr/>
        </p:nvGraphicFramePr>
        <p:xfrm>
          <a:off x="685800" y="2514600"/>
          <a:ext cx="3454400" cy="569913"/>
        </p:xfrm>
        <a:graphic>
          <a:graphicData uri="http://schemas.openxmlformats.org/presentationml/2006/ole">
            <p:oleObj spid="_x0000_s29706" name="Equation" r:id="rId7" imgW="1231560" imgH="203040" progId="Equation.3">
              <p:embed/>
            </p:oleObj>
          </a:graphicData>
        </a:graphic>
      </p:graphicFrame>
      <p:sp>
        <p:nvSpPr>
          <p:cNvPr id="13" name="Rectangle 6"/>
          <p:cNvSpPr>
            <a:spLocks noChangeArrowheads="1"/>
          </p:cNvSpPr>
          <p:nvPr/>
        </p:nvSpPr>
        <p:spPr bwMode="auto">
          <a:xfrm>
            <a:off x="1752600" y="3200400"/>
            <a:ext cx="217170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en-US" altLang="zh-CN" sz="2600" b="1"/>
              <a:t>N----</a:t>
            </a:r>
            <a:r>
              <a:rPr lang="zh-CN" altLang="en-US" sz="2600" b="1"/>
              <a:t>自然数集</a:t>
            </a:r>
          </a:p>
        </p:txBody>
      </p:sp>
      <p:sp>
        <p:nvSpPr>
          <p:cNvPr id="14" name="Rectangle 7"/>
          <p:cNvSpPr>
            <a:spLocks noChangeArrowheads="1"/>
          </p:cNvSpPr>
          <p:nvPr/>
        </p:nvSpPr>
        <p:spPr bwMode="auto">
          <a:xfrm>
            <a:off x="4724400" y="3200400"/>
            <a:ext cx="2286000" cy="479425"/>
          </a:xfrm>
          <a:prstGeom prst="rect">
            <a:avLst/>
          </a:prstGeom>
          <a:noFill/>
          <a:ln w="57150">
            <a:noFill/>
            <a:miter lim="800000"/>
            <a:headEnd/>
            <a:tailEnd/>
          </a:ln>
        </p:spPr>
        <p:txBody>
          <a:bodyPr lIns="83486" tIns="41742" rIns="83486" bIns="41742">
            <a:spAutoFit/>
          </a:bodyPr>
          <a:lstStyle/>
          <a:p>
            <a:pPr defTabSz="835025">
              <a:spcBef>
                <a:spcPct val="50000"/>
              </a:spcBef>
            </a:pPr>
            <a:r>
              <a:rPr lang="en-US" altLang="zh-CN" sz="2600" b="1"/>
              <a:t>Z----</a:t>
            </a:r>
            <a:r>
              <a:rPr lang="zh-CN" altLang="en-US" sz="2600" b="1"/>
              <a:t>整数集</a:t>
            </a:r>
          </a:p>
        </p:txBody>
      </p:sp>
      <p:sp>
        <p:nvSpPr>
          <p:cNvPr id="15" name="Rectangle 8"/>
          <p:cNvSpPr>
            <a:spLocks noChangeArrowheads="1"/>
          </p:cNvSpPr>
          <p:nvPr/>
        </p:nvSpPr>
        <p:spPr bwMode="auto">
          <a:xfrm>
            <a:off x="1752600" y="3886200"/>
            <a:ext cx="2184400"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en-US" altLang="zh-CN" sz="2600" b="1"/>
              <a:t>Q----</a:t>
            </a:r>
            <a:r>
              <a:rPr lang="zh-CN" altLang="en-US" sz="2600" b="1"/>
              <a:t>有理数集</a:t>
            </a:r>
          </a:p>
        </p:txBody>
      </p:sp>
      <p:sp>
        <p:nvSpPr>
          <p:cNvPr id="16" name="Rectangle 9"/>
          <p:cNvSpPr>
            <a:spLocks noChangeArrowheads="1"/>
          </p:cNvSpPr>
          <p:nvPr/>
        </p:nvSpPr>
        <p:spPr bwMode="auto">
          <a:xfrm>
            <a:off x="4724400" y="3962400"/>
            <a:ext cx="1838325" cy="479425"/>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en-US" altLang="zh-CN" sz="2600" b="1"/>
              <a:t>R----</a:t>
            </a:r>
            <a:r>
              <a:rPr lang="zh-CN" altLang="en-US" sz="2600" b="1"/>
              <a:t>实数集</a:t>
            </a:r>
          </a:p>
        </p:txBody>
      </p:sp>
      <p:sp>
        <p:nvSpPr>
          <p:cNvPr id="17" name="Rectangle 10"/>
          <p:cNvSpPr>
            <a:spLocks noChangeArrowheads="1"/>
          </p:cNvSpPr>
          <p:nvPr/>
        </p:nvSpPr>
        <p:spPr bwMode="auto">
          <a:xfrm>
            <a:off x="1331913" y="4575175"/>
            <a:ext cx="2741612" cy="569913"/>
          </a:xfrm>
          <a:prstGeom prst="rect">
            <a:avLst/>
          </a:prstGeom>
          <a:noFill/>
          <a:ln w="57150">
            <a:noFill/>
            <a:miter lim="800000"/>
            <a:headEnd/>
            <a:tailEnd/>
          </a:ln>
        </p:spPr>
        <p:txBody>
          <a:bodyPr wrap="none" lIns="83486" tIns="41742" rIns="83486" bIns="41742">
            <a:spAutoFit/>
          </a:bodyPr>
          <a:lstStyle/>
          <a:p>
            <a:pPr defTabSz="835025">
              <a:spcBef>
                <a:spcPct val="50000"/>
              </a:spcBef>
            </a:pPr>
            <a:r>
              <a:rPr lang="zh-CN" altLang="en-US" sz="3200" b="1"/>
              <a:t>数集间的关系</a:t>
            </a:r>
            <a:r>
              <a:rPr lang="en-US" altLang="zh-CN" sz="3200" b="1"/>
              <a:t>:</a:t>
            </a:r>
          </a:p>
        </p:txBody>
      </p:sp>
      <p:graphicFrame>
        <p:nvGraphicFramePr>
          <p:cNvPr id="18" name="Object 11"/>
          <p:cNvGraphicFramePr>
            <a:graphicFrameLocks noChangeAspect="1"/>
          </p:cNvGraphicFramePr>
          <p:nvPr/>
        </p:nvGraphicFramePr>
        <p:xfrm>
          <a:off x="1676400" y="5353050"/>
          <a:ext cx="4572000" cy="596900"/>
        </p:xfrm>
        <a:graphic>
          <a:graphicData uri="http://schemas.openxmlformats.org/presentationml/2006/ole">
            <p:oleObj spid="_x0000_s29707" name="Equation" r:id="rId8" imgW="1549080" imgH="203040" progId="Equation.3">
              <p:embed/>
            </p:oleObj>
          </a:graphicData>
        </a:graphic>
      </p:graphicFrame>
    </p:spTree>
  </p:cSld>
  <p:clrMapOvr>
    <a:masterClrMapping/>
  </p:clrMapOvr>
  <p:transition>
    <p:sndAc>
      <p:stSnd>
        <p:snd r:embed="rId3" name="hammer.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TotalTime>
  <Words>621</Words>
  <PresentationFormat>全屏显示(4:3)</PresentationFormat>
  <Paragraphs>208</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54" baseType="lpstr">
      <vt:lpstr>Office 主题</vt:lpstr>
      <vt:lpstr>公式</vt:lpstr>
      <vt:lpstr>Equation</vt:lpstr>
      <vt:lpstr>BMP 图象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cp:lastModifiedBy>
  <cp:revision>38</cp:revision>
  <dcterms:created xsi:type="dcterms:W3CDTF">2015-09-08T12:49:09Z</dcterms:created>
  <dcterms:modified xsi:type="dcterms:W3CDTF">2016-09-18T13:23:02Z</dcterms:modified>
</cp:coreProperties>
</file>