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0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Relationship Id="rId1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wmf"/><Relationship Id="rId18" Type="http://schemas.openxmlformats.org/officeDocument/2006/relationships/image" Target="../media/image55.wmf"/><Relationship Id="rId3" Type="http://schemas.openxmlformats.org/officeDocument/2006/relationships/image" Target="../media/image40.wmf"/><Relationship Id="rId21" Type="http://schemas.openxmlformats.org/officeDocument/2006/relationships/image" Target="../media/image57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17" Type="http://schemas.openxmlformats.org/officeDocument/2006/relationships/image" Target="../media/image54.wmf"/><Relationship Id="rId2" Type="http://schemas.openxmlformats.org/officeDocument/2006/relationships/image" Target="../media/image39.wmf"/><Relationship Id="rId16" Type="http://schemas.openxmlformats.org/officeDocument/2006/relationships/image" Target="../media/image53.wmf"/><Relationship Id="rId20" Type="http://schemas.openxmlformats.org/officeDocument/2006/relationships/image" Target="../media/image56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5" Type="http://schemas.openxmlformats.org/officeDocument/2006/relationships/image" Target="../media/image52.wmf"/><Relationship Id="rId10" Type="http://schemas.openxmlformats.org/officeDocument/2006/relationships/image" Target="../media/image47.wmf"/><Relationship Id="rId19" Type="http://schemas.openxmlformats.org/officeDocument/2006/relationships/image" Target="../media/image2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Relationship Id="rId14" Type="http://schemas.openxmlformats.org/officeDocument/2006/relationships/image" Target="../media/image51.wmf"/><Relationship Id="rId22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e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103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12" Type="http://schemas.openxmlformats.org/officeDocument/2006/relationships/image" Target="../media/image102.wmf"/><Relationship Id="rId2" Type="http://schemas.openxmlformats.org/officeDocument/2006/relationships/image" Target="../media/image92.wmf"/><Relationship Id="rId16" Type="http://schemas.openxmlformats.org/officeDocument/2006/relationships/image" Target="../media/image106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95.wmf"/><Relationship Id="rId15" Type="http://schemas.openxmlformats.org/officeDocument/2006/relationships/image" Target="../media/image10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Relationship Id="rId14" Type="http://schemas.openxmlformats.org/officeDocument/2006/relationships/image" Target="../media/image10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image" Target="../media/image119.wmf"/><Relationship Id="rId18" Type="http://schemas.openxmlformats.org/officeDocument/2006/relationships/image" Target="../media/image124.wmf"/><Relationship Id="rId26" Type="http://schemas.openxmlformats.org/officeDocument/2006/relationships/image" Target="../media/image132.wmf"/><Relationship Id="rId3" Type="http://schemas.openxmlformats.org/officeDocument/2006/relationships/image" Target="../media/image109.wmf"/><Relationship Id="rId21" Type="http://schemas.openxmlformats.org/officeDocument/2006/relationships/image" Target="../media/image127.wmf"/><Relationship Id="rId7" Type="http://schemas.openxmlformats.org/officeDocument/2006/relationships/image" Target="../media/image113.wmf"/><Relationship Id="rId12" Type="http://schemas.openxmlformats.org/officeDocument/2006/relationships/image" Target="../media/image118.wmf"/><Relationship Id="rId17" Type="http://schemas.openxmlformats.org/officeDocument/2006/relationships/image" Target="../media/image123.wmf"/><Relationship Id="rId25" Type="http://schemas.openxmlformats.org/officeDocument/2006/relationships/image" Target="../media/image131.wmf"/><Relationship Id="rId2" Type="http://schemas.openxmlformats.org/officeDocument/2006/relationships/image" Target="../media/image108.wmf"/><Relationship Id="rId16" Type="http://schemas.openxmlformats.org/officeDocument/2006/relationships/image" Target="../media/image122.wmf"/><Relationship Id="rId20" Type="http://schemas.openxmlformats.org/officeDocument/2006/relationships/image" Target="../media/image126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24" Type="http://schemas.openxmlformats.org/officeDocument/2006/relationships/image" Target="../media/image130.wmf"/><Relationship Id="rId5" Type="http://schemas.openxmlformats.org/officeDocument/2006/relationships/image" Target="../media/image111.wmf"/><Relationship Id="rId15" Type="http://schemas.openxmlformats.org/officeDocument/2006/relationships/image" Target="../media/image121.wmf"/><Relationship Id="rId23" Type="http://schemas.openxmlformats.org/officeDocument/2006/relationships/image" Target="../media/image129.wmf"/><Relationship Id="rId10" Type="http://schemas.openxmlformats.org/officeDocument/2006/relationships/image" Target="../media/image116.wmf"/><Relationship Id="rId19" Type="http://schemas.openxmlformats.org/officeDocument/2006/relationships/image" Target="../media/image125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Relationship Id="rId14" Type="http://schemas.openxmlformats.org/officeDocument/2006/relationships/image" Target="../media/image120.wmf"/><Relationship Id="rId22" Type="http://schemas.openxmlformats.org/officeDocument/2006/relationships/image" Target="../media/image128.wmf"/><Relationship Id="rId27" Type="http://schemas.openxmlformats.org/officeDocument/2006/relationships/image" Target="../media/image13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12" Type="http://schemas.openxmlformats.org/officeDocument/2006/relationships/image" Target="../media/image153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11" Type="http://schemas.openxmlformats.org/officeDocument/2006/relationships/image" Target="../media/image152.wmf"/><Relationship Id="rId5" Type="http://schemas.openxmlformats.org/officeDocument/2006/relationships/image" Target="../media/image146.wmf"/><Relationship Id="rId10" Type="http://schemas.openxmlformats.org/officeDocument/2006/relationships/image" Target="../media/image151.wmf"/><Relationship Id="rId4" Type="http://schemas.openxmlformats.org/officeDocument/2006/relationships/image" Target="../media/image145.wmf"/><Relationship Id="rId9" Type="http://schemas.openxmlformats.org/officeDocument/2006/relationships/image" Target="../media/image1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image" Target="../media/image169.wmf"/><Relationship Id="rId3" Type="http://schemas.openxmlformats.org/officeDocument/2006/relationships/image" Target="../media/image143.wmf"/><Relationship Id="rId7" Type="http://schemas.openxmlformats.org/officeDocument/2006/relationships/image" Target="../media/image163.wmf"/><Relationship Id="rId12" Type="http://schemas.openxmlformats.org/officeDocument/2006/relationships/image" Target="../media/image168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27.wmf"/><Relationship Id="rId11" Type="http://schemas.openxmlformats.org/officeDocument/2006/relationships/image" Target="../media/image167.wmf"/><Relationship Id="rId5" Type="http://schemas.openxmlformats.org/officeDocument/2006/relationships/image" Target="../media/image162.wmf"/><Relationship Id="rId15" Type="http://schemas.openxmlformats.org/officeDocument/2006/relationships/image" Target="../media/image171.wmf"/><Relationship Id="rId10" Type="http://schemas.openxmlformats.org/officeDocument/2006/relationships/image" Target="../media/image166.wmf"/><Relationship Id="rId4" Type="http://schemas.openxmlformats.org/officeDocument/2006/relationships/image" Target="../media/image161.wmf"/><Relationship Id="rId9" Type="http://schemas.openxmlformats.org/officeDocument/2006/relationships/image" Target="../media/image165.wmf"/><Relationship Id="rId14" Type="http://schemas.openxmlformats.org/officeDocument/2006/relationships/image" Target="../media/image17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27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image" Target="../media/image189.wmf"/><Relationship Id="rId3" Type="http://schemas.openxmlformats.org/officeDocument/2006/relationships/image" Target="../media/image2.wmf"/><Relationship Id="rId7" Type="http://schemas.openxmlformats.org/officeDocument/2006/relationships/image" Target="../media/image183.wmf"/><Relationship Id="rId12" Type="http://schemas.openxmlformats.org/officeDocument/2006/relationships/image" Target="../media/image188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2.wmf"/><Relationship Id="rId11" Type="http://schemas.openxmlformats.org/officeDocument/2006/relationships/image" Target="../media/image187.wmf"/><Relationship Id="rId5" Type="http://schemas.openxmlformats.org/officeDocument/2006/relationships/image" Target="../media/image181.wmf"/><Relationship Id="rId15" Type="http://schemas.openxmlformats.org/officeDocument/2006/relationships/image" Target="../media/image191.wmf"/><Relationship Id="rId10" Type="http://schemas.openxmlformats.org/officeDocument/2006/relationships/image" Target="../media/image186.wmf"/><Relationship Id="rId4" Type="http://schemas.openxmlformats.org/officeDocument/2006/relationships/image" Target="../media/image180.wmf"/><Relationship Id="rId9" Type="http://schemas.openxmlformats.org/officeDocument/2006/relationships/image" Target="../media/image185.wmf"/><Relationship Id="rId14" Type="http://schemas.openxmlformats.org/officeDocument/2006/relationships/image" Target="../media/image19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9.bin"/><Relationship Id="rId3" Type="http://schemas.openxmlformats.org/officeDocument/2006/relationships/audio" Target="../media/audio10.wav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31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Microsoft_Office_Word_97_-_2003___1.doc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3.bin"/><Relationship Id="rId18" Type="http://schemas.openxmlformats.org/officeDocument/2006/relationships/oleObject" Target="../embeddings/oleObject48.bin"/><Relationship Id="rId3" Type="http://schemas.openxmlformats.org/officeDocument/2006/relationships/audio" Target="../media/audio11.wav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2.bin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5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41.bin"/><Relationship Id="rId24" Type="http://schemas.openxmlformats.org/officeDocument/2006/relationships/oleObject" Target="../embeddings/oleObject54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53.bin"/><Relationship Id="rId10" Type="http://schemas.openxmlformats.org/officeDocument/2006/relationships/oleObject" Target="../embeddings/oleObject40.bin"/><Relationship Id="rId19" Type="http://schemas.openxmlformats.org/officeDocument/2006/relationships/oleObject" Target="../embeddings/oleObject49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9.bin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5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oleObject" Target="../embeddings/oleObject65.bin"/><Relationship Id="rId3" Type="http://schemas.openxmlformats.org/officeDocument/2006/relationships/audio" Target="../media/audio7.wav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7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Relationship Id="rId14" Type="http://schemas.openxmlformats.org/officeDocument/2006/relationships/oleObject" Target="../embeddings/oleObject6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audio" Target="../media/audio7.wav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Microsoft_Office_Word_97_-_2003___2.doc"/><Relationship Id="rId9" Type="http://schemas.openxmlformats.org/officeDocument/2006/relationships/oleObject" Target="../embeddings/oleObject7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audio" Target="../media/audio12.wav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1.bin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0.bin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oleObject" Target="../embeddings/oleObject96.bin"/><Relationship Id="rId18" Type="http://schemas.openxmlformats.org/officeDocument/2006/relationships/oleObject" Target="../embeddings/oleObject101.bin"/><Relationship Id="rId3" Type="http://schemas.openxmlformats.org/officeDocument/2006/relationships/audio" Target="../media/audio13.wav"/><Relationship Id="rId7" Type="http://schemas.openxmlformats.org/officeDocument/2006/relationships/oleObject" Target="../embeddings/oleObject90.bin"/><Relationship Id="rId12" Type="http://schemas.openxmlformats.org/officeDocument/2006/relationships/oleObject" Target="../embeddings/oleObject95.bin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9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9.bin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8.bin"/><Relationship Id="rId10" Type="http://schemas.openxmlformats.org/officeDocument/2006/relationships/oleObject" Target="../embeddings/oleObject93.bin"/><Relationship Id="rId19" Type="http://schemas.openxmlformats.org/officeDocument/2006/relationships/oleObject" Target="../embeddings/oleObject102.bin"/><Relationship Id="rId4" Type="http://schemas.openxmlformats.org/officeDocument/2006/relationships/oleObject" Target="../embeddings/oleObject87.bin"/><Relationship Id="rId9" Type="http://schemas.openxmlformats.org/officeDocument/2006/relationships/oleObject" Target="../embeddings/oleObject92.bin"/><Relationship Id="rId14" Type="http://schemas.openxmlformats.org/officeDocument/2006/relationships/oleObject" Target="../embeddings/oleObject9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oleObject" Target="../embeddings/oleObject112.bin"/><Relationship Id="rId18" Type="http://schemas.openxmlformats.org/officeDocument/2006/relationships/oleObject" Target="../embeddings/oleObject117.bin"/><Relationship Id="rId26" Type="http://schemas.openxmlformats.org/officeDocument/2006/relationships/oleObject" Target="../embeddings/oleObject125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06.bin"/><Relationship Id="rId12" Type="http://schemas.openxmlformats.org/officeDocument/2006/relationships/oleObject" Target="../embeddings/oleObject111.bin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5.bin"/><Relationship Id="rId20" Type="http://schemas.openxmlformats.org/officeDocument/2006/relationships/oleObject" Target="../embeddings/oleObject119.bin"/><Relationship Id="rId29" Type="http://schemas.openxmlformats.org/officeDocument/2006/relationships/oleObject" Target="../embeddings/oleObject128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5.bin"/><Relationship Id="rId11" Type="http://schemas.openxmlformats.org/officeDocument/2006/relationships/oleObject" Target="../embeddings/oleObject110.bin"/><Relationship Id="rId24" Type="http://schemas.openxmlformats.org/officeDocument/2006/relationships/oleObject" Target="../embeddings/oleObject123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22.bin"/><Relationship Id="rId28" Type="http://schemas.openxmlformats.org/officeDocument/2006/relationships/oleObject" Target="../embeddings/oleObject127.bin"/><Relationship Id="rId10" Type="http://schemas.openxmlformats.org/officeDocument/2006/relationships/oleObject" Target="../embeddings/oleObject109.bin"/><Relationship Id="rId19" Type="http://schemas.openxmlformats.org/officeDocument/2006/relationships/oleObject" Target="../embeddings/oleObject118.bin"/><Relationship Id="rId31" Type="http://schemas.openxmlformats.org/officeDocument/2006/relationships/oleObject" Target="../embeddings/oleObject130.bin"/><Relationship Id="rId4" Type="http://schemas.openxmlformats.org/officeDocument/2006/relationships/oleObject" Target="../embeddings/oleObject103.bin"/><Relationship Id="rId9" Type="http://schemas.openxmlformats.org/officeDocument/2006/relationships/oleObject" Target="../embeddings/oleObject108.bin"/><Relationship Id="rId14" Type="http://schemas.openxmlformats.org/officeDocument/2006/relationships/oleObject" Target="../embeddings/oleObject113.bin"/><Relationship Id="rId22" Type="http://schemas.openxmlformats.org/officeDocument/2006/relationships/oleObject" Target="../embeddings/oleObject121.bin"/><Relationship Id="rId27" Type="http://schemas.openxmlformats.org/officeDocument/2006/relationships/oleObject" Target="../embeddings/oleObject126.bin"/><Relationship Id="rId30" Type="http://schemas.openxmlformats.org/officeDocument/2006/relationships/oleObject" Target="../embeddings/oleObject12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audio" Target="../media/audio14.wav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33.bin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2.bin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1.bin"/><Relationship Id="rId9" Type="http://schemas.openxmlformats.org/officeDocument/2006/relationships/oleObject" Target="../embeddings/oleObject13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oleObject" Target="../embeddings/oleObject148.bin"/><Relationship Id="rId3" Type="http://schemas.openxmlformats.org/officeDocument/2006/relationships/audio" Target="../media/audio15.wav"/><Relationship Id="rId7" Type="http://schemas.openxmlformats.org/officeDocument/2006/relationships/oleObject" Target="../embeddings/oleObject142.bin"/><Relationship Id="rId12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41.bin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50.bin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39.bin"/><Relationship Id="rId9" Type="http://schemas.openxmlformats.org/officeDocument/2006/relationships/oleObject" Target="../embeddings/oleObject144.bin"/><Relationship Id="rId14" Type="http://schemas.openxmlformats.org/officeDocument/2006/relationships/oleObject" Target="../embeddings/oleObject14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3" Type="http://schemas.openxmlformats.org/officeDocument/2006/relationships/audio" Target="../media/audio11.wav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53.bin"/><Relationship Id="rId5" Type="http://schemas.openxmlformats.org/officeDocument/2006/relationships/oleObject" Target="../embeddings/oleObject152.bin"/><Relationship Id="rId4" Type="http://schemas.openxmlformats.org/officeDocument/2006/relationships/oleObject" Target="../embeddings/oleObject15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oleObject" Target="../embeddings/oleObject165.bin"/><Relationship Id="rId18" Type="http://schemas.openxmlformats.org/officeDocument/2006/relationships/oleObject" Target="../embeddings/oleObject170.bin"/><Relationship Id="rId3" Type="http://schemas.openxmlformats.org/officeDocument/2006/relationships/audio" Target="../media/audio12.wav"/><Relationship Id="rId7" Type="http://schemas.openxmlformats.org/officeDocument/2006/relationships/oleObject" Target="../embeddings/oleObject159.bin"/><Relationship Id="rId12" Type="http://schemas.openxmlformats.org/officeDocument/2006/relationships/oleObject" Target="../embeddings/oleObject164.bin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8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58.bin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7.bin"/><Relationship Id="rId10" Type="http://schemas.openxmlformats.org/officeDocument/2006/relationships/oleObject" Target="../embeddings/oleObject162.bin"/><Relationship Id="rId4" Type="http://schemas.openxmlformats.org/officeDocument/2006/relationships/oleObject" Target="../embeddings/oleObject156.bin"/><Relationship Id="rId9" Type="http://schemas.openxmlformats.org/officeDocument/2006/relationships/oleObject" Target="../embeddings/oleObject161.bin"/><Relationship Id="rId14" Type="http://schemas.openxmlformats.org/officeDocument/2006/relationships/oleObject" Target="../embeddings/oleObject16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6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73.bin"/><Relationship Id="rId5" Type="http://schemas.openxmlformats.org/officeDocument/2006/relationships/oleObject" Target="../embeddings/oleObject172.bin"/><Relationship Id="rId10" Type="http://schemas.openxmlformats.org/officeDocument/2006/relationships/oleObject" Target="../embeddings/oleObject177.bin"/><Relationship Id="rId4" Type="http://schemas.openxmlformats.org/officeDocument/2006/relationships/oleObject" Target="../embeddings/oleObject171.bin"/><Relationship Id="rId9" Type="http://schemas.openxmlformats.org/officeDocument/2006/relationships/oleObject" Target="../embeddings/oleObject17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oleObject" Target="../embeddings/oleObject187.bin"/><Relationship Id="rId18" Type="http://schemas.openxmlformats.org/officeDocument/2006/relationships/oleObject" Target="../embeddings/oleObject192.bin"/><Relationship Id="rId3" Type="http://schemas.openxmlformats.org/officeDocument/2006/relationships/audio" Target="../media/audio17.wav"/><Relationship Id="rId7" Type="http://schemas.openxmlformats.org/officeDocument/2006/relationships/oleObject" Target="../embeddings/oleObject181.bin"/><Relationship Id="rId12" Type="http://schemas.openxmlformats.org/officeDocument/2006/relationships/oleObject" Target="../embeddings/oleObject186.bin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0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80.bin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9.bin"/><Relationship Id="rId10" Type="http://schemas.openxmlformats.org/officeDocument/2006/relationships/oleObject" Target="../embeddings/oleObject184.bin"/><Relationship Id="rId19" Type="http://schemas.openxmlformats.org/officeDocument/2006/relationships/oleObject" Target="../embeddings/oleObject193.bin"/><Relationship Id="rId4" Type="http://schemas.openxmlformats.org/officeDocument/2006/relationships/oleObject" Target="../embeddings/oleObject178.bin"/><Relationship Id="rId9" Type="http://schemas.openxmlformats.org/officeDocument/2006/relationships/oleObject" Target="../embeddings/oleObject183.bin"/><Relationship Id="rId14" Type="http://schemas.openxmlformats.org/officeDocument/2006/relationships/oleObject" Target="../embeddings/oleObject18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audio" Target="../media/audio9.wav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357297"/>
          </a:xfrm>
          <a:blipFill>
            <a:blip r:embed="rId4"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pPr algn="ctr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第二讲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0035" y="1643051"/>
            <a:ext cx="8143932" cy="4483113"/>
          </a:xfrm>
          <a:noFill/>
          <a:ln>
            <a:noFill/>
          </a:ln>
          <a:effectLst>
            <a:outerShdw blurRad="152400" dist="279400" dir="9000000" algn="ctr" rotWithShape="0">
              <a:srgbClr val="00B0F0"/>
            </a:outerShdw>
          </a:effectLst>
          <a:scene3d>
            <a:camera prst="orthographicFront"/>
            <a:lightRig rig="threePt" dir="t"/>
          </a:scene3d>
          <a:sp3d extrusionH="76200">
            <a:extrusionClr>
              <a:schemeClr val="accent6"/>
            </a:extrusionClr>
          </a:sp3d>
        </p:spPr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zh-CN" altLang="en-US" sz="9600" dirty="0" smtClean="0">
                <a:latin typeface="楷体" pitchFamily="49" charset="-122"/>
                <a:ea typeface="楷体" pitchFamily="49" charset="-122"/>
              </a:rPr>
              <a:t>极限</a:t>
            </a:r>
            <a:endParaRPr lang="en-US" altLang="zh-CN" sz="9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858149" y="1600201"/>
            <a:ext cx="828652" cy="4525963"/>
          </a:xfrm>
        </p:spPr>
        <p:txBody>
          <a:bodyPr/>
          <a:lstStyle/>
          <a:p>
            <a:pPr>
              <a:buNone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073" name="公式" r:id="rId5" imgW="114120" imgH="215640" progId="Equation.3">
              <p:embed/>
            </p:oleObj>
          </a:graphicData>
        </a:graphic>
      </p:graphicFrame>
    </p:spTree>
  </p:cSld>
  <p:clrMapOvr>
    <a:masterClrMapping/>
  </p:clrMapOvr>
  <p:transition spd="med">
    <p:randomBar dir="vert"/>
    <p:sndAc>
      <p:stSnd>
        <p:snd r:embed="rId3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23" name="Object 31"/>
          <p:cNvGraphicFramePr>
            <a:graphicFrameLocks noChangeAspect="1"/>
          </p:cNvGraphicFramePr>
          <p:nvPr/>
        </p:nvGraphicFramePr>
        <p:xfrm>
          <a:off x="1389063" y="762000"/>
          <a:ext cx="4468821" cy="635000"/>
        </p:xfrm>
        <a:graphic>
          <a:graphicData uri="http://schemas.openxmlformats.org/presentationml/2006/ole">
            <p:oleObj spid="_x0000_s22530" name="公式" r:id="rId4" imgW="1269720" imgH="228600" progId="Equation.3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2976" y="1857364"/>
            <a:ext cx="500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没有极限的。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sndAc>
      <p:stSnd>
        <p:snd r:embed="rId3" name="click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28596" y="719138"/>
          <a:ext cx="7286676" cy="995350"/>
        </p:xfrm>
        <a:graphic>
          <a:graphicData uri="http://schemas.openxmlformats.org/presentationml/2006/ole">
            <p:oleObj spid="_x0000_s23554" name="公式" r:id="rId4" imgW="1041120" imgH="228600" progId="Equation.3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7224" y="2071678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没有极限。</a:t>
            </a: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714620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但为了方便，记为</a:t>
            </a: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7174" name="Object 3"/>
          <p:cNvGraphicFramePr>
            <a:graphicFrameLocks noChangeAspect="1"/>
          </p:cNvGraphicFramePr>
          <p:nvPr/>
        </p:nvGraphicFramePr>
        <p:xfrm>
          <a:off x="1785938" y="3500439"/>
          <a:ext cx="2928938" cy="1065212"/>
        </p:xfrm>
        <a:graphic>
          <a:graphicData uri="http://schemas.openxmlformats.org/presentationml/2006/ole">
            <p:oleObj spid="_x0000_s23555" name="公式" r:id="rId5" imgW="799920" imgH="291960" progId="Equation.3">
              <p:embed/>
            </p:oleObj>
          </a:graphicData>
        </a:graphic>
      </p:graphicFrame>
    </p:spTree>
  </p:cSld>
  <p:clrMapOvr>
    <a:masterClrMapping/>
  </p:clrMapOvr>
  <p:transition>
    <p:sndAc>
      <p:stSnd>
        <p:snd r:embed="rId3" name="click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B39C02F5-1D4B-4140-A866-294323580780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 flipH="1">
          <a:off x="685800" y="1363663"/>
          <a:ext cx="228600" cy="95250"/>
        </p:xfrm>
        <a:graphic>
          <a:graphicData uri="http://schemas.openxmlformats.org/presentationml/2006/ole">
            <p:oleObj spid="_x0000_s24578" name="Document" r:id="rId4" imgW="7436520" imgH="3114720" progId="Word.Document.8">
              <p:embed/>
            </p:oleObj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5638" y="4638675"/>
            <a:ext cx="6076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如果数列没有极限</a:t>
            </a:r>
            <a:r>
              <a:rPr lang="en-US" altLang="zh-CN" sz="2800" b="1"/>
              <a:t>,</a:t>
            </a:r>
            <a:r>
              <a:rPr lang="zh-CN" altLang="en-US" sz="2800" b="1"/>
              <a:t>就说数列是发散的</a:t>
            </a:r>
            <a:r>
              <a:rPr lang="en-US" altLang="zh-CN" sz="2800" b="1"/>
              <a:t>.</a:t>
            </a:r>
            <a:endParaRPr lang="en-US" altLang="zh-CN" sz="280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50" y="5181600"/>
            <a:ext cx="1874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3CC"/>
                </a:solidFill>
                <a:ea typeface="黑体" pitchFamily="2" charset="-122"/>
              </a:rPr>
              <a:t>注意：</a:t>
            </a:r>
            <a:endParaRPr lang="zh-CN" altLang="en-US" sz="2800" b="1">
              <a:solidFill>
                <a:srgbClr val="0033CC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5581650"/>
          <a:ext cx="6629400" cy="584200"/>
        </p:xfrm>
        <a:graphic>
          <a:graphicData uri="http://schemas.openxmlformats.org/presentationml/2006/ole">
            <p:oleObj spid="_x0000_s24579" name="Equation" r:id="rId5" imgW="2869920" imgH="2538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76400" y="6243638"/>
          <a:ext cx="4724400" cy="498475"/>
        </p:xfrm>
        <a:graphic>
          <a:graphicData uri="http://schemas.openxmlformats.org/presentationml/2006/ole">
            <p:oleObj spid="_x0000_s24580" name="Equation" r:id="rId6" imgW="1930320" imgH="2030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124075" y="284163"/>
          <a:ext cx="247650" cy="736600"/>
        </p:xfrm>
        <a:graphic>
          <a:graphicData uri="http://schemas.openxmlformats.org/presentationml/2006/ole">
            <p:oleObj spid="_x0000_s24581" name="Equation" r:id="rId7" imgW="114120" imgH="21564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979613" y="476250"/>
          <a:ext cx="2592387" cy="587375"/>
        </p:xfrm>
        <a:graphic>
          <a:graphicData uri="http://schemas.openxmlformats.org/presentationml/2006/ole">
            <p:oleObj spid="_x0000_s24582" name="Equation" r:id="rId8" imgW="952200" imgH="21564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914400" y="457200"/>
          <a:ext cx="1065213" cy="608013"/>
        </p:xfrm>
        <a:graphic>
          <a:graphicData uri="http://schemas.openxmlformats.org/presentationml/2006/ole">
            <p:oleObj spid="_x0000_s24583" name="Equation" r:id="rId9" imgW="355320" imgH="20304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295400" y="1295400"/>
          <a:ext cx="3048000" cy="579438"/>
        </p:xfrm>
        <a:graphic>
          <a:graphicData uri="http://schemas.openxmlformats.org/presentationml/2006/ole">
            <p:oleObj spid="_x0000_s24584" name="Equation" r:id="rId10" imgW="1206360" imgH="22860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72000" y="1295400"/>
          <a:ext cx="3276600" cy="496888"/>
        </p:xfrm>
        <a:graphic>
          <a:graphicData uri="http://schemas.openxmlformats.org/presentationml/2006/ole">
            <p:oleObj spid="_x0000_s24585" name="Equation" r:id="rId11" imgW="1422360" imgH="21564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39750" y="2057400"/>
          <a:ext cx="2819400" cy="539750"/>
        </p:xfrm>
        <a:graphic>
          <a:graphicData uri="http://schemas.openxmlformats.org/presentationml/2006/ole">
            <p:oleObj spid="_x0000_s24586" name="Equation" r:id="rId12" imgW="1130040" imgH="21564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492500" y="2057400"/>
          <a:ext cx="1752600" cy="474663"/>
        </p:xfrm>
        <a:graphic>
          <a:graphicData uri="http://schemas.openxmlformats.org/presentationml/2006/ole">
            <p:oleObj spid="_x0000_s24587" name="Equation" r:id="rId13" imgW="749160" imgH="203040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292725" y="2024063"/>
          <a:ext cx="2514600" cy="612775"/>
        </p:xfrm>
        <a:graphic>
          <a:graphicData uri="http://schemas.openxmlformats.org/presentationml/2006/ole">
            <p:oleObj spid="_x0000_s24588" name="Equation" r:id="rId14" imgW="1041120" imgH="253800" progId="Equation.3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468313" y="2743200"/>
          <a:ext cx="6389687" cy="558800"/>
        </p:xfrm>
        <a:graphic>
          <a:graphicData uri="http://schemas.openxmlformats.org/presentationml/2006/ole">
            <p:oleObj spid="_x0000_s24589" name="Equation" r:id="rId15" imgW="2616120" imgH="228600" progId="Equation.3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11138" y="3371850"/>
          <a:ext cx="3905250" cy="635000"/>
        </p:xfrm>
        <a:graphic>
          <a:graphicData uri="http://schemas.openxmlformats.org/presentationml/2006/ole">
            <p:oleObj spid="_x0000_s24590" name="Equation" r:id="rId16" imgW="1638000" imgH="266400" progId="">
              <p:embed/>
            </p:oleObj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23850" y="3990975"/>
          <a:ext cx="4946650" cy="590550"/>
        </p:xfrm>
        <a:graphic>
          <a:graphicData uri="http://schemas.openxmlformats.org/presentationml/2006/ole">
            <p:oleObj spid="_x0000_s24591" name="Equation" r:id="rId17" imgW="1917360" imgH="228600" progId="">
              <p:embed/>
            </p:oleObj>
          </a:graphicData>
        </a:graphic>
      </p:graphicFrame>
    </p:spTree>
  </p:cSld>
  <p:clrMapOvr>
    <a:masterClrMapping/>
  </p:clrMapOvr>
  <p:transition>
    <p:sndAc>
      <p:stSnd>
        <p:snd r:embed="rId3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0839485D-10B1-4815-BA23-941D070814DC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219200" y="4191000"/>
            <a:ext cx="6056313" cy="328613"/>
            <a:chOff x="960" y="1296"/>
            <a:chExt cx="3815" cy="207"/>
          </a:xfrm>
        </p:grpSpPr>
        <p:sp>
          <p:nvSpPr>
            <p:cNvPr id="4" name="Line 3"/>
            <p:cNvSpPr>
              <a:spLocks noChangeShapeType="1"/>
            </p:cNvSpPr>
            <p:nvPr/>
          </p:nvSpPr>
          <p:spPr bwMode="auto">
            <a:xfrm>
              <a:off x="960" y="1296"/>
              <a:ext cx="37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608" y="1344"/>
            <a:ext cx="167" cy="159"/>
          </p:xfrm>
          <a:graphic>
            <a:graphicData uri="http://schemas.openxmlformats.org/presentationml/2006/ole">
              <p:oleObj spid="_x0000_s25602" name="公式" r:id="rId4" imgW="266400" imgH="253800" progId="Equation.3">
                <p:embed/>
              </p:oleObj>
            </a:graphicData>
          </a:graphic>
        </p:graphicFrame>
      </p:grp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800600" y="41529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581400" y="41529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962400" y="41529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572000" y="41529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571750" y="4152900"/>
            <a:ext cx="368300" cy="495300"/>
            <a:chOff x="1620" y="2616"/>
            <a:chExt cx="232" cy="312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680" y="261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1620" y="2640"/>
            <a:ext cx="232" cy="288"/>
          </p:xfrm>
          <a:graphic>
            <a:graphicData uri="http://schemas.openxmlformats.org/presentationml/2006/ole">
              <p:oleObj spid="_x0000_s25603" name="公式" r:id="rId5" imgW="368280" imgH="457200" progId="Equation.3">
                <p:embed/>
              </p:oleObj>
            </a:graphicData>
          </a:graphic>
        </p:graphicFrame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046288" y="4152900"/>
            <a:ext cx="392112" cy="495300"/>
            <a:chOff x="1289" y="2616"/>
            <a:chExt cx="247" cy="312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344" y="261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1289" y="2640"/>
            <a:ext cx="247" cy="288"/>
          </p:xfrm>
          <a:graphic>
            <a:graphicData uri="http://schemas.openxmlformats.org/presentationml/2006/ole">
              <p:oleObj spid="_x0000_s25604" name="公式" r:id="rId6" imgW="393480" imgH="457200" progId="Equation.3">
                <p:embed/>
              </p:oleObj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029200" y="4191000"/>
          <a:ext cx="762000" cy="457200"/>
        </p:xfrm>
        <a:graphic>
          <a:graphicData uri="http://schemas.openxmlformats.org/presentationml/2006/ole">
            <p:oleObj spid="_x0000_s25605" name="Equation" r:id="rId7" imgW="761760" imgH="457200" progId="Equation.3">
              <p:embed/>
            </p:oleObj>
          </a:graphicData>
        </a:graphic>
      </p:graphicFrame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200400" y="4152900"/>
            <a:ext cx="736600" cy="495300"/>
            <a:chOff x="2016" y="2616"/>
            <a:chExt cx="464" cy="312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160" y="261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2016" y="2640"/>
            <a:ext cx="464" cy="288"/>
          </p:xfrm>
          <a:graphic>
            <a:graphicData uri="http://schemas.openxmlformats.org/presentationml/2006/ole">
              <p:oleObj spid="_x0000_s25606" name="公式" r:id="rId8" imgW="736560" imgH="457200" progId="Equation.3">
                <p:embed/>
              </p:oleObj>
            </a:graphicData>
          </a:graphic>
        </p:graphicFrame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096000" y="4152900"/>
            <a:ext cx="392113" cy="495300"/>
            <a:chOff x="3840" y="2616"/>
            <a:chExt cx="247" cy="312"/>
          </a:xfrm>
        </p:grpSpPr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3840" y="2640"/>
            <a:ext cx="247" cy="288"/>
          </p:xfrm>
          <a:graphic>
            <a:graphicData uri="http://schemas.openxmlformats.org/presentationml/2006/ole">
              <p:oleObj spid="_x0000_s25607" name="公式" r:id="rId9" imgW="393480" imgH="457200" progId="Equation.3">
                <p:embed/>
              </p:oleObj>
            </a:graphicData>
          </a:graphic>
        </p:graphicFrame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936" y="261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105400" y="41529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3810000" y="41529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5334000" y="41529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4191000" y="41529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26"/>
          <p:cNvSpPr>
            <a:spLocks/>
          </p:cNvSpPr>
          <p:nvPr/>
        </p:nvSpPr>
        <p:spPr bwMode="auto">
          <a:xfrm rot="5400000">
            <a:off x="4267200" y="2705100"/>
            <a:ext cx="342900" cy="2552700"/>
          </a:xfrm>
          <a:prstGeom prst="leftBrace">
            <a:avLst>
              <a:gd name="adj1" fmla="val 62037"/>
              <a:gd name="adj2" fmla="val 50000"/>
            </a:avLst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4267200" y="3429000"/>
          <a:ext cx="404813" cy="330200"/>
        </p:xfrm>
        <a:graphic>
          <a:graphicData uri="http://schemas.openxmlformats.org/presentationml/2006/ole">
            <p:oleObj spid="_x0000_s25608" name="公式" r:id="rId10" imgW="406080" imgH="330120" progId="Equation.3">
              <p:embed/>
            </p:oleObj>
          </a:graphicData>
        </a:graphic>
      </p:graphicFrame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711450" y="3709988"/>
            <a:ext cx="773113" cy="519112"/>
            <a:chOff x="1708" y="2337"/>
            <a:chExt cx="487" cy="327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968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1708" y="2337"/>
            <a:ext cx="487" cy="159"/>
          </p:xfrm>
          <a:graphic>
            <a:graphicData uri="http://schemas.openxmlformats.org/presentationml/2006/ole">
              <p:oleObj spid="_x0000_s25609" name="公式" r:id="rId11" imgW="774360" imgH="253800" progId="Equation.3">
                <p:embed/>
              </p:oleObj>
            </a:graphicData>
          </a:graphic>
        </p:graphicFrame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5251450" y="3651250"/>
            <a:ext cx="787400" cy="577850"/>
            <a:chOff x="3308" y="2300"/>
            <a:chExt cx="496" cy="364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600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3308" y="2300"/>
            <a:ext cx="496" cy="167"/>
          </p:xfrm>
          <a:graphic>
            <a:graphicData uri="http://schemas.openxmlformats.org/presentationml/2006/ole">
              <p:oleObj spid="_x0000_s25610" name="公式" r:id="rId12" imgW="787320" imgH="266400" progId="Equation.3">
                <p:embed/>
              </p:oleObj>
            </a:graphicData>
          </a:graphic>
        </p:graphicFrame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4362450" y="4152900"/>
            <a:ext cx="239713" cy="419100"/>
            <a:chOff x="2748" y="2616"/>
            <a:chExt cx="151" cy="264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2784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" name="Object 36"/>
            <p:cNvGraphicFramePr>
              <a:graphicFrameLocks noChangeAspect="1"/>
            </p:cNvGraphicFramePr>
            <p:nvPr/>
          </p:nvGraphicFramePr>
          <p:xfrm>
            <a:off x="2748" y="2721"/>
            <a:ext cx="151" cy="159"/>
          </p:xfrm>
          <a:graphic>
            <a:graphicData uri="http://schemas.openxmlformats.org/presentationml/2006/ole">
              <p:oleObj spid="_x0000_s25611" name="公式" r:id="rId13" imgW="241200" imgH="253800" progId="Equation.3">
                <p:embed/>
              </p:oleObj>
            </a:graphicData>
          </a:graphic>
        </p:graphicFrame>
      </p:grp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2627313" y="2060575"/>
          <a:ext cx="1873250" cy="977900"/>
        </p:xfrm>
        <a:graphic>
          <a:graphicData uri="http://schemas.openxmlformats.org/presentationml/2006/ole">
            <p:oleObj spid="_x0000_s25612" name="Equation" r:id="rId14" imgW="876240" imgH="457200" progId="">
              <p:embed/>
            </p:oleObj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827088" y="304800"/>
          <a:ext cx="4267200" cy="735013"/>
        </p:xfrm>
        <a:graphic>
          <a:graphicData uri="http://schemas.openxmlformats.org/presentationml/2006/ole">
            <p:oleObj spid="_x0000_s25613" name="Equation" r:id="rId15" imgW="1625400" imgH="279360" progId="Equation.3">
              <p:embed/>
            </p:oleObj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1143000" y="1092200"/>
          <a:ext cx="1341438" cy="536575"/>
        </p:xfrm>
        <a:graphic>
          <a:graphicData uri="http://schemas.openxmlformats.org/presentationml/2006/ole">
            <p:oleObj spid="_x0000_s25614" name="Equation" r:id="rId16" imgW="507960" imgH="203040" progId="Equation.3">
              <p:embed/>
            </p:oleObj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2555875" y="1046163"/>
          <a:ext cx="2616200" cy="654050"/>
        </p:xfrm>
        <a:graphic>
          <a:graphicData uri="http://schemas.openxmlformats.org/presentationml/2006/ole">
            <p:oleObj spid="_x0000_s25615" name="Equation" r:id="rId17" imgW="1015920" imgH="253800" progId="Equation.3">
              <p:embed/>
            </p:oleObj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5219700" y="1031875"/>
          <a:ext cx="2881313" cy="596900"/>
        </p:xfrm>
        <a:graphic>
          <a:graphicData uri="http://schemas.openxmlformats.org/presentationml/2006/ole">
            <p:oleObj spid="_x0000_s25616" name="Equation" r:id="rId18" imgW="1104840" imgH="228600" progId="Equation.3">
              <p:embed/>
            </p:oleObj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468313" y="1773238"/>
          <a:ext cx="5975350" cy="503237"/>
        </p:xfrm>
        <a:graphic>
          <a:graphicData uri="http://schemas.openxmlformats.org/presentationml/2006/ole">
            <p:oleObj spid="_x0000_s25617" name="Equation" r:id="rId19" imgW="2552400" imgH="215640" progId="Equation.3">
              <p:embed/>
            </p:oleObj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374650" y="2489200"/>
          <a:ext cx="2325688" cy="508000"/>
        </p:xfrm>
        <a:graphic>
          <a:graphicData uri="http://schemas.openxmlformats.org/presentationml/2006/ole">
            <p:oleObj spid="_x0000_s25618" name="Equation" r:id="rId20" imgW="990360" imgH="215640" progId="">
              <p:embed/>
            </p:oleObj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4356100" y="2549525"/>
          <a:ext cx="4392613" cy="447675"/>
        </p:xfrm>
        <a:graphic>
          <a:graphicData uri="http://schemas.openxmlformats.org/presentationml/2006/ole">
            <p:oleObj spid="_x0000_s25619" name="Equation" r:id="rId21" imgW="1993680" imgH="203040" progId="Equation.3">
              <p:embed/>
            </p:oleObj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5620" name="Equation" r:id="rId22" imgW="114120" imgH="215640" progId="Equation.3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684213" y="5073650"/>
          <a:ext cx="8016875" cy="515938"/>
        </p:xfrm>
        <a:graphic>
          <a:graphicData uri="http://schemas.openxmlformats.org/presentationml/2006/ole">
            <p:oleObj spid="_x0000_s25621" name="Equation" r:id="rId23" imgW="3543120" imgH="228600" progId="">
              <p:embed/>
            </p:oleObj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6443663" y="1773238"/>
          <a:ext cx="1079500" cy="523875"/>
        </p:xfrm>
        <a:graphic>
          <a:graphicData uri="http://schemas.openxmlformats.org/presentationml/2006/ole">
            <p:oleObj spid="_x0000_s25622" name="Equation" r:id="rId24" imgW="469800" imgH="228600" progId="">
              <p:embed/>
            </p:oleObj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7451725" y="1773238"/>
          <a:ext cx="1081088" cy="442912"/>
        </p:xfrm>
        <a:graphic>
          <a:graphicData uri="http://schemas.openxmlformats.org/presentationml/2006/ole">
            <p:oleObj spid="_x0000_s25623" name="Equation" r:id="rId25" imgW="495000" imgH="203040" progId="">
              <p:embed/>
            </p:oleObj>
          </a:graphicData>
        </a:graphic>
      </p:graphicFrame>
    </p:spTree>
  </p:cSld>
  <p:clrMapOvr>
    <a:masterClrMapping/>
  </p:clrMapOvr>
  <p:transition>
    <p:sndAc>
      <p:stSnd>
        <p:snd r:embed="rId3" name="arrow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32F5C875-D549-41BA-BE2E-80994E29CB2B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90600" y="45720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说明</a:t>
            </a:r>
            <a:r>
              <a:rPr lang="en-US" altLang="zh-CN" sz="3200" b="1"/>
              <a:t>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16013" y="1066800"/>
          <a:ext cx="6229350" cy="495300"/>
        </p:xfrm>
        <a:graphic>
          <a:graphicData uri="http://schemas.openxmlformats.org/presentationml/2006/ole">
            <p:oleObj spid="_x0000_s26626" name="Equation" r:id="rId4" imgW="2717640" imgH="2156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0825" y="1700213"/>
          <a:ext cx="4371975" cy="571500"/>
        </p:xfrm>
        <a:graphic>
          <a:graphicData uri="http://schemas.openxmlformats.org/presentationml/2006/ole">
            <p:oleObj spid="_x0000_s26627" name="Equation" r:id="rId5" imgW="1650960" imgH="215640" progId="">
              <p:embed/>
            </p:oleObj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0825" y="2636838"/>
            <a:ext cx="898525" cy="5794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2"/>
                </a:solidFill>
                <a:ea typeface="仿宋_GB2312" pitchFamily="49" charset="-122"/>
              </a:rPr>
              <a:t>例</a:t>
            </a:r>
            <a:r>
              <a:rPr lang="en-US" altLang="zh-CN" sz="3200" b="1">
                <a:solidFill>
                  <a:schemeClr val="tx2"/>
                </a:solidFill>
                <a:ea typeface="仿宋_GB2312" pitchFamily="49" charset="-122"/>
              </a:rPr>
              <a:t>2</a:t>
            </a:r>
            <a:r>
              <a:rPr lang="en-US" altLang="zh-CN" sz="3200">
                <a:solidFill>
                  <a:schemeClr val="tx2"/>
                </a:solidFill>
                <a:ea typeface="仿宋_GB2312" pitchFamily="49" charset="-122"/>
              </a:rPr>
              <a:t>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38238" y="2644775"/>
          <a:ext cx="2425700" cy="712788"/>
        </p:xfrm>
        <a:graphic>
          <a:graphicData uri="http://schemas.openxmlformats.org/presentationml/2006/ole">
            <p:oleObj spid="_x0000_s26628" name="Equation" r:id="rId6" imgW="863280" imgH="253800" progId="Equation.3">
              <p:embed/>
            </p:oleObj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52800" y="2667000"/>
            <a:ext cx="2971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证明等比数列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651500" y="2636838"/>
          <a:ext cx="3200400" cy="593725"/>
        </p:xfrm>
        <a:graphic>
          <a:graphicData uri="http://schemas.openxmlformats.org/presentationml/2006/ole">
            <p:oleObj spid="_x0000_s26629" name="Equation" r:id="rId7" imgW="1231560" imgH="228600" progId="Equation.3">
              <p:embed/>
            </p:oleObj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3357563"/>
            <a:ext cx="214312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黑体" pitchFamily="2" charset="-122"/>
                <a:ea typeface="黑体" pitchFamily="2" charset="-122"/>
              </a:rPr>
              <a:t>的极限为</a:t>
            </a:r>
            <a:r>
              <a:rPr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2800">
                <a:ea typeface="仿宋_GB2312" pitchFamily="49" charset="-122"/>
              </a:rPr>
              <a:t> 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1188" y="4149725"/>
            <a:ext cx="728662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2"/>
                </a:solidFill>
                <a:ea typeface="仿宋_GB2312" pitchFamily="49" charset="-122"/>
              </a:rPr>
              <a:t>证</a:t>
            </a:r>
            <a:r>
              <a:rPr lang="en-US" altLang="zh-CN" sz="3200" b="1">
                <a:solidFill>
                  <a:schemeClr val="tx2"/>
                </a:solidFill>
                <a:ea typeface="仿宋_GB2312" pitchFamily="49" charset="-122"/>
              </a:rPr>
              <a:t>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600200" y="4191000"/>
          <a:ext cx="1404938" cy="592138"/>
        </p:xfrm>
        <a:graphic>
          <a:graphicData uri="http://schemas.openxmlformats.org/presentationml/2006/ole">
            <p:oleObj spid="_x0000_s26630" name="Equation" r:id="rId8" imgW="482400" imgH="20304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048000" y="4191000"/>
          <a:ext cx="1600200" cy="533400"/>
        </p:xfrm>
        <a:graphic>
          <a:graphicData uri="http://schemas.openxmlformats.org/presentationml/2006/ole">
            <p:oleObj spid="_x0000_s26631" name="Equation" r:id="rId9" imgW="647640" imgH="21564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876800" y="4114800"/>
          <a:ext cx="2719388" cy="619125"/>
        </p:xfrm>
        <a:graphic>
          <a:graphicData uri="http://schemas.openxmlformats.org/presentationml/2006/ole">
            <p:oleObj spid="_x0000_s26632" name="Equation" r:id="rId10" imgW="1117440" imgH="253800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914400" y="5029200"/>
          <a:ext cx="1676400" cy="669925"/>
        </p:xfrm>
        <a:graphic>
          <a:graphicData uri="http://schemas.openxmlformats.org/presentationml/2006/ole">
            <p:oleObj spid="_x0000_s26633" name="Equation" r:id="rId11" imgW="634680" imgH="253800" progId="Equation.3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667000" y="4953000"/>
          <a:ext cx="3124200" cy="765175"/>
        </p:xfrm>
        <a:graphic>
          <a:graphicData uri="http://schemas.openxmlformats.org/presentationml/2006/ole">
            <p:oleObj spid="_x0000_s26634" name="Equation" r:id="rId12" imgW="1193760" imgH="291960" progId="Equation.3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6011863" y="4941888"/>
          <a:ext cx="2305050" cy="658812"/>
        </p:xfrm>
        <a:graphic>
          <a:graphicData uri="http://schemas.openxmlformats.org/presentationml/2006/ole">
            <p:oleObj spid="_x0000_s26635" name="Equation" r:id="rId13" imgW="977760" imgH="279360" progId="Equation.3">
              <p:embed/>
            </p:oleObj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990600" y="5943600"/>
          <a:ext cx="3825875" cy="631825"/>
        </p:xfrm>
        <a:graphic>
          <a:graphicData uri="http://schemas.openxmlformats.org/presentationml/2006/ole">
            <p:oleObj spid="_x0000_s26636" name="Equation" r:id="rId14" imgW="1536480" imgH="253800" progId="Equation.3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7308850" y="1052513"/>
          <a:ext cx="1150938" cy="473075"/>
        </p:xfrm>
        <a:graphic>
          <a:graphicData uri="http://schemas.openxmlformats.org/presentationml/2006/ole">
            <p:oleObj spid="_x0000_s26637" name="Equation" r:id="rId15" imgW="495000" imgH="203040" progId="">
              <p:embed/>
            </p:oleObj>
          </a:graphicData>
        </a:graphic>
      </p:graphicFrame>
    </p:spTree>
  </p:cSld>
  <p:clrMapOvr>
    <a:masterClrMapping/>
  </p:clrMapOvr>
  <p:transition>
    <p:sndAc>
      <p:stSnd>
        <p:snd r:embed="rId3" name="click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 autoUpdateAnimBg="0"/>
      <p:bldP spid="8" grpId="0" autoUpdateAnimBg="0"/>
      <p:bldP spid="10" grpId="0" autoUpdateAnimBg="0"/>
      <p:bldP spid="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53EA807C-B729-4C18-8BE4-AA0DE06E51F1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447800" y="228600"/>
          <a:ext cx="2979738" cy="1052513"/>
        </p:xfrm>
        <a:graphic>
          <a:graphicData uri="http://schemas.openxmlformats.org/presentationml/2006/ole">
            <p:oleObj spid="_x0000_s27651" name="Equation" r:id="rId4" imgW="1257120" imgH="444240" progId="Equation.3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547813" y="1341438"/>
          <a:ext cx="3048000" cy="1109662"/>
        </p:xfrm>
        <a:graphic>
          <a:graphicData uri="http://schemas.openxmlformats.org/presentationml/2006/ole">
            <p:oleObj spid="_x0000_s27652" name="Equation" r:id="rId5" imgW="1218960" imgH="444240" progId="Equation.3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000100" y="2571744"/>
          <a:ext cx="1857388" cy="431806"/>
        </p:xfrm>
        <a:graphic>
          <a:graphicData uri="http://schemas.openxmlformats.org/presentationml/2006/ole">
            <p:oleObj spid="_x0000_s27653" name="公式" r:id="rId6" imgW="876240" imgH="215640" progId="Equation.3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203575" y="2565400"/>
          <a:ext cx="2520950" cy="684213"/>
        </p:xfrm>
        <a:graphic>
          <a:graphicData uri="http://schemas.openxmlformats.org/presentationml/2006/ole">
            <p:oleObj spid="_x0000_s27654" name="Equation" r:id="rId7" imgW="1028520" imgH="279360" progId="Equation.3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214414" y="4429132"/>
          <a:ext cx="3457575" cy="760413"/>
        </p:xfrm>
        <a:graphic>
          <a:graphicData uri="http://schemas.openxmlformats.org/presentationml/2006/ole">
            <p:oleObj spid="_x0000_s27655" name="Equation" r:id="rId8" imgW="1282680" imgH="279360" progId="">
              <p:embed/>
            </p:oleObj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84213" y="3429000"/>
            <a:ext cx="1152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所以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483100" y="3327400"/>
          <a:ext cx="177800" cy="203200"/>
        </p:xfrm>
        <a:graphic>
          <a:graphicData uri="http://schemas.openxmlformats.org/presentationml/2006/ole">
            <p:oleObj spid="_x0000_s27656" name="公式" r:id="rId9" imgW="177480" imgH="203040" progId="Equation.3">
              <p:embed/>
            </p:oleObj>
          </a:graphicData>
        </a:graphic>
      </p:graphicFrame>
    </p:spTree>
  </p:cSld>
  <p:clrMapOvr>
    <a:masterClrMapping/>
  </p:clrMapOvr>
  <p:transition>
    <p:sndAc>
      <p:stSnd>
        <p:snd r:embed="rId3" name="click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500042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四、数列极限的性质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37A91D33-E9C9-4934-A299-2639F99B8B0B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38200" y="1268413"/>
            <a:ext cx="2057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33CC"/>
                </a:solidFill>
              </a:rPr>
              <a:t>1.</a:t>
            </a:r>
            <a:r>
              <a:rPr lang="zh-CN" altLang="zh-CN" sz="3200" b="1">
                <a:solidFill>
                  <a:srgbClr val="0033CC"/>
                </a:solidFill>
              </a:rPr>
              <a:t>有界性</a:t>
            </a:r>
            <a:endParaRPr lang="zh-CN" altLang="en-US" sz="2800" b="1">
              <a:solidFill>
                <a:srgbClr val="0033CC"/>
              </a:solidFill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95288" y="1844675"/>
          <a:ext cx="8343900" cy="2971800"/>
        </p:xfrm>
        <a:graphic>
          <a:graphicData uri="http://schemas.openxmlformats.org/presentationml/2006/ole">
            <p:oleObj spid="_x0000_s33794" name="文档" r:id="rId4" imgW="8357651" imgH="2980278" progId="Word.Document.8">
              <p:embed/>
            </p:oleObj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38200" y="3573463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例如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1619250" y="3895725"/>
          <a:ext cx="2590800" cy="901700"/>
        </p:xfrm>
        <a:graphic>
          <a:graphicData uri="http://schemas.openxmlformats.org/presentationml/2006/ole">
            <p:oleObj spid="_x0000_s33795" name="公式" r:id="rId5" imgW="2590560" imgH="901440" progId="Equation.3">
              <p:embed/>
            </p:oleObj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5292725" y="4114800"/>
          <a:ext cx="2209800" cy="635000"/>
        </p:xfrm>
        <a:graphic>
          <a:graphicData uri="http://schemas.openxmlformats.org/presentationml/2006/ole">
            <p:oleObj spid="_x0000_s33796" name="Equation" r:id="rId6" imgW="838080" imgH="241200" progId="Equation.3">
              <p:embed/>
            </p:oleObj>
          </a:graphicData>
        </a:graphic>
      </p:graphicFrame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284663" y="414972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3CC"/>
                </a:solidFill>
              </a:rPr>
              <a:t>有界</a:t>
            </a:r>
            <a:endParaRPr lang="zh-CN" altLang="en-US" sz="2800" b="1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524750" y="413385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3CC"/>
                </a:solidFill>
              </a:rPr>
              <a:t>无界</a:t>
            </a:r>
            <a:endParaRPr lang="zh-CN" altLang="en-US" sz="2800" b="1"/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914400" y="4724400"/>
          <a:ext cx="685800" cy="549275"/>
        </p:xfrm>
        <a:graphic>
          <a:graphicData uri="http://schemas.openxmlformats.org/presentationml/2006/ole">
            <p:oleObj spid="_x0000_s33797" name="Equation" r:id="rId7" imgW="253800" imgH="203040" progId="Equation.3">
              <p:embed/>
            </p:oleObj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/>
        </p:nvGraphicFramePr>
        <p:xfrm>
          <a:off x="1828800" y="5216525"/>
          <a:ext cx="3200400" cy="517525"/>
        </p:xfrm>
        <a:graphic>
          <a:graphicData uri="http://schemas.openxmlformats.org/presentationml/2006/ole">
            <p:oleObj spid="_x0000_s33798" name="Equation" r:id="rId8" imgW="1257120" imgH="203040" progId="Equation.3">
              <p:embed/>
            </p:oleObj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1828800" y="5851525"/>
          <a:ext cx="6629400" cy="601663"/>
        </p:xfrm>
        <a:graphic>
          <a:graphicData uri="http://schemas.openxmlformats.org/presentationml/2006/ole">
            <p:oleObj spid="_x0000_s33799" name="Equation" r:id="rId9" imgW="2793960" imgH="253800" progId="Equation.3">
              <p:embed/>
            </p:oleObj>
          </a:graphicData>
        </a:graphic>
      </p:graphicFrame>
    </p:spTree>
  </p:cSld>
  <p:clrMapOvr>
    <a:masterClrMapping/>
  </p:clrMapOvr>
  <p:transition>
    <p:sndAc>
      <p:stSnd>
        <p:snd r:embed="rId3" name="explod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utoUpdateAnimBg="0"/>
      <p:bldP spid="10" grpId="0" autoUpdateAnimBg="0"/>
      <p:bldP spid="13" grpId="0" autoUpdateAnimBg="0"/>
      <p:bldP spid="1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001C6E9B-AB6A-45E9-9BF3-883B489EFD0C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838200" y="776288"/>
            <a:ext cx="541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1  </a:t>
            </a:r>
            <a:r>
              <a:rPr lang="zh-CN" altLang="en-US" sz="2800" b="1">
                <a:latin typeface="宋体" pitchFamily="2" charset="-122"/>
              </a:rPr>
              <a:t>收敛的数列必定有界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.</a:t>
            </a:r>
            <a:endParaRPr lang="en-US" altLang="zh-CN" sz="2800" b="1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990600" y="14478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证</a:t>
            </a:r>
            <a:endParaRPr lang="zh-CN" altLang="en-US" sz="2800" b="1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1760538" y="1524000"/>
          <a:ext cx="2001837" cy="530225"/>
        </p:xfrm>
        <a:graphic>
          <a:graphicData uri="http://schemas.openxmlformats.org/presentationml/2006/ole">
            <p:oleObj spid="_x0000_s34824" name="公式" r:id="rId4" imgW="2197080" imgH="583920" progId="Equation.3">
              <p:embed/>
            </p:oleObj>
          </a:graphicData>
        </a:graphic>
      </p:graphicFrame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038600" y="14478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由定义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5638800" y="1528763"/>
          <a:ext cx="1122363" cy="392112"/>
        </p:xfrm>
        <a:graphic>
          <a:graphicData uri="http://schemas.openxmlformats.org/presentationml/2006/ole">
            <p:oleObj spid="_x0000_s34825" name="公式" r:id="rId5" imgW="1231560" imgH="431640" progId="Equation.3">
              <p:embed/>
            </p:oleObj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1066800" y="2286000"/>
          <a:ext cx="5453063" cy="436563"/>
        </p:xfrm>
        <a:graphic>
          <a:graphicData uri="http://schemas.openxmlformats.org/presentationml/2006/ole">
            <p:oleObj spid="_x0000_s34826" name="公式" r:id="rId6" imgW="6019560" imgH="482400" progId="Equation.3">
              <p:embed/>
            </p:oleObj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/>
        </p:nvGraphicFramePr>
        <p:xfrm>
          <a:off x="1066800" y="2971800"/>
          <a:ext cx="3308350" cy="415925"/>
        </p:xfrm>
        <a:graphic>
          <a:graphicData uri="http://schemas.openxmlformats.org/presentationml/2006/ole">
            <p:oleObj spid="_x0000_s34827" name="公式" r:id="rId7" imgW="3632040" imgH="457200" progId="Equation.3">
              <p:embed/>
            </p:oleObj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1016000" y="3581400"/>
          <a:ext cx="5461000" cy="436563"/>
        </p:xfrm>
        <a:graphic>
          <a:graphicData uri="http://schemas.openxmlformats.org/presentationml/2006/ole">
            <p:oleObj spid="_x0000_s34828" name="公式" r:id="rId8" imgW="5994360" imgH="482400" progId="Equation.3">
              <p:embed/>
            </p:oleObj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/>
        </p:nvGraphicFramePr>
        <p:xfrm>
          <a:off x="1066800" y="4267200"/>
          <a:ext cx="4800600" cy="444500"/>
        </p:xfrm>
        <a:graphic>
          <a:graphicData uri="http://schemas.openxmlformats.org/presentationml/2006/ole">
            <p:oleObj spid="_x0000_s34829" name="公式" r:id="rId9" imgW="5194080" imgH="482400" progId="Equation.3">
              <p:embed/>
            </p:oleObj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/>
        </p:nvGraphicFramePr>
        <p:xfrm>
          <a:off x="6096000" y="4267200"/>
          <a:ext cx="1681163" cy="395288"/>
        </p:xfrm>
        <a:graphic>
          <a:graphicData uri="http://schemas.openxmlformats.org/presentationml/2006/ole">
            <p:oleObj spid="_x0000_s34830" name="公式" r:id="rId10" imgW="1942920" imgH="457200" progId="Equation.3">
              <p:embed/>
            </p:oleObj>
          </a:graphicData>
        </a:graphic>
      </p:graphicFrame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914400" y="4854575"/>
            <a:ext cx="716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注意</a:t>
            </a:r>
            <a:r>
              <a:rPr lang="en-US" altLang="zh-CN" sz="2800" b="1">
                <a:sym typeface="Wingdings" pitchFamily="2" charset="2"/>
              </a:rPr>
              <a:t>(1)</a:t>
            </a:r>
            <a:r>
              <a:rPr lang="zh-CN" altLang="en-US" sz="2800" b="1">
                <a:sym typeface="Wingdings" pitchFamily="2" charset="2"/>
              </a:rPr>
              <a:t>数列</a:t>
            </a:r>
            <a:r>
              <a:rPr lang="zh-CN" altLang="en-US" sz="2800" b="1"/>
              <a:t>有界不一定收敛</a:t>
            </a:r>
            <a:r>
              <a:rPr lang="en-US" altLang="zh-CN" sz="2800" b="1"/>
              <a:t>.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1600200" y="6149975"/>
            <a:ext cx="541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(2) </a:t>
            </a:r>
            <a:r>
              <a:rPr lang="zh-CN" altLang="en-US" sz="2800" b="1">
                <a:latin typeface="宋体" pitchFamily="2" charset="-122"/>
              </a:rPr>
              <a:t>无界数列必定发散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.</a:t>
            </a:r>
            <a:endParaRPr lang="en-US" altLang="zh-CN" sz="2800" b="1"/>
          </a:p>
        </p:txBody>
      </p:sp>
      <p:graphicFrame>
        <p:nvGraphicFramePr>
          <p:cNvPr id="27" name="Object 14"/>
          <p:cNvGraphicFramePr>
            <a:graphicFrameLocks noChangeAspect="1"/>
          </p:cNvGraphicFramePr>
          <p:nvPr/>
        </p:nvGraphicFramePr>
        <p:xfrm>
          <a:off x="3132138" y="5445125"/>
          <a:ext cx="2801937" cy="609600"/>
        </p:xfrm>
        <a:graphic>
          <a:graphicData uri="http://schemas.openxmlformats.org/presentationml/2006/ole">
            <p:oleObj spid="_x0000_s34831" name="Equation" r:id="rId11" imgW="1104840" imgH="241200" progId="Equation.3">
              <p:embed/>
            </p:oleObj>
          </a:graphicData>
        </a:graphic>
      </p:graphicFrame>
    </p:spTree>
  </p:cSld>
  <p:clrMapOvr>
    <a:masterClrMapping/>
  </p:clrMapOvr>
  <p:transition>
    <p:sndAc>
      <p:stSnd>
        <p:snd r:embed="rId3" name="camera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8" grpId="0" autoUpdateAnimBg="0"/>
      <p:bldP spid="25" grpId="0" autoUpdateAnimBg="0"/>
      <p:bldP spid="2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92EAE6E8-3564-4FC8-8F88-4ECE35DD99F9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33CC"/>
                </a:solidFill>
              </a:rPr>
              <a:t>2.</a:t>
            </a:r>
            <a:r>
              <a:rPr lang="zh-CN" altLang="en-US" sz="3200" b="1">
                <a:solidFill>
                  <a:srgbClr val="0033CC"/>
                </a:solidFill>
              </a:rPr>
              <a:t>唯一性</a:t>
            </a:r>
            <a:endParaRPr lang="zh-CN" altLang="en-US" sz="2800" b="1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62000" y="762000"/>
            <a:ext cx="746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2  </a:t>
            </a:r>
            <a:r>
              <a:rPr lang="zh-CN" altLang="en-US" sz="2800" b="1">
                <a:latin typeface="宋体" pitchFamily="2" charset="-122"/>
              </a:rPr>
              <a:t>每个收敛的数列只有一个极限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.</a:t>
            </a:r>
            <a:endParaRPr lang="en-US" altLang="zh-CN" sz="2800" b="1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证</a:t>
            </a:r>
            <a:endParaRPr lang="zh-CN" altLang="en-US" sz="2800" b="1"/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990600" y="1371600"/>
          <a:ext cx="3725863" cy="498475"/>
        </p:xfrm>
        <a:graphic>
          <a:graphicData uri="http://schemas.openxmlformats.org/presentationml/2006/ole">
            <p:oleObj spid="_x0000_s35850" name="公式" r:id="rId4" imgW="4356000" imgH="583920" progId="Equation.3">
              <p:embed/>
            </p:oleObj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323850" y="3425825"/>
          <a:ext cx="2433638" cy="508000"/>
        </p:xfrm>
        <a:graphic>
          <a:graphicData uri="http://schemas.openxmlformats.org/presentationml/2006/ole">
            <p:oleObj spid="_x0000_s35851" name="Equation" r:id="rId5" imgW="1028520" imgH="215640" progId="Equation.3">
              <p:embed/>
            </p:oleObj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2771775" y="3429000"/>
          <a:ext cx="3967163" cy="436563"/>
        </p:xfrm>
        <a:graphic>
          <a:graphicData uri="http://schemas.openxmlformats.org/presentationml/2006/ole">
            <p:oleObj spid="_x0000_s35852" name="公式" r:id="rId6" imgW="4381200" imgH="482400" progId="Equation.3">
              <p:embed/>
            </p:oleObj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900113" y="4144963"/>
          <a:ext cx="3922712" cy="436562"/>
        </p:xfrm>
        <a:graphic>
          <a:graphicData uri="http://schemas.openxmlformats.org/presentationml/2006/ole">
            <p:oleObj spid="_x0000_s35853" name="公式" r:id="rId7" imgW="4330440" imgH="482400" progId="Equation.3">
              <p:embed/>
            </p:oleObj>
          </a:graphicData>
        </a:graphic>
      </p:graphicFrame>
      <p:graphicFrame>
        <p:nvGraphicFramePr>
          <p:cNvPr id="24" name="Object 9"/>
          <p:cNvGraphicFramePr>
            <a:graphicFrameLocks noChangeAspect="1"/>
          </p:cNvGraphicFramePr>
          <p:nvPr/>
        </p:nvGraphicFramePr>
        <p:xfrm>
          <a:off x="5003800" y="4167188"/>
          <a:ext cx="3014663" cy="414337"/>
        </p:xfrm>
        <a:graphic>
          <a:graphicData uri="http://schemas.openxmlformats.org/presentationml/2006/ole">
            <p:oleObj spid="_x0000_s35854" name="公式" r:id="rId8" imgW="3327120" imgH="457200" progId="Equation.3">
              <p:embed/>
            </p:oleObj>
          </a:graphicData>
        </a:graphic>
      </p:graphicFrame>
      <p:graphicFrame>
        <p:nvGraphicFramePr>
          <p:cNvPr id="25" name="Object 10"/>
          <p:cNvGraphicFramePr>
            <a:graphicFrameLocks noChangeAspect="1"/>
          </p:cNvGraphicFramePr>
          <p:nvPr/>
        </p:nvGraphicFramePr>
        <p:xfrm>
          <a:off x="395288" y="4800600"/>
          <a:ext cx="2230437" cy="381000"/>
        </p:xfrm>
        <a:graphic>
          <a:graphicData uri="http://schemas.openxmlformats.org/presentationml/2006/ole">
            <p:oleObj spid="_x0000_s35855" name="公式" r:id="rId9" imgW="2463480" imgH="419040" progId="Equation.3">
              <p:embed/>
            </p:oleObj>
          </a:graphicData>
        </a:graphic>
      </p:graphicFrame>
      <p:graphicFrame>
        <p:nvGraphicFramePr>
          <p:cNvPr id="26" name="Object 11"/>
          <p:cNvGraphicFramePr>
            <a:graphicFrameLocks noChangeAspect="1"/>
          </p:cNvGraphicFramePr>
          <p:nvPr/>
        </p:nvGraphicFramePr>
        <p:xfrm>
          <a:off x="1692275" y="5276850"/>
          <a:ext cx="3840163" cy="457200"/>
        </p:xfrm>
        <a:graphic>
          <a:graphicData uri="http://schemas.openxmlformats.org/presentationml/2006/ole">
            <p:oleObj spid="_x0000_s35856" name="公式" r:id="rId10" imgW="4241520" imgH="482400" progId="Equation.3">
              <p:embed/>
            </p:oleObj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2484438" y="5872163"/>
          <a:ext cx="2586037" cy="436562"/>
        </p:xfrm>
        <a:graphic>
          <a:graphicData uri="http://schemas.openxmlformats.org/presentationml/2006/ole">
            <p:oleObj spid="_x0000_s35857" name="公式" r:id="rId11" imgW="2857320" imgH="482400" progId="Equation.3">
              <p:embed/>
            </p:oleObj>
          </a:graphicData>
        </a:graphic>
      </p:graphicFrame>
      <p:graphicFrame>
        <p:nvGraphicFramePr>
          <p:cNvPr id="28" name="Object 13"/>
          <p:cNvGraphicFramePr>
            <a:graphicFrameLocks noChangeAspect="1"/>
          </p:cNvGraphicFramePr>
          <p:nvPr/>
        </p:nvGraphicFramePr>
        <p:xfrm>
          <a:off x="5148263" y="5803900"/>
          <a:ext cx="2438400" cy="649288"/>
        </p:xfrm>
        <a:graphic>
          <a:graphicData uri="http://schemas.openxmlformats.org/presentationml/2006/ole">
            <p:oleObj spid="_x0000_s35858" name="Equation" r:id="rId12" imgW="952200" imgH="253800" progId="Equation.3">
              <p:embed/>
            </p:oleObj>
          </a:graphicData>
        </a:graphic>
      </p:graphicFrame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250825" y="6294438"/>
            <a:ext cx="388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故收敛数列极限唯一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30" name="Object 15"/>
          <p:cNvGraphicFramePr>
            <a:graphicFrameLocks noChangeAspect="1"/>
          </p:cNvGraphicFramePr>
          <p:nvPr/>
        </p:nvGraphicFramePr>
        <p:xfrm>
          <a:off x="4787900" y="1331913"/>
          <a:ext cx="1295400" cy="512762"/>
        </p:xfrm>
        <a:graphic>
          <a:graphicData uri="http://schemas.openxmlformats.org/presentationml/2006/ole">
            <p:oleObj spid="_x0000_s35859" name="Equation" r:id="rId13" imgW="545760" imgH="215640" progId="Equation.3">
              <p:embed/>
            </p:oleObj>
          </a:graphicData>
        </a:graphic>
      </p:graphicFrame>
      <p:graphicFrame>
        <p:nvGraphicFramePr>
          <p:cNvPr id="31" name="Object 16"/>
          <p:cNvGraphicFramePr>
            <a:graphicFrameLocks noChangeAspect="1"/>
          </p:cNvGraphicFramePr>
          <p:nvPr/>
        </p:nvGraphicFramePr>
        <p:xfrm>
          <a:off x="6019800" y="2133600"/>
          <a:ext cx="1752600" cy="863600"/>
        </p:xfrm>
        <a:graphic>
          <a:graphicData uri="http://schemas.openxmlformats.org/presentationml/2006/ole">
            <p:oleObj spid="_x0000_s35860" name="Equation" r:id="rId14" imgW="850680" imgH="419040" progId="Equation.3">
              <p:embed/>
            </p:oleObj>
          </a:graphicData>
        </a:graphic>
      </p:graphicFrame>
      <p:graphicFrame>
        <p:nvGraphicFramePr>
          <p:cNvPr id="32" name="Object 17"/>
          <p:cNvGraphicFramePr>
            <a:graphicFrameLocks noChangeAspect="1"/>
          </p:cNvGraphicFramePr>
          <p:nvPr/>
        </p:nvGraphicFramePr>
        <p:xfrm>
          <a:off x="8027988" y="5954713"/>
          <a:ext cx="838200" cy="498475"/>
        </p:xfrm>
        <a:graphic>
          <a:graphicData uri="http://schemas.openxmlformats.org/presentationml/2006/ole">
            <p:oleObj spid="_x0000_s35861" name="Equation" r:id="rId15" imgW="342720" imgH="203040" progId="Equation.3">
              <p:embed/>
            </p:oleObj>
          </a:graphicData>
        </a:graphic>
      </p:graphicFrame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1143000" y="2514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2514600" y="2438400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" name="Object 21"/>
          <p:cNvGraphicFramePr>
            <a:graphicFrameLocks noChangeAspect="1"/>
          </p:cNvGraphicFramePr>
          <p:nvPr/>
        </p:nvGraphicFramePr>
        <p:xfrm>
          <a:off x="2362200" y="2667000"/>
          <a:ext cx="417513" cy="457200"/>
        </p:xfrm>
        <a:graphic>
          <a:graphicData uri="http://schemas.openxmlformats.org/presentationml/2006/ole">
            <p:oleObj spid="_x0000_s35862" name="Equation" r:id="rId16" imgW="126720" imgH="139680" progId="Equation.3">
              <p:embed/>
            </p:oleObj>
          </a:graphicData>
        </a:graphic>
      </p:graphicFrame>
      <p:sp>
        <p:nvSpPr>
          <p:cNvPr id="36" name="Oval 22"/>
          <p:cNvSpPr>
            <a:spLocks noChangeArrowheads="1"/>
          </p:cNvSpPr>
          <p:nvPr/>
        </p:nvSpPr>
        <p:spPr bwMode="auto">
          <a:xfrm>
            <a:off x="4038600" y="2438400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" name="Object 23"/>
          <p:cNvGraphicFramePr>
            <a:graphicFrameLocks noChangeAspect="1"/>
          </p:cNvGraphicFramePr>
          <p:nvPr/>
        </p:nvGraphicFramePr>
        <p:xfrm>
          <a:off x="3962400" y="2590800"/>
          <a:ext cx="381000" cy="533400"/>
        </p:xfrm>
        <a:graphic>
          <a:graphicData uri="http://schemas.openxmlformats.org/presentationml/2006/ole">
            <p:oleObj spid="_x0000_s35863" name="Equation" r:id="rId17" imgW="126720" imgH="177480" progId="Equation.3">
              <p:embed/>
            </p:oleObj>
          </a:graphicData>
        </a:graphic>
      </p:graphicFrame>
      <p:graphicFrame>
        <p:nvGraphicFramePr>
          <p:cNvPr id="38" name="Object 24"/>
          <p:cNvGraphicFramePr>
            <a:graphicFrameLocks noChangeAspect="1"/>
          </p:cNvGraphicFramePr>
          <p:nvPr/>
        </p:nvGraphicFramePr>
        <p:xfrm>
          <a:off x="2057400" y="2286000"/>
          <a:ext cx="1066800" cy="533400"/>
        </p:xfrm>
        <a:graphic>
          <a:graphicData uri="http://schemas.openxmlformats.org/presentationml/2006/ole">
            <p:oleObj spid="_x0000_s35864" name="Equation" r:id="rId18" imgW="431640" imgH="215640" progId="Equation.3">
              <p:embed/>
            </p:oleObj>
          </a:graphicData>
        </a:graphic>
      </p:graphicFrame>
      <p:graphicFrame>
        <p:nvGraphicFramePr>
          <p:cNvPr id="39" name="Object 25"/>
          <p:cNvGraphicFramePr>
            <a:graphicFrameLocks noChangeAspect="1"/>
          </p:cNvGraphicFramePr>
          <p:nvPr/>
        </p:nvGraphicFramePr>
        <p:xfrm>
          <a:off x="3581400" y="2286000"/>
          <a:ext cx="1066800" cy="533400"/>
        </p:xfrm>
        <a:graphic>
          <a:graphicData uri="http://schemas.openxmlformats.org/presentationml/2006/ole">
            <p:oleObj spid="_x0000_s35865" name="Equation" r:id="rId19" imgW="431640" imgH="215640" progId="Equation.3">
              <p:embed/>
            </p:oleObj>
          </a:graphicData>
        </a:graphic>
      </p:graphicFrame>
    </p:spTree>
  </p:cSld>
  <p:clrMapOvr>
    <a:masterClrMapping/>
  </p:clrMapOvr>
  <p:transition>
    <p:sndAc>
      <p:stSnd>
        <p:snd r:embed="rId3" name="push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7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utoUpdateAnimBg="0"/>
      <p:bldP spid="29" grpId="0" autoUpdateAnimBg="0"/>
      <p:bldP spid="33" grpId="0" animBg="1"/>
      <p:bldP spid="34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5834063"/>
            <a:ext cx="1905000" cy="457200"/>
          </a:xfrm>
          <a:noFill/>
        </p:spPr>
        <p:txBody>
          <a:bodyPr/>
          <a:lstStyle/>
          <a:p>
            <a:fld id="{75C711B3-B807-46A0-AD31-74BA76072E58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3" name="灯片编号占位符 2"/>
          <p:cNvSpPr txBox="1">
            <a:spLocks/>
          </p:cNvSpPr>
          <p:nvPr/>
        </p:nvSpPr>
        <p:spPr bwMode="auto">
          <a:xfrm>
            <a:off x="6588125" y="58229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zh-CN" sz="140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82550"/>
            <a:ext cx="4038600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800" b="1" kern="0" dirty="0">
                <a:latin typeface="+mj-lt"/>
                <a:ea typeface="楷体_GB2312" pitchFamily="49" charset="-122"/>
                <a:cs typeface="+mj-cs"/>
              </a:rPr>
              <a:t>3. </a:t>
            </a:r>
            <a:r>
              <a:rPr lang="zh-CN" altLang="en-US" sz="2800" b="1" kern="0" dirty="0">
                <a:latin typeface="+mj-lt"/>
                <a:ea typeface="楷体_GB2312" pitchFamily="49" charset="-122"/>
                <a:cs typeface="+mj-cs"/>
              </a:rPr>
              <a:t>保号性</a:t>
            </a:r>
            <a:r>
              <a:rPr lang="en-US" altLang="zh-CN" sz="2800" b="1" kern="0" dirty="0">
                <a:latin typeface="+mj-lt"/>
                <a:ea typeface="楷体_GB2312" pitchFamily="49" charset="-122"/>
                <a:cs typeface="+mj-cs"/>
              </a:rPr>
              <a:t>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8313" y="536575"/>
            <a:ext cx="14208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/>
              <a:t>若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776413" y="476250"/>
          <a:ext cx="2003425" cy="809625"/>
        </p:xfrm>
        <a:graphic>
          <a:graphicData uri="http://schemas.openxmlformats.org/presentationml/2006/ole">
            <p:oleObj spid="_x0000_s36866" name="公式" r:id="rId4" imgW="787320" imgH="317160" progId="Equation.3">
              <p:embed/>
            </p:oleObj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27450" y="531813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且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276725" y="568325"/>
          <a:ext cx="904875" cy="452438"/>
        </p:xfrm>
        <a:graphic>
          <a:graphicData uri="http://schemas.openxmlformats.org/presentationml/2006/ole">
            <p:oleObj spid="_x0000_s36867" name="Equation" r:id="rId5" imgW="355320" imgH="177480" progId="Equation.3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6324600" y="500063"/>
          <a:ext cx="2001838" cy="615950"/>
        </p:xfrm>
        <a:graphic>
          <a:graphicData uri="http://schemas.openxmlformats.org/presentationml/2006/ole">
            <p:oleObj spid="_x0000_s36868" name="Equation" r:id="rId6" imgW="787320" imgH="241200" progId="Equation.3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685800" y="1338263"/>
          <a:ext cx="1358900" cy="550862"/>
        </p:xfrm>
        <a:graphic>
          <a:graphicData uri="http://schemas.openxmlformats.org/presentationml/2006/ole">
            <p:oleObj spid="_x0000_s36869" name="Equation" r:id="rId7" imgW="533160" imgH="215640" progId="Equation.3">
              <p:embed/>
            </p:oleObj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057400" y="1338263"/>
            <a:ext cx="1073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有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3016250" y="1293813"/>
          <a:ext cx="1098550" cy="582612"/>
        </p:xfrm>
        <a:graphic>
          <a:graphicData uri="http://schemas.openxmlformats.org/presentationml/2006/ole">
            <p:oleObj spid="_x0000_s36870" name="Equation" r:id="rId8" imgW="431640" imgH="228600" progId="Equation.3">
              <p:embed/>
            </p:oleObj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5329238" y="565150"/>
          <a:ext cx="1001712" cy="517525"/>
        </p:xfrm>
        <a:graphic>
          <a:graphicData uri="http://schemas.openxmlformats.org/presentationml/2006/ole">
            <p:oleObj spid="_x0000_s36871" name="Equation" r:id="rId9" imgW="393480" imgH="203040" progId="Equation.3">
              <p:embed/>
            </p:oleObj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4148138" y="1331913"/>
          <a:ext cx="969962" cy="517525"/>
        </p:xfrm>
        <a:graphic>
          <a:graphicData uri="http://schemas.openxmlformats.org/presentationml/2006/ole">
            <p:oleObj spid="_x0000_s36872" name="Equation" r:id="rId10" imgW="380880" imgH="203040" progId="Equation.3">
              <p:embed/>
            </p:oleObj>
          </a:graphicData>
        </a:graphic>
      </p:graphicFrame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539750" y="2046288"/>
            <a:ext cx="661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143000" y="2046288"/>
            <a:ext cx="1539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对 </a:t>
            </a:r>
            <a:r>
              <a:rPr lang="en-US" altLang="zh-CN" i="1"/>
              <a:t>a</a:t>
            </a:r>
            <a:r>
              <a:rPr lang="en-US" altLang="zh-CN"/>
              <a:t> &gt; 0 ,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2667000" y="2024063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取</a:t>
            </a:r>
          </a:p>
        </p:txBody>
      </p:sp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3132138" y="1790700"/>
          <a:ext cx="1098550" cy="808038"/>
        </p:xfrm>
        <a:graphic>
          <a:graphicData uri="http://schemas.openxmlformats.org/presentationml/2006/ole">
            <p:oleObj spid="_x0000_s36873" name="Equation" r:id="rId11" imgW="431640" imgH="317160" progId="Equation.3">
              <p:embed/>
            </p:oleObj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4427538" y="2006600"/>
          <a:ext cx="1066800" cy="477838"/>
        </p:xfrm>
        <a:graphic>
          <a:graphicData uri="http://schemas.openxmlformats.org/presentationml/2006/ole">
            <p:oleObj spid="_x0000_s36874" name="Equation" r:id="rId12" imgW="965160" imgH="431640" progId="Equation.3">
              <p:embed/>
            </p:oleObj>
          </a:graphicData>
        </a:graphic>
      </p:graphicFrame>
      <p:graphicFrame>
        <p:nvGraphicFramePr>
          <p:cNvPr id="20" name="Object 11"/>
          <p:cNvGraphicFramePr>
            <a:graphicFrameLocks noChangeAspect="1"/>
          </p:cNvGraphicFramePr>
          <p:nvPr/>
        </p:nvGraphicFramePr>
        <p:xfrm>
          <a:off x="5580063" y="1958975"/>
          <a:ext cx="1843087" cy="550863"/>
        </p:xfrm>
        <a:graphic>
          <a:graphicData uri="http://schemas.openxmlformats.org/presentationml/2006/ole">
            <p:oleObj spid="_x0000_s36875" name="Equation" r:id="rId13" imgW="723600" imgH="215640" progId="Equation.3">
              <p:embed/>
            </p:oleObj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1508125" y="2814638"/>
          <a:ext cx="1585913" cy="647700"/>
        </p:xfrm>
        <a:graphic>
          <a:graphicData uri="http://schemas.openxmlformats.org/presentationml/2006/ole">
            <p:oleObj spid="_x0000_s36876" name="Equation" r:id="rId14" imgW="622080" imgH="253800" progId="Equation.3">
              <p:embed/>
            </p:oleObj>
          </a:graphicData>
        </a:graphic>
      </p:graphicFrame>
      <p:graphicFrame>
        <p:nvGraphicFramePr>
          <p:cNvPr id="22" name="Object 13"/>
          <p:cNvGraphicFramePr>
            <a:graphicFrameLocks noChangeAspect="1"/>
          </p:cNvGraphicFramePr>
          <p:nvPr/>
        </p:nvGraphicFramePr>
        <p:xfrm>
          <a:off x="3048000" y="2690813"/>
          <a:ext cx="387350" cy="809625"/>
        </p:xfrm>
        <a:graphic>
          <a:graphicData uri="http://schemas.openxmlformats.org/presentationml/2006/ole">
            <p:oleObj spid="_x0000_s36877" name="Equation" r:id="rId15" imgW="152280" imgH="317160" progId="Equation.3">
              <p:embed/>
            </p:oleObj>
          </a:graphicData>
        </a:graphic>
      </p:graphicFrame>
      <p:sp>
        <p:nvSpPr>
          <p:cNvPr id="23" name="AutoShape 25"/>
          <p:cNvSpPr>
            <a:spLocks noChangeArrowheads="1"/>
          </p:cNvSpPr>
          <p:nvPr/>
        </p:nvSpPr>
        <p:spPr bwMode="auto">
          <a:xfrm>
            <a:off x="3581400" y="3043238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" name="Object 14"/>
          <p:cNvGraphicFramePr>
            <a:graphicFrameLocks noChangeAspect="1"/>
          </p:cNvGraphicFramePr>
          <p:nvPr/>
        </p:nvGraphicFramePr>
        <p:xfrm>
          <a:off x="4740275" y="2840038"/>
          <a:ext cx="808038" cy="584200"/>
        </p:xfrm>
        <a:graphic>
          <a:graphicData uri="http://schemas.openxmlformats.org/presentationml/2006/ole">
            <p:oleObj spid="_x0000_s36878" name="Equation" r:id="rId16" imgW="317160" imgH="228600" progId="Equation.3">
              <p:embed/>
            </p:oleObj>
          </a:graphicData>
        </a:graphic>
      </p:graphicFrame>
      <p:graphicFrame>
        <p:nvGraphicFramePr>
          <p:cNvPr id="25" name="Object 15"/>
          <p:cNvGraphicFramePr>
            <a:graphicFrameLocks noChangeAspect="1"/>
          </p:cNvGraphicFramePr>
          <p:nvPr/>
        </p:nvGraphicFramePr>
        <p:xfrm>
          <a:off x="5524500" y="2738438"/>
          <a:ext cx="1485900" cy="809625"/>
        </p:xfrm>
        <a:graphic>
          <a:graphicData uri="http://schemas.openxmlformats.org/presentationml/2006/ole">
            <p:oleObj spid="_x0000_s36879" name="Equation" r:id="rId17" imgW="583920" imgH="317160" progId="Equation.3">
              <p:embed/>
            </p:oleObj>
          </a:graphicData>
        </a:graphic>
      </p:graphicFrame>
      <p:grpSp>
        <p:nvGrpSpPr>
          <p:cNvPr id="26" name="Group 34"/>
          <p:cNvGrpSpPr>
            <a:grpSpLocks/>
          </p:cNvGrpSpPr>
          <p:nvPr/>
        </p:nvGrpSpPr>
        <p:grpSpPr bwMode="auto">
          <a:xfrm>
            <a:off x="1295400" y="4411663"/>
            <a:ext cx="6494463" cy="431800"/>
            <a:chOff x="960" y="2928"/>
            <a:chExt cx="4091" cy="272"/>
          </a:xfrm>
        </p:grpSpPr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960" y="2976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880" y="29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" name="Object 16"/>
            <p:cNvGraphicFramePr>
              <a:graphicFrameLocks noChangeAspect="1"/>
            </p:cNvGraphicFramePr>
            <p:nvPr/>
          </p:nvGraphicFramePr>
          <p:xfrm>
            <a:off x="2773" y="2975"/>
            <a:ext cx="203" cy="224"/>
          </p:xfrm>
          <a:graphic>
            <a:graphicData uri="http://schemas.openxmlformats.org/presentationml/2006/ole">
              <p:oleObj spid="_x0000_s36880" name="Equation" r:id="rId18" imgW="126720" imgH="139680" progId="Equation.3">
                <p:embed/>
              </p:oleObj>
            </a:graphicData>
          </a:graphic>
        </p:graphicFrame>
        <p:graphicFrame>
          <p:nvGraphicFramePr>
            <p:cNvPr id="30" name="Object 17"/>
            <p:cNvGraphicFramePr>
              <a:graphicFrameLocks noChangeAspect="1"/>
            </p:cNvGraphicFramePr>
            <p:nvPr/>
          </p:nvGraphicFramePr>
          <p:xfrm>
            <a:off x="4848" y="2976"/>
            <a:ext cx="203" cy="224"/>
          </p:xfrm>
          <a:graphic>
            <a:graphicData uri="http://schemas.openxmlformats.org/presentationml/2006/ole">
              <p:oleObj spid="_x0000_s36881" name="Equation" r:id="rId19" imgW="126720" imgH="139680" progId="Equation.3">
                <p:embed/>
              </p:oleObj>
            </a:graphicData>
          </a:graphic>
        </p:graphicFrame>
      </p:grpSp>
      <p:grpSp>
        <p:nvGrpSpPr>
          <p:cNvPr id="31" name="Group 42"/>
          <p:cNvGrpSpPr>
            <a:grpSpLocks/>
          </p:cNvGrpSpPr>
          <p:nvPr/>
        </p:nvGrpSpPr>
        <p:grpSpPr bwMode="auto">
          <a:xfrm>
            <a:off x="3124200" y="3297238"/>
            <a:ext cx="2438400" cy="1190625"/>
            <a:chOff x="2112" y="2226"/>
            <a:chExt cx="1536" cy="750"/>
          </a:xfrm>
        </p:grpSpPr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648" y="2928"/>
              <a:ext cx="0" cy="4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112" y="2928"/>
              <a:ext cx="0" cy="4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" name="Group 38"/>
            <p:cNvGrpSpPr>
              <a:grpSpLocks/>
            </p:cNvGrpSpPr>
            <p:nvPr/>
          </p:nvGrpSpPr>
          <p:grpSpPr bwMode="auto">
            <a:xfrm>
              <a:off x="2112" y="2226"/>
              <a:ext cx="768" cy="654"/>
              <a:chOff x="2112" y="2226"/>
              <a:chExt cx="768" cy="654"/>
            </a:xfrm>
          </p:grpSpPr>
          <p:sp>
            <p:nvSpPr>
              <p:cNvPr id="38" name="AutoShape 35"/>
              <p:cNvSpPr>
                <a:spLocks/>
              </p:cNvSpPr>
              <p:nvPr/>
            </p:nvSpPr>
            <p:spPr bwMode="auto">
              <a:xfrm rot="-5400000">
                <a:off x="2424" y="2424"/>
                <a:ext cx="144" cy="768"/>
              </a:xfrm>
              <a:prstGeom prst="rightBrace">
                <a:avLst>
                  <a:gd name="adj1" fmla="val 44444"/>
                  <a:gd name="adj2" fmla="val 50000"/>
                </a:avLst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" name="Object 18"/>
              <p:cNvGraphicFramePr>
                <a:graphicFrameLocks noChangeAspect="1"/>
              </p:cNvGraphicFramePr>
              <p:nvPr/>
            </p:nvGraphicFramePr>
            <p:xfrm>
              <a:off x="2396" y="2226"/>
              <a:ext cx="244" cy="510"/>
            </p:xfrm>
            <a:graphic>
              <a:graphicData uri="http://schemas.openxmlformats.org/presentationml/2006/ole">
                <p:oleObj spid="_x0000_s36882" name="Equation" r:id="rId20" imgW="152280" imgH="317160" progId="Equation.3">
                  <p:embed/>
                </p:oleObj>
              </a:graphicData>
            </a:graphic>
          </p:graphicFrame>
        </p:grpSp>
        <p:grpSp>
          <p:nvGrpSpPr>
            <p:cNvPr id="35" name="Group 39"/>
            <p:cNvGrpSpPr>
              <a:grpSpLocks/>
            </p:cNvGrpSpPr>
            <p:nvPr/>
          </p:nvGrpSpPr>
          <p:grpSpPr bwMode="auto">
            <a:xfrm>
              <a:off x="2880" y="2226"/>
              <a:ext cx="768" cy="654"/>
              <a:chOff x="2112" y="2226"/>
              <a:chExt cx="768" cy="654"/>
            </a:xfrm>
          </p:grpSpPr>
          <p:sp>
            <p:nvSpPr>
              <p:cNvPr id="36" name="AutoShape 40"/>
              <p:cNvSpPr>
                <a:spLocks/>
              </p:cNvSpPr>
              <p:nvPr/>
            </p:nvSpPr>
            <p:spPr bwMode="auto">
              <a:xfrm rot="-5400000">
                <a:off x="2424" y="2424"/>
                <a:ext cx="144" cy="768"/>
              </a:xfrm>
              <a:prstGeom prst="rightBrace">
                <a:avLst>
                  <a:gd name="adj1" fmla="val 44444"/>
                  <a:gd name="adj2" fmla="val 50000"/>
                </a:avLst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" name="Object 19"/>
              <p:cNvGraphicFramePr>
                <a:graphicFrameLocks noChangeAspect="1"/>
              </p:cNvGraphicFramePr>
              <p:nvPr/>
            </p:nvGraphicFramePr>
            <p:xfrm>
              <a:off x="2396" y="2226"/>
              <a:ext cx="244" cy="510"/>
            </p:xfrm>
            <a:graphic>
              <a:graphicData uri="http://schemas.openxmlformats.org/presentationml/2006/ole">
                <p:oleObj spid="_x0000_s36883" name="Equation" r:id="rId21" imgW="152280" imgH="317160" progId="Equation.3">
                  <p:embed/>
                </p:oleObj>
              </a:graphicData>
            </a:graphic>
          </p:graphicFrame>
        </p:grpSp>
      </p:grp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539750" y="4851400"/>
            <a:ext cx="1020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推论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1754188" y="4886325"/>
            <a:ext cx="2673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若数列从某项起</a:t>
            </a:r>
          </a:p>
        </p:txBody>
      </p:sp>
      <p:graphicFrame>
        <p:nvGraphicFramePr>
          <p:cNvPr id="42" name="Object 20"/>
          <p:cNvGraphicFramePr>
            <a:graphicFrameLocks noChangeAspect="1"/>
          </p:cNvGraphicFramePr>
          <p:nvPr/>
        </p:nvGraphicFramePr>
        <p:xfrm>
          <a:off x="3995738" y="4814888"/>
          <a:ext cx="1095375" cy="582612"/>
        </p:xfrm>
        <a:graphic>
          <a:graphicData uri="http://schemas.openxmlformats.org/presentationml/2006/ole">
            <p:oleObj spid="_x0000_s36884" name="Equation" r:id="rId22" imgW="431640" imgH="228600" progId="Equation.3">
              <p:embed/>
            </p:oleObj>
          </a:graphicData>
        </a:graphic>
      </p:graphicFrame>
      <p:graphicFrame>
        <p:nvGraphicFramePr>
          <p:cNvPr id="43" name="Object 21"/>
          <p:cNvGraphicFramePr>
            <a:graphicFrameLocks noChangeAspect="1"/>
          </p:cNvGraphicFramePr>
          <p:nvPr/>
        </p:nvGraphicFramePr>
        <p:xfrm>
          <a:off x="6067425" y="4814888"/>
          <a:ext cx="2390775" cy="841375"/>
        </p:xfrm>
        <a:graphic>
          <a:graphicData uri="http://schemas.openxmlformats.org/presentationml/2006/ole">
            <p:oleObj spid="_x0000_s36885" name="Equation" r:id="rId23" imgW="939600" imgH="330120" progId="Equation.3">
              <p:embed/>
            </p:oleObj>
          </a:graphicData>
        </a:graphic>
      </p:graphicFrame>
      <p:graphicFrame>
        <p:nvGraphicFramePr>
          <p:cNvPr id="44" name="Object 22"/>
          <p:cNvGraphicFramePr>
            <a:graphicFrameLocks noChangeAspect="1"/>
          </p:cNvGraphicFramePr>
          <p:nvPr/>
        </p:nvGraphicFramePr>
        <p:xfrm>
          <a:off x="215900" y="5453063"/>
          <a:ext cx="1323975" cy="550862"/>
        </p:xfrm>
        <a:graphic>
          <a:graphicData uri="http://schemas.openxmlformats.org/presentationml/2006/ole">
            <p:oleObj spid="_x0000_s36886" name="Equation" r:id="rId24" imgW="520560" imgH="215640" progId="Equation.3">
              <p:embed/>
            </p:oleObj>
          </a:graphicData>
        </a:graphic>
      </p:graphicFrame>
      <p:graphicFrame>
        <p:nvGraphicFramePr>
          <p:cNvPr id="45" name="Object 23"/>
          <p:cNvGraphicFramePr>
            <a:graphicFrameLocks noChangeAspect="1"/>
          </p:cNvGraphicFramePr>
          <p:nvPr/>
        </p:nvGraphicFramePr>
        <p:xfrm>
          <a:off x="5181600" y="4857750"/>
          <a:ext cx="871538" cy="519113"/>
        </p:xfrm>
        <a:graphic>
          <a:graphicData uri="http://schemas.openxmlformats.org/presentationml/2006/ole">
            <p:oleObj spid="_x0000_s36887" name="Equation" r:id="rId25" imgW="342720" imgH="203040" progId="Equation.3">
              <p:embed/>
            </p:oleObj>
          </a:graphicData>
        </a:graphic>
      </p:graphicFrame>
      <p:graphicFrame>
        <p:nvGraphicFramePr>
          <p:cNvPr id="46" name="Object 24"/>
          <p:cNvGraphicFramePr>
            <a:graphicFrameLocks noChangeAspect="1"/>
          </p:cNvGraphicFramePr>
          <p:nvPr/>
        </p:nvGraphicFramePr>
        <p:xfrm>
          <a:off x="1524000" y="5470525"/>
          <a:ext cx="969963" cy="519113"/>
        </p:xfrm>
        <a:graphic>
          <a:graphicData uri="http://schemas.openxmlformats.org/presentationml/2006/ole">
            <p:oleObj spid="_x0000_s36888" name="Equation" r:id="rId26" imgW="380880" imgH="203040" progId="Equation.3">
              <p:embed/>
            </p:oleObj>
          </a:graphicData>
        </a:graphic>
      </p:graphicFrame>
      <p:sp>
        <p:nvSpPr>
          <p:cNvPr id="47" name="Text Box 51"/>
          <p:cNvSpPr txBox="1">
            <a:spLocks noChangeArrowheads="1"/>
          </p:cNvSpPr>
          <p:nvPr/>
        </p:nvSpPr>
        <p:spPr bwMode="auto">
          <a:xfrm>
            <a:off x="2514600" y="5461000"/>
            <a:ext cx="2555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zh-CN" altLang="en-US">
                <a:solidFill>
                  <a:schemeClr val="accent2"/>
                </a:solidFill>
              </a:rPr>
              <a:t>用反证法证明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23850" y="6073775"/>
            <a:ext cx="129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问题</a:t>
            </a:r>
            <a:r>
              <a:rPr lang="zh-CN" altLang="en-US"/>
              <a:t>：</a:t>
            </a:r>
          </a:p>
        </p:txBody>
      </p:sp>
      <p:graphicFrame>
        <p:nvGraphicFramePr>
          <p:cNvPr id="49" name="Object 6"/>
          <p:cNvGraphicFramePr>
            <a:graphicFrameLocks noChangeAspect="1"/>
          </p:cNvGraphicFramePr>
          <p:nvPr/>
        </p:nvGraphicFramePr>
        <p:xfrm>
          <a:off x="1235075" y="6072188"/>
          <a:ext cx="1104900" cy="525462"/>
        </p:xfrm>
        <a:graphic>
          <a:graphicData uri="http://schemas.openxmlformats.org/presentationml/2006/ole">
            <p:oleObj spid="_x0000_s36889" name="公式" r:id="rId27" imgW="507960" imgH="241200" progId="Equation.3">
              <p:embed/>
            </p:oleObj>
          </a:graphicData>
        </a:graphic>
      </p:graphicFrame>
      <p:graphicFrame>
        <p:nvGraphicFramePr>
          <p:cNvPr id="50" name="Object 2"/>
          <p:cNvGraphicFramePr>
            <a:graphicFrameLocks noChangeAspect="1"/>
          </p:cNvGraphicFramePr>
          <p:nvPr/>
        </p:nvGraphicFramePr>
        <p:xfrm>
          <a:off x="2339975" y="6072188"/>
          <a:ext cx="1655763" cy="669925"/>
        </p:xfrm>
        <a:graphic>
          <a:graphicData uri="http://schemas.openxmlformats.org/presentationml/2006/ole">
            <p:oleObj spid="_x0000_s36890" name="公式" r:id="rId28" imgW="787320" imgH="317160" progId="Equation.3">
              <p:embed/>
            </p:oleObj>
          </a:graphicData>
        </a:graphic>
      </p:graphicFrame>
      <p:graphicFrame>
        <p:nvGraphicFramePr>
          <p:cNvPr id="51" name="Object 3"/>
          <p:cNvGraphicFramePr>
            <a:graphicFrameLocks noChangeAspect="1"/>
          </p:cNvGraphicFramePr>
          <p:nvPr/>
        </p:nvGraphicFramePr>
        <p:xfrm>
          <a:off x="3995738" y="6092825"/>
          <a:ext cx="1628775" cy="458788"/>
        </p:xfrm>
        <a:graphic>
          <a:graphicData uri="http://schemas.openxmlformats.org/presentationml/2006/ole">
            <p:oleObj spid="_x0000_s36891" name="公式" r:id="rId29" imgW="812520" imgH="228600" progId="Equation.3">
              <p:embed/>
            </p:oleObj>
          </a:graphicData>
        </a:graphic>
      </p:graphicFrame>
      <p:graphicFrame>
        <p:nvGraphicFramePr>
          <p:cNvPr id="52" name="Object 28"/>
          <p:cNvGraphicFramePr>
            <a:graphicFrameLocks noChangeAspect="1"/>
          </p:cNvGraphicFramePr>
          <p:nvPr/>
        </p:nvGraphicFramePr>
        <p:xfrm>
          <a:off x="5729288" y="6092825"/>
          <a:ext cx="1146175" cy="458788"/>
        </p:xfrm>
        <a:graphic>
          <a:graphicData uri="http://schemas.openxmlformats.org/presentationml/2006/ole">
            <p:oleObj spid="_x0000_s36892" name="公式" r:id="rId30" imgW="571320" imgH="228600" progId="Equation.3">
              <p:embed/>
            </p:oleObj>
          </a:graphicData>
        </a:graphic>
      </p:graphicFrame>
      <p:graphicFrame>
        <p:nvGraphicFramePr>
          <p:cNvPr id="53" name="Object 9"/>
          <p:cNvGraphicFramePr>
            <a:graphicFrameLocks noChangeAspect="1"/>
          </p:cNvGraphicFramePr>
          <p:nvPr/>
        </p:nvGraphicFramePr>
        <p:xfrm>
          <a:off x="7019925" y="5949950"/>
          <a:ext cx="1647825" cy="646113"/>
        </p:xfrm>
        <a:graphic>
          <a:graphicData uri="http://schemas.openxmlformats.org/presentationml/2006/ole">
            <p:oleObj spid="_x0000_s36893" name="公式" r:id="rId31" imgW="647640" imgH="253800" progId="Equation.3">
              <p:embed/>
            </p:oleObj>
          </a:graphicData>
        </a:graphic>
      </p:graphicFrame>
    </p:spTree>
  </p:cSld>
  <p:clrMapOvr>
    <a:masterClrMapping/>
  </p:clrMapOvr>
  <p:transition>
    <p:sndAc>
      <p:stSnd>
        <p:snd r:embed="rId3" name="laser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7" grpId="0" build="p" autoUpdateAnimBg="0" advAuto="0"/>
      <p:bldP spid="11" grpId="0" build="p" autoUpdateAnimBg="0" advAuto="0"/>
      <p:bldP spid="15" grpId="0" build="p" autoUpdateAnimBg="0"/>
      <p:bldP spid="16" grpId="0" build="p" autoUpdateAnimBg="0"/>
      <p:bldP spid="17" grpId="0" build="p" autoUpdateAnimBg="0"/>
      <p:bldP spid="23" grpId="0" animBg="1"/>
      <p:bldP spid="40" grpId="0" build="p" autoUpdateAnimBg="0"/>
      <p:bldP spid="41" grpId="0" build="p" autoUpdateAnimBg="0"/>
      <p:bldP spid="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214422"/>
            <a:ext cx="6643734" cy="76944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outerShdw blurRad="9017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楷体" pitchFamily="49" charset="-122"/>
                <a:ea typeface="楷体" pitchFamily="49" charset="-122"/>
              </a:rPr>
              <a:t>一、数列的极限</a:t>
            </a:r>
            <a:endParaRPr lang="zh-CN" altLang="en-US" sz="4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2928934"/>
            <a:ext cx="6500858" cy="76944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outerShdw blurRad="8509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楷体" pitchFamily="49" charset="-122"/>
                <a:ea typeface="楷体" pitchFamily="49" charset="-122"/>
              </a:rPr>
              <a:t>二、数列极限的性质</a:t>
            </a:r>
            <a:endParaRPr lang="zh-CN" altLang="en-US" sz="44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>
    <p:sndAc>
      <p:stSnd>
        <p:snd r:embed="rId2" name="explod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5789E5E3-324F-4D33-982D-F56866FA2D8F}" type="slidenum">
              <a:rPr lang="en-US" altLang="zh-CN" smtClean="0"/>
              <a:pPr/>
              <a:t>20</a:t>
            </a:fld>
            <a:endParaRPr lang="en-US" altLang="zh-CN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143000" y="371475"/>
          <a:ext cx="1916113" cy="547688"/>
        </p:xfrm>
        <a:graphic>
          <a:graphicData uri="http://schemas.openxmlformats.org/presentationml/2006/ole">
            <p:oleObj spid="_x0000_s37890" name="Equation" r:id="rId4" imgW="711000" imgH="20304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2000" y="1143000"/>
          <a:ext cx="1066800" cy="550863"/>
        </p:xfrm>
        <a:graphic>
          <a:graphicData uri="http://schemas.openxmlformats.org/presentationml/2006/ole">
            <p:oleObj spid="_x0000_s37891" name="Equation" r:id="rId5" imgW="393480" imgH="203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19200"/>
          <a:ext cx="6415088" cy="501650"/>
        </p:xfrm>
        <a:graphic>
          <a:graphicData uri="http://schemas.openxmlformats.org/presentationml/2006/ole">
            <p:oleObj spid="_x0000_s37892" name="Equation" r:id="rId6" imgW="3085920" imgH="2412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19200" y="1828800"/>
          <a:ext cx="7024688" cy="568325"/>
        </p:xfrm>
        <a:graphic>
          <a:graphicData uri="http://schemas.openxmlformats.org/presentationml/2006/ole">
            <p:oleObj spid="_x0000_s37893" name="Equation" r:id="rId7" imgW="2984400" imgH="2412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76375" y="2544763"/>
          <a:ext cx="1871663" cy="523875"/>
        </p:xfrm>
        <a:graphic>
          <a:graphicData uri="http://schemas.openxmlformats.org/presentationml/2006/ole">
            <p:oleObj spid="_x0000_s37894" name="Equation" r:id="rId8" imgW="863280" imgH="2412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48038" y="2565400"/>
          <a:ext cx="3455987" cy="523875"/>
        </p:xfrm>
        <a:graphic>
          <a:graphicData uri="http://schemas.openxmlformats.org/presentationml/2006/ole">
            <p:oleObj spid="_x0000_s37895" name="Equation" r:id="rId9" imgW="1587240" imgH="2412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828800" y="3276600"/>
          <a:ext cx="3103563" cy="952500"/>
        </p:xfrm>
        <a:graphic>
          <a:graphicData uri="http://schemas.openxmlformats.org/presentationml/2006/ole">
            <p:oleObj spid="_x0000_s37896" name="Equation" r:id="rId10" imgW="1282680" imgH="39348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555875" y="4495800"/>
          <a:ext cx="3733800" cy="890588"/>
        </p:xfrm>
        <a:graphic>
          <a:graphicData uri="http://schemas.openxmlformats.org/presentationml/2006/ole">
            <p:oleObj spid="_x0000_s37897" name="Equation" r:id="rId11" imgW="1650960" imgH="393480" progId="Equation.3">
              <p:embed/>
            </p:oleObj>
          </a:graphicData>
        </a:graphic>
      </p:graphicFrame>
    </p:spTree>
  </p:cSld>
  <p:clrMapOvr>
    <a:masterClrMapping/>
  </p:clrMapOvr>
  <p:transition>
    <p:sndAc>
      <p:stSnd>
        <p:snd r:embed="rId3" name="whoosh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2E619BC2-BEB9-45A3-9FC3-A5334157DC6B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76250" y="342900"/>
          <a:ext cx="5248275" cy="493713"/>
        </p:xfrm>
        <a:graphic>
          <a:graphicData uri="http://schemas.openxmlformats.org/presentationml/2006/ole">
            <p:oleObj spid="_x0000_s38914" name="公式" r:id="rId4" imgW="2425680" imgH="22860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85800" y="1752600"/>
          <a:ext cx="1006475" cy="503238"/>
        </p:xfrm>
        <a:graphic>
          <a:graphicData uri="http://schemas.openxmlformats.org/presentationml/2006/ole">
            <p:oleObj spid="_x0000_s38915" name="Equation" r:id="rId5" imgW="406080" imgH="203040" progId="Equation.3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900113" y="2492375"/>
          <a:ext cx="1295400" cy="519113"/>
        </p:xfrm>
        <a:graphic>
          <a:graphicData uri="http://schemas.openxmlformats.org/presentationml/2006/ole">
            <p:oleObj spid="_x0000_s38916" name="Equation" r:id="rId6" imgW="507960" imgH="203040" progId="Equation.3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325813" y="3109913"/>
          <a:ext cx="1822450" cy="679450"/>
        </p:xfrm>
        <a:graphic>
          <a:graphicData uri="http://schemas.openxmlformats.org/presentationml/2006/ole">
            <p:oleObj spid="_x0000_s38917" name="Equation" r:id="rId7" imgW="749160" imgH="279360" progId="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79388" y="3754438"/>
          <a:ext cx="2447925" cy="666750"/>
        </p:xfrm>
        <a:graphic>
          <a:graphicData uri="http://schemas.openxmlformats.org/presentationml/2006/ole">
            <p:oleObj spid="_x0000_s38918" name="Equation" r:id="rId8" imgW="977760" imgH="266400" progId="">
              <p:embed/>
            </p:oleObj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513013" y="3789363"/>
          <a:ext cx="6596062" cy="476250"/>
        </p:xfrm>
        <a:graphic>
          <a:graphicData uri="http://schemas.openxmlformats.org/presentationml/2006/ole">
            <p:oleObj spid="_x0000_s38919" name="Equation" r:id="rId9" imgW="2819160" imgH="203040" progId="">
              <p:embed/>
            </p:oleObj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3268663" y="4343400"/>
          <a:ext cx="1808162" cy="646113"/>
        </p:xfrm>
        <a:graphic>
          <a:graphicData uri="http://schemas.openxmlformats.org/presentationml/2006/ole">
            <p:oleObj spid="_x0000_s38920" name="Equation" r:id="rId10" imgW="711000" imgH="253800" progId="">
              <p:embed/>
            </p:oleObj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314325" y="4959350"/>
          <a:ext cx="7281863" cy="557213"/>
        </p:xfrm>
        <a:graphic>
          <a:graphicData uri="http://schemas.openxmlformats.org/presentationml/2006/ole">
            <p:oleObj spid="_x0000_s38921" name="Equation" r:id="rId11" imgW="2997000" imgH="228600" progId="">
              <p:embed/>
            </p:oleObj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3276600" y="5373688"/>
          <a:ext cx="1727200" cy="644525"/>
        </p:xfrm>
        <a:graphic>
          <a:graphicData uri="http://schemas.openxmlformats.org/presentationml/2006/ole">
            <p:oleObj spid="_x0000_s38922" name="Equation" r:id="rId12" imgW="749160" imgH="279360" progId="">
              <p:embed/>
            </p:oleObj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177800" y="6088063"/>
          <a:ext cx="4826000" cy="654050"/>
        </p:xfrm>
        <a:graphic>
          <a:graphicData uri="http://schemas.openxmlformats.org/presentationml/2006/ole">
            <p:oleObj spid="_x0000_s38923" name="Equation" r:id="rId13" imgW="1968480" imgH="266400" progId="">
              <p:embed/>
            </p:oleObj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900113" y="981075"/>
          <a:ext cx="7559675" cy="544513"/>
        </p:xfrm>
        <a:graphic>
          <a:graphicData uri="http://schemas.openxmlformats.org/presentationml/2006/ole">
            <p:oleObj spid="_x0000_s38924" name="公式" r:id="rId14" imgW="3568680" imgH="266400" progId="Equation.3">
              <p:embed/>
            </p:oleObj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2198688" y="2509838"/>
          <a:ext cx="6334125" cy="458787"/>
        </p:xfrm>
        <a:graphic>
          <a:graphicData uri="http://schemas.openxmlformats.org/presentationml/2006/ole">
            <p:oleObj spid="_x0000_s38925" name="Equation" r:id="rId15" imgW="2616120" imgH="203040" progId="">
              <p:embed/>
            </p:oleObj>
          </a:graphicData>
        </a:graphic>
      </p:graphicFrame>
    </p:spTree>
  </p:cSld>
  <p:clrMapOvr>
    <a:masterClrMapping/>
  </p:clrMapOvr>
  <p:transition>
    <p:sndAc>
      <p:stSnd>
        <p:snd r:embed="rId3" name="wind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CBC9BA49-5151-4259-A0E1-CFC024DE3B0E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990600" y="304800"/>
          <a:ext cx="1295400" cy="647700"/>
        </p:xfrm>
        <a:graphic>
          <a:graphicData uri="http://schemas.openxmlformats.org/presentationml/2006/ole">
            <p:oleObj spid="_x0000_s39938" name="Equation" r:id="rId4" imgW="406080" imgH="20304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84213" y="1066800"/>
          <a:ext cx="7621587" cy="519113"/>
        </p:xfrm>
        <a:graphic>
          <a:graphicData uri="http://schemas.openxmlformats.org/presentationml/2006/ole">
            <p:oleObj spid="_x0000_s39939" name="Equation" r:id="rId5" imgW="3352680" imgH="2286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24000" y="1662113"/>
          <a:ext cx="3519488" cy="542925"/>
        </p:xfrm>
        <a:graphic>
          <a:graphicData uri="http://schemas.openxmlformats.org/presentationml/2006/ole">
            <p:oleObj spid="_x0000_s39940" name="Equation" r:id="rId6" imgW="1396800" imgH="215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66800" y="2352675"/>
          <a:ext cx="6818313" cy="522288"/>
        </p:xfrm>
        <a:graphic>
          <a:graphicData uri="http://schemas.openxmlformats.org/presentationml/2006/ole">
            <p:oleObj spid="_x0000_s39941" name="Equation" r:id="rId7" imgW="2984400" imgH="2286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84213" y="3200400"/>
          <a:ext cx="7616825" cy="523875"/>
        </p:xfrm>
        <a:graphic>
          <a:graphicData uri="http://schemas.openxmlformats.org/presentationml/2006/ole">
            <p:oleObj spid="_x0000_s39942" name="Equation" r:id="rId8" imgW="3314520" imgH="228600" progId="Equation.3">
              <p:embed/>
            </p:oleObj>
          </a:graphicData>
        </a:graphic>
      </p:graphicFrame>
    </p:spTree>
  </p:cSld>
  <p:clrMapOvr>
    <a:masterClrMapping/>
  </p:clrMapOvr>
  <p:transition>
    <p:sndAc>
      <p:stSnd>
        <p:snd r:embed="rId3" name="arrow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9EA02C40-84A3-4E99-94BC-60F2AE8F855F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39750" y="620713"/>
          <a:ext cx="719138" cy="547687"/>
        </p:xfrm>
        <a:graphic>
          <a:graphicData uri="http://schemas.openxmlformats.org/presentationml/2006/ole">
            <p:oleObj spid="_x0000_s40962" name="Equation" r:id="rId4" imgW="266400" imgH="20304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58888" y="688975"/>
          <a:ext cx="6337300" cy="623888"/>
        </p:xfrm>
        <a:graphic>
          <a:graphicData uri="http://schemas.openxmlformats.org/presentationml/2006/ole">
            <p:oleObj spid="_x0000_s40963" name="Equation" r:id="rId5" imgW="2844720" imgH="27936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96938" y="1557338"/>
          <a:ext cx="866775" cy="433387"/>
        </p:xfrm>
        <a:graphic>
          <a:graphicData uri="http://schemas.openxmlformats.org/presentationml/2006/ole">
            <p:oleObj spid="_x0000_s40964" name="Equation" r:id="rId6" imgW="406080" imgH="2030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24038" y="1557338"/>
          <a:ext cx="1955800" cy="558800"/>
        </p:xfrm>
        <a:graphic>
          <a:graphicData uri="http://schemas.openxmlformats.org/presentationml/2006/ole">
            <p:oleObj spid="_x0000_s40965" name="Equation" r:id="rId7" imgW="799920" imgH="228600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84613" y="1536700"/>
          <a:ext cx="3640137" cy="596900"/>
        </p:xfrm>
        <a:graphic>
          <a:graphicData uri="http://schemas.openxmlformats.org/presentationml/2006/ole">
            <p:oleObj spid="_x0000_s40966" name="Equation" r:id="rId8" imgW="1549080" imgH="253800" progId="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0967" name="Equation" r:id="rId9" imgW="114120" imgH="21564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77900" y="2438400"/>
          <a:ext cx="1433513" cy="573088"/>
        </p:xfrm>
        <a:graphic>
          <a:graphicData uri="http://schemas.openxmlformats.org/presentationml/2006/ole">
            <p:oleObj spid="_x0000_s40968" name="Equation" r:id="rId10" imgW="507960" imgH="20304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62200" y="2438400"/>
          <a:ext cx="6026150" cy="614363"/>
        </p:xfrm>
        <a:graphic>
          <a:graphicData uri="http://schemas.openxmlformats.org/presentationml/2006/ole">
            <p:oleObj spid="_x0000_s40969" name="Equation" r:id="rId11" imgW="2489040" imgH="25380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23850" y="3200400"/>
          <a:ext cx="2209800" cy="715963"/>
        </p:xfrm>
        <a:graphic>
          <a:graphicData uri="http://schemas.openxmlformats.org/presentationml/2006/ole">
            <p:oleObj spid="_x0000_s40970" name="Equation" r:id="rId12" imgW="863280" imgH="27936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500313" y="3048000"/>
          <a:ext cx="5743575" cy="908050"/>
        </p:xfrm>
        <a:graphic>
          <a:graphicData uri="http://schemas.openxmlformats.org/presentationml/2006/ole">
            <p:oleObj spid="_x0000_s40971" name="Equation" r:id="rId13" imgW="2489040" imgH="393480" progId="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555875" y="3830638"/>
          <a:ext cx="2490788" cy="822325"/>
        </p:xfrm>
        <a:graphic>
          <a:graphicData uri="http://schemas.openxmlformats.org/presentationml/2006/ole">
            <p:oleObj spid="_x0000_s40972" name="Equation" r:id="rId14" imgW="1193760" imgH="393480" progId="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95288" y="4724400"/>
          <a:ext cx="1584325" cy="490538"/>
        </p:xfrm>
        <a:graphic>
          <a:graphicData uri="http://schemas.openxmlformats.org/presentationml/2006/ole">
            <p:oleObj spid="_x0000_s40973" name="Equation" r:id="rId15" imgW="698400" imgH="215640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482850" y="4652963"/>
          <a:ext cx="3225800" cy="522287"/>
        </p:xfrm>
        <a:graphic>
          <a:graphicData uri="http://schemas.openxmlformats.org/presentationml/2006/ole">
            <p:oleObj spid="_x0000_s40974" name="Equation" r:id="rId16" imgW="1257120" imgH="203040" progId="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103313" y="5205413"/>
          <a:ext cx="5340350" cy="887412"/>
        </p:xfrm>
        <a:graphic>
          <a:graphicData uri="http://schemas.openxmlformats.org/presentationml/2006/ole">
            <p:oleObj spid="_x0000_s40975" name="Equation" r:id="rId17" imgW="2361960" imgH="393480" progId="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124075" y="6110288"/>
          <a:ext cx="2282825" cy="747712"/>
        </p:xfrm>
        <a:graphic>
          <a:graphicData uri="http://schemas.openxmlformats.org/presentationml/2006/ole">
            <p:oleObj spid="_x0000_s40976" name="Equation" r:id="rId18" imgW="812520" imgH="266400" progId="">
              <p:embed/>
            </p:oleObj>
          </a:graphicData>
        </a:graphic>
      </p:graphicFrame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914400" y="2971800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42875" y="5229225"/>
            <a:ext cx="1981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352800" y="5486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132138" y="5157788"/>
            <a:ext cx="2209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900113" y="6092825"/>
            <a:ext cx="5867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50825" y="6237288"/>
            <a:ext cx="158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黑体" pitchFamily="2" charset="-122"/>
              </a:rPr>
              <a:t> </a:t>
            </a:r>
            <a:r>
              <a:rPr lang="zh-CN" altLang="en-US" sz="2800">
                <a:ea typeface="黑体" pitchFamily="2" charset="-122"/>
              </a:rPr>
              <a:t>所以</a:t>
            </a:r>
          </a:p>
        </p:txBody>
      </p:sp>
    </p:spTree>
  </p:cSld>
  <p:clrMapOvr>
    <a:masterClrMapping/>
  </p:clrMapOvr>
  <p:transition>
    <p:sndAc>
      <p:stSnd>
        <p:snd r:embed="rId3" name="camera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3F1CC343-03F6-41C2-B966-EA0EBB79D81D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五</a:t>
            </a:r>
            <a:r>
              <a:rPr kumimoji="0" lang="en-US" altLang="zh-CN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小结</a:t>
            </a:r>
            <a:endParaRPr kumimoji="0" lang="zh-CN" altLang="en-US" sz="5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0600" y="1919288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数列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/>
              <a:t>研究其变化规律</a:t>
            </a:r>
            <a:r>
              <a:rPr lang="en-US" altLang="zh-CN" sz="2800" b="1"/>
              <a:t>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0600" y="2681288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数列极限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/>
              <a:t>极限思想</a:t>
            </a:r>
            <a:r>
              <a:rPr lang="en-US" altLang="zh-CN" sz="2800" b="1"/>
              <a:t>,</a:t>
            </a:r>
            <a:r>
              <a:rPr lang="zh-CN" altLang="en-US" sz="2800" b="1"/>
              <a:t>精确定义</a:t>
            </a:r>
            <a:r>
              <a:rPr lang="en-US" altLang="zh-CN" sz="2800" b="1"/>
              <a:t>,</a:t>
            </a:r>
            <a:r>
              <a:rPr lang="zh-CN" altLang="en-US" sz="2800" b="1"/>
              <a:t>几何意义</a:t>
            </a:r>
            <a:r>
              <a:rPr lang="en-US" altLang="zh-CN" sz="2800" b="1"/>
              <a:t>;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90600" y="3443288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收敛数列的性质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/>
              <a:t>有界性，唯一性，保号性</a:t>
            </a:r>
            <a:r>
              <a:rPr lang="en-US" altLang="zh-CN" sz="2800" b="1" dirty="0"/>
              <a:t>.</a:t>
            </a:r>
          </a:p>
        </p:txBody>
      </p:sp>
    </p:spTree>
  </p:cSld>
  <p:clrMapOvr>
    <a:masterClrMapping/>
  </p:clrMapOvr>
  <p:transition>
    <p:sndAc>
      <p:stSnd>
        <p:snd r:embed="rId2" name="typ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3B6BFEC0-4BE9-4D85-BD43-21BB8735730F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3" name="灯片编号占位符 2"/>
          <p:cNvSpPr txBox="1">
            <a:spLocks/>
          </p:cNvSpPr>
          <p:nvPr/>
        </p:nvSpPr>
        <p:spPr bwMode="auto">
          <a:xfrm>
            <a:off x="6588125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zh-CN" sz="140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9600" y="1157288"/>
            <a:ext cx="411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如何判断极限不存在</a:t>
            </a:r>
            <a:r>
              <a:rPr lang="en-US" altLang="zh-CN"/>
              <a:t>?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495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方法</a:t>
            </a:r>
            <a:r>
              <a:rPr lang="en-US" altLang="zh-CN">
                <a:solidFill>
                  <a:schemeClr val="tx2"/>
                </a:solidFill>
              </a:rPr>
              <a:t>1.</a:t>
            </a:r>
            <a:r>
              <a:rPr lang="en-US" altLang="zh-CN"/>
              <a:t> </a:t>
            </a:r>
            <a:r>
              <a:rPr lang="zh-CN" altLang="en-US"/>
              <a:t>找一个趋于∞的子数列</a:t>
            </a:r>
            <a:r>
              <a:rPr lang="en-US" altLang="zh-CN"/>
              <a:t>;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90600" y="2271713"/>
            <a:ext cx="678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方法</a:t>
            </a:r>
            <a:r>
              <a:rPr lang="en-US" altLang="zh-CN">
                <a:solidFill>
                  <a:schemeClr val="tx2"/>
                </a:solidFill>
              </a:rPr>
              <a:t>2.</a:t>
            </a:r>
            <a:r>
              <a:rPr lang="en-US" altLang="zh-CN"/>
              <a:t> </a:t>
            </a:r>
            <a:r>
              <a:rPr lang="zh-CN" altLang="en-US"/>
              <a:t>找两个收敛于不同极限的子数列</a:t>
            </a:r>
            <a:r>
              <a:rPr lang="en-US" altLang="zh-CN"/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9600" y="28956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已知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1986" name="Equation" r:id="rId4" imgW="114120" imgH="215640" progId="Equation.3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828800" y="2895600"/>
          <a:ext cx="5146675" cy="571500"/>
        </p:xfrm>
        <a:graphic>
          <a:graphicData uri="http://schemas.openxmlformats.org/presentationml/2006/ole">
            <p:oleObj spid="_x0000_s41987" name="Equation" r:id="rId5" imgW="2057400" imgH="228600" progId="Equation.3">
              <p:embed/>
            </p:oleObj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858000" y="28956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, </a:t>
            </a:r>
            <a:r>
              <a:rPr lang="zh-CN" altLang="en-US"/>
              <a:t>求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7467600" y="2895600"/>
          <a:ext cx="1143000" cy="762000"/>
        </p:xfrm>
        <a:graphic>
          <a:graphicData uri="http://schemas.openxmlformats.org/presentationml/2006/ole">
            <p:oleObj spid="_x0000_s41988" name="Equation" r:id="rId6" imgW="457200" imgH="304560" progId="Equation.3">
              <p:embed/>
            </p:oleObj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28600" y="3519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62000" y="3519488"/>
            <a:ext cx="502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下述作法是否正确</a:t>
            </a:r>
            <a:r>
              <a:rPr lang="en-US" altLang="zh-CN"/>
              <a:t>?  </a:t>
            </a:r>
            <a:r>
              <a:rPr lang="zh-CN" altLang="en-US"/>
              <a:t>说明理由</a:t>
            </a:r>
            <a:r>
              <a:rPr lang="en-US" altLang="zh-CN"/>
              <a:t>.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43000" y="4343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1568450" y="4343400"/>
          <a:ext cx="1936750" cy="762000"/>
        </p:xfrm>
        <a:graphic>
          <a:graphicData uri="http://schemas.openxmlformats.org/presentationml/2006/ole">
            <p:oleObj spid="_x0000_s41989" name="Equation" r:id="rId7" imgW="774360" imgH="304560" progId="Equation.3">
              <p:embed/>
            </p:oleObj>
          </a:graphicData>
        </a:graphic>
      </p:graphicFrame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440113" y="43434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由递推式两边取极限得</a:t>
            </a: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2155825" y="5118100"/>
          <a:ext cx="1555750" cy="444500"/>
        </p:xfrm>
        <a:graphic>
          <a:graphicData uri="http://schemas.openxmlformats.org/presentationml/2006/ole">
            <p:oleObj spid="_x0000_s41990" name="Equation" r:id="rId8" imgW="622080" imgH="177480" progId="Equation.3">
              <p:embed/>
            </p:oleObj>
          </a:graphicData>
        </a:graphic>
      </p:graphicFrame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3810000" y="5257800"/>
            <a:ext cx="914400" cy="201613"/>
          </a:xfrm>
          <a:prstGeom prst="rightArrow">
            <a:avLst>
              <a:gd name="adj1" fmla="val 50000"/>
              <a:gd name="adj2" fmla="val 1133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4787900" y="5105400"/>
          <a:ext cx="1079500" cy="444500"/>
        </p:xfrm>
        <a:graphic>
          <a:graphicData uri="http://schemas.openxmlformats.org/presentationml/2006/ole">
            <p:oleObj spid="_x0000_s41991" name="Equation" r:id="rId9" imgW="431640" imgH="177480" progId="Equation.3">
              <p:embed/>
            </p:oleObj>
          </a:graphicData>
        </a:graphic>
      </p:graphicFrame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66800" y="4191000"/>
            <a:ext cx="6248400" cy="1524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066800" y="5729288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不对</a:t>
            </a:r>
            <a:r>
              <a:rPr lang="en-US" altLang="zh-CN" b="1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209800" y="57150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此处</a:t>
            </a:r>
          </a:p>
        </p:txBody>
      </p:sp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3048000" y="5715000"/>
          <a:ext cx="1841500" cy="762000"/>
        </p:xfrm>
        <a:graphic>
          <a:graphicData uri="http://schemas.openxmlformats.org/presentationml/2006/ole">
            <p:oleObj spid="_x0000_s41992" name="Equation" r:id="rId10" imgW="736560" imgH="304560" progId="Equation.3">
              <p:embed/>
            </p:oleObj>
          </a:graphicData>
        </a:graphic>
      </p:graphicFrame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2743200" y="4343400"/>
            <a:ext cx="304800" cy="609600"/>
            <a:chOff x="1392" y="3312"/>
            <a:chExt cx="192" cy="384"/>
          </a:xfrm>
        </p:grpSpPr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1392" y="3312"/>
              <a:ext cx="192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392" y="3312"/>
              <a:ext cx="192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2400300" y="115888"/>
            <a:ext cx="2963863" cy="647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kern="0" dirty="0">
                <a:solidFill>
                  <a:schemeClr val="tx2"/>
                </a:solidFill>
                <a:ea typeface="楷体_GB2312" pitchFamily="49" charset="-122"/>
              </a:rPr>
              <a:t>练习与思考题</a:t>
            </a:r>
          </a:p>
        </p:txBody>
      </p:sp>
    </p:spTree>
  </p:cSld>
  <p:clrMapOvr>
    <a:masterClrMapping/>
  </p:clrMapOvr>
  <p:transition>
    <p:sndAc>
      <p:stSnd>
        <p:snd r:embed="rId3" name="explod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build="p" autoUpdateAnimBg="0"/>
      <p:bldP spid="7" grpId="0" autoUpdateAnimBg="0"/>
      <p:bldP spid="10" grpId="0" autoUpdateAnimBg="0"/>
      <p:bldP spid="12" grpId="0" autoUpdateAnimBg="0"/>
      <p:bldP spid="13" grpId="0" autoUpdateAnimBg="0"/>
      <p:bldP spid="14" grpId="0" autoUpdateAnimBg="0"/>
      <p:bldP spid="16" grpId="0" autoUpdateAnimBg="0"/>
      <p:bldP spid="18" grpId="0" animBg="1"/>
      <p:bldP spid="20" grpId="0" animBg="1"/>
      <p:bldP spid="21" grpId="0" autoUpdateAnimBg="0"/>
      <p:bldP spid="2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CAAC1BB6-83ED-4023-9B26-F36BCDFAEAD9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3" name="灯片编号占位符 1"/>
          <p:cNvSpPr txBox="1">
            <a:spLocks/>
          </p:cNvSpPr>
          <p:nvPr/>
        </p:nvSpPr>
        <p:spPr bwMode="auto">
          <a:xfrm>
            <a:off x="6588125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B6E7A9-305C-47E5-B25F-A88D7A64E865}" type="slidenum">
              <a:rPr lang="en-US" altLang="zh-CN" sz="1400"/>
              <a:pPr/>
              <a:t>26</a:t>
            </a:fld>
            <a:endParaRPr lang="en-US" altLang="zh-CN" sz="140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051050" y="188913"/>
          <a:ext cx="2057400" cy="844550"/>
        </p:xfrm>
        <a:graphic>
          <a:graphicData uri="http://schemas.openxmlformats.org/presentationml/2006/ole">
            <p:oleObj spid="_x0000_s43010" name="Equation" r:id="rId4" imgW="1002960" imgH="406080" progId="Equation.3">
              <p:embed/>
            </p:oleObj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132715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证：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19200" y="1174750"/>
          <a:ext cx="3276600" cy="889000"/>
        </p:xfrm>
        <a:graphic>
          <a:graphicData uri="http://schemas.openxmlformats.org/presentationml/2006/ole">
            <p:oleObj spid="_x0000_s43011" name="Equation" r:id="rId5" imgW="3136680" imgH="914400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514850" y="3429000"/>
          <a:ext cx="114300" cy="215900"/>
        </p:xfrm>
        <a:graphic>
          <a:graphicData uri="http://schemas.openxmlformats.org/presentationml/2006/ole">
            <p:oleObj spid="_x0000_s43012" name="Equation" r:id="rId6" imgW="114120" imgH="215640" progId="Equation.3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533400" y="2241550"/>
          <a:ext cx="1447800" cy="473075"/>
        </p:xfrm>
        <a:graphic>
          <a:graphicData uri="http://schemas.openxmlformats.org/presentationml/2006/ole">
            <p:oleObj spid="_x0000_s43013" name="Equation" r:id="rId7" imgW="622080" imgH="203040" progId="Equation.3">
              <p:embed/>
            </p:oleObj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209800" y="224155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只要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395288" y="2890838"/>
          <a:ext cx="1728787" cy="939800"/>
        </p:xfrm>
        <a:graphic>
          <a:graphicData uri="http://schemas.openxmlformats.org/presentationml/2006/ole">
            <p:oleObj spid="_x0000_s43014" name="Equation" r:id="rId8" imgW="990360" imgH="457200" progId="Equation.3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4514850" y="3429000"/>
          <a:ext cx="114300" cy="215900"/>
        </p:xfrm>
        <a:graphic>
          <a:graphicData uri="http://schemas.openxmlformats.org/presentationml/2006/ole">
            <p:oleObj spid="_x0000_s43015" name="Equation" r:id="rId9" imgW="114120" imgH="215640" progId="Equation.3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2268538" y="2960688"/>
          <a:ext cx="6462712" cy="911225"/>
        </p:xfrm>
        <a:graphic>
          <a:graphicData uri="http://schemas.openxmlformats.org/presentationml/2006/ole">
            <p:oleObj spid="_x0000_s43016" name="Equation" r:id="rId10" imgW="3606480" imgH="431640" progId="Equation.3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1295400" y="3756025"/>
          <a:ext cx="3205163" cy="884238"/>
        </p:xfrm>
        <a:graphic>
          <a:graphicData uri="http://schemas.openxmlformats.org/presentationml/2006/ole">
            <p:oleObj spid="_x0000_s43017" name="Equation" r:id="rId11" imgW="1231560" imgH="406080" progId="Equation.3">
              <p:embed/>
            </p:oleObj>
          </a:graphicData>
        </a:graphic>
      </p:graphicFrame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33400" y="4756150"/>
            <a:ext cx="1466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注</a:t>
            </a:r>
            <a:r>
              <a:rPr lang="en-US" altLang="zh-CN">
                <a:sym typeface="Wingdings" pitchFamily="2" charset="2"/>
              </a:rPr>
              <a:t>(1)</a:t>
            </a:r>
            <a:r>
              <a:rPr lang="zh-CN" altLang="en-US"/>
              <a:t>化简</a:t>
            </a:r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2555875" y="4689475"/>
          <a:ext cx="1152525" cy="676275"/>
        </p:xfrm>
        <a:graphic>
          <a:graphicData uri="http://schemas.openxmlformats.org/presentationml/2006/ole">
            <p:oleObj spid="_x0000_s43018" name="Equation" r:id="rId12" imgW="444240" imgH="253800" progId="Equation.3">
              <p:embed/>
            </p:oleObj>
          </a:graphicData>
        </a:graphic>
      </p:graphicFrame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3708400" y="4797425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（必要时适当地放大）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84225" y="5365750"/>
            <a:ext cx="2851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(2)</a:t>
            </a:r>
            <a:r>
              <a:rPr lang="zh-CN" altLang="en-US"/>
              <a:t>用倒推法得到与</a:t>
            </a:r>
            <a:r>
              <a:rPr lang="en-US" altLang="zh-CN" i="1"/>
              <a:t>n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419475" y="5373688"/>
            <a:ext cx="3406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有关的一系列不等式</a:t>
            </a:r>
          </a:p>
        </p:txBody>
      </p:sp>
      <p:graphicFrame>
        <p:nvGraphicFramePr>
          <p:cNvPr id="19" name="Object 11"/>
          <p:cNvGraphicFramePr>
            <a:graphicFrameLocks noChangeAspect="1"/>
          </p:cNvGraphicFramePr>
          <p:nvPr/>
        </p:nvGraphicFramePr>
        <p:xfrm>
          <a:off x="838200" y="5975350"/>
          <a:ext cx="6757988" cy="454025"/>
        </p:xfrm>
        <a:graphic>
          <a:graphicData uri="http://schemas.openxmlformats.org/presentationml/2006/ole">
            <p:oleObj spid="_x0000_s43019" name="Equation" r:id="rId13" imgW="3213000" imgH="215640" progId="Equation.3">
              <p:embed/>
            </p:oleObj>
          </a:graphicData>
        </a:graphic>
      </p:graphicFrame>
      <p:sp>
        <p:nvSpPr>
          <p:cNvPr id="20" name="Rectangle 25"/>
          <p:cNvSpPr txBox="1">
            <a:spLocks noChangeArrowheads="1"/>
          </p:cNvSpPr>
          <p:nvPr/>
        </p:nvSpPr>
        <p:spPr bwMode="auto">
          <a:xfrm>
            <a:off x="533400" y="41275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altLang="zh-CN" sz="2800" kern="0" dirty="0">
                <a:latin typeface="+mj-lt"/>
                <a:ea typeface="楷体_GB2312" pitchFamily="49" charset="-122"/>
                <a:cs typeface="+mj-cs"/>
              </a:rPr>
              <a:t>3</a:t>
            </a:r>
            <a:r>
              <a:rPr lang="zh-CN" altLang="en-US" sz="2800" kern="0" dirty="0">
                <a:latin typeface="+mj-lt"/>
                <a:ea typeface="楷体_GB2312" pitchFamily="49" charset="-122"/>
                <a:cs typeface="+mj-cs"/>
              </a:rPr>
              <a:t>、求证</a:t>
            </a: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4495800" y="1120775"/>
          <a:ext cx="1295400" cy="928688"/>
        </p:xfrm>
        <a:graphic>
          <a:graphicData uri="http://schemas.openxmlformats.org/presentationml/2006/ole">
            <p:oleObj spid="_x0000_s43020" name="Equation" r:id="rId14" imgW="583920" imgH="419040" progId="Equation.3">
              <p:embed/>
            </p:oleObj>
          </a:graphicData>
        </a:graphic>
      </p:graphicFrame>
      <p:graphicFrame>
        <p:nvGraphicFramePr>
          <p:cNvPr id="22" name="Object 13"/>
          <p:cNvGraphicFramePr>
            <a:graphicFrameLocks noChangeAspect="1"/>
          </p:cNvGraphicFramePr>
          <p:nvPr/>
        </p:nvGraphicFramePr>
        <p:xfrm>
          <a:off x="5867400" y="1049338"/>
          <a:ext cx="1219200" cy="900112"/>
        </p:xfrm>
        <a:graphic>
          <a:graphicData uri="http://schemas.openxmlformats.org/presentationml/2006/ole">
            <p:oleObj spid="_x0000_s43021" name="Equation" r:id="rId15" imgW="533160" imgH="393480" progId="Equation.3">
              <p:embed/>
            </p:oleObj>
          </a:graphicData>
        </a:graphic>
      </p:graphicFrame>
      <p:graphicFrame>
        <p:nvGraphicFramePr>
          <p:cNvPr id="23" name="Object 14"/>
          <p:cNvGraphicFramePr>
            <a:graphicFrameLocks noChangeAspect="1"/>
          </p:cNvGraphicFramePr>
          <p:nvPr/>
        </p:nvGraphicFramePr>
        <p:xfrm>
          <a:off x="7089775" y="1098550"/>
          <a:ext cx="671513" cy="990600"/>
        </p:xfrm>
        <a:graphic>
          <a:graphicData uri="http://schemas.openxmlformats.org/presentationml/2006/ole">
            <p:oleObj spid="_x0000_s43022" name="Equation" r:id="rId16" imgW="266400" imgH="393480" progId="Equation.3">
              <p:embed/>
            </p:oleObj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/>
        </p:nvGraphicFramePr>
        <p:xfrm>
          <a:off x="3132138" y="2101850"/>
          <a:ext cx="935037" cy="879475"/>
        </p:xfrm>
        <a:graphic>
          <a:graphicData uri="http://schemas.openxmlformats.org/presentationml/2006/ole">
            <p:oleObj spid="_x0000_s43023" name="Equation" r:id="rId17" imgW="419040" imgH="393480" progId="">
              <p:embed/>
            </p:oleObj>
          </a:graphicData>
        </a:graphic>
      </p:graphicFrame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119563" y="22606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即当</a:t>
            </a:r>
          </a:p>
        </p:txBody>
      </p:sp>
      <p:graphicFrame>
        <p:nvGraphicFramePr>
          <p:cNvPr id="26" name="Object 16"/>
          <p:cNvGraphicFramePr>
            <a:graphicFrameLocks noChangeAspect="1"/>
          </p:cNvGraphicFramePr>
          <p:nvPr/>
        </p:nvGraphicFramePr>
        <p:xfrm>
          <a:off x="4932363" y="2097088"/>
          <a:ext cx="904875" cy="936625"/>
        </p:xfrm>
        <a:graphic>
          <a:graphicData uri="http://schemas.openxmlformats.org/presentationml/2006/ole">
            <p:oleObj spid="_x0000_s43024" name="Equation" r:id="rId18" imgW="380880" imgH="393480" progId="">
              <p:embed/>
            </p:oleObj>
          </a:graphicData>
        </a:graphic>
      </p:graphicFrame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5775325" y="226060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时，恒有</a:t>
            </a:r>
          </a:p>
        </p:txBody>
      </p:sp>
      <p:graphicFrame>
        <p:nvGraphicFramePr>
          <p:cNvPr id="28" name="Object 17"/>
          <p:cNvGraphicFramePr>
            <a:graphicFrameLocks noChangeAspect="1"/>
          </p:cNvGraphicFramePr>
          <p:nvPr/>
        </p:nvGraphicFramePr>
        <p:xfrm>
          <a:off x="7092950" y="2133600"/>
          <a:ext cx="1908175" cy="673100"/>
        </p:xfrm>
        <a:graphic>
          <a:graphicData uri="http://schemas.openxmlformats.org/presentationml/2006/ole">
            <p:oleObj spid="_x0000_s43025" name="Equation" r:id="rId19" imgW="672840" imgH="253800" progId="">
              <p:embed/>
            </p:oleObj>
          </a:graphicData>
        </a:graphic>
      </p:graphicFrame>
    </p:spTree>
  </p:cSld>
  <p:clrMapOvr>
    <a:masterClrMapping/>
  </p:clrMapOvr>
  <p:transition>
    <p:sndAc>
      <p:stSnd>
        <p:snd r:embed="rId3" name="suction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9" grpId="0" build="p" autoUpdateAnimBg="0"/>
      <p:bldP spid="14" grpId="0" build="p" autoUpdateAnimBg="0"/>
      <p:bldP spid="16" grpId="0" build="p" autoUpdateAnimBg="0"/>
      <p:bldP spid="17" grpId="0" build="p" autoUpdateAnimBg="0"/>
      <p:bldP spid="18" grpId="0" build="p" autoUpdateAnimBg="0"/>
      <p:bldP spid="25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2071678"/>
            <a:ext cx="7572428" cy="1323439"/>
          </a:xfrm>
          <a:prstGeom prst="rect">
            <a:avLst/>
          </a:prstGeom>
          <a:noFill/>
          <a:effectLst>
            <a:outerShdw blurRad="215900" dist="50800" dir="8160000" algn="ctr" rotWithShape="0">
              <a:srgbClr val="0070C0">
                <a:alpha val="5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楷体" pitchFamily="49" charset="-122"/>
                <a:ea typeface="楷体" pitchFamily="49" charset="-122"/>
              </a:rPr>
              <a:t>一、引言</a:t>
            </a:r>
            <a:endParaRPr lang="en-US" altLang="zh-CN" sz="4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4000" dirty="0" smtClean="0">
                <a:latin typeface="楷体" pitchFamily="49" charset="-122"/>
                <a:ea typeface="楷体" pitchFamily="49" charset="-122"/>
              </a:rPr>
              <a:t>圆周率   是怎样计算的？</a:t>
            </a:r>
            <a:endParaRPr lang="zh-CN" altLang="en-US" sz="40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6" name="公式" r:id="rId4" imgW="114120" imgH="21564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2857500" y="2786063"/>
          <a:ext cx="571500" cy="571500"/>
        </p:xfrm>
        <a:graphic>
          <a:graphicData uri="http://schemas.openxmlformats.org/presentationml/2006/ole">
            <p:oleObj spid="_x0000_s1030" name="公式" r:id="rId5" imgW="139680" imgH="13968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43108" y="4071942"/>
            <a:ext cx="357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？</a:t>
            </a:r>
            <a:endParaRPr lang="zh-CN" altLang="en-US" sz="4400" dirty="0"/>
          </a:p>
        </p:txBody>
      </p:sp>
      <p:pic>
        <p:nvPicPr>
          <p:cNvPr id="10" name="图片 9" descr="学生思考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5206" y="0"/>
            <a:ext cx="1928794" cy="2214554"/>
          </a:xfrm>
          <a:prstGeom prst="rect">
            <a:avLst/>
          </a:prstGeom>
        </p:spPr>
      </p:pic>
    </p:spTree>
  </p:cSld>
  <p:clrMapOvr>
    <a:masterClrMapping/>
  </p:clrMapOvr>
  <p:transition>
    <p:sndAc>
      <p:stSnd>
        <p:snd r:embed="rId3" name="voltag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4971E-6 L 0.30521 -0.5768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-2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071546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半径为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857364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的圆面积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428860" y="1857364"/>
          <a:ext cx="1714512" cy="531813"/>
        </p:xfrm>
        <a:graphic>
          <a:graphicData uri="http://schemas.openxmlformats.org/presentationml/2006/ole">
            <p:oleObj spid="_x0000_s16387" name="公式" r:id="rId4" imgW="863280" imgH="2030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2643182"/>
            <a:ext cx="4929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内接正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边形的面积      的极限</a:t>
            </a:r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（当边数无限增多时）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4643438" y="2714620"/>
          <a:ext cx="928694" cy="590995"/>
        </p:xfrm>
        <a:graphic>
          <a:graphicData uri="http://schemas.openxmlformats.org/presentationml/2006/ole">
            <p:oleObj spid="_x0000_s16389" name="公式" r:id="rId5" imgW="177480" imgH="228600" progId="Equation.3">
              <p:embed/>
            </p:oleObj>
          </a:graphicData>
        </a:graphic>
      </p:graphicFrame>
      <p:sp>
        <p:nvSpPr>
          <p:cNvPr id="9" name="椭圆 8"/>
          <p:cNvSpPr/>
          <p:nvPr/>
        </p:nvSpPr>
        <p:spPr>
          <a:xfrm>
            <a:off x="6143636" y="1785926"/>
            <a:ext cx="2357454" cy="2143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429388" y="1785926"/>
            <a:ext cx="1857388" cy="171451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>
            <a:off x="6143636" y="2000240"/>
            <a:ext cx="2357454" cy="1714512"/>
          </a:xfrm>
          <a:prstGeom prst="hexagon">
            <a:avLst>
              <a:gd name="adj" fmla="val 30079"/>
              <a:gd name="vf" fmla="val 1154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二边形 11"/>
          <p:cNvSpPr/>
          <p:nvPr/>
        </p:nvSpPr>
        <p:spPr>
          <a:xfrm>
            <a:off x="6215074" y="1857364"/>
            <a:ext cx="2214578" cy="2000264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sndAc>
      <p:stSnd>
        <p:snd r:embed="rId3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刘徽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14488"/>
            <a:ext cx="3714744" cy="5143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2910" y="500042"/>
            <a:ext cx="771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公元</a:t>
            </a: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世纪 </a:t>
            </a:r>
            <a:r>
              <a:rPr lang="zh-CN" altLang="en-US" sz="4000" b="1" dirty="0" smtClean="0">
                <a:latin typeface="华文楷体" pitchFamily="2" charset="-122"/>
                <a:ea typeface="华文楷体" pitchFamily="2" charset="-122"/>
              </a:rPr>
              <a:t>刘徽</a:t>
            </a: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（约</a:t>
            </a: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225——295</a:t>
            </a: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sz="4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3372" y="1571612"/>
            <a:ext cx="4786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利用内接正</a:t>
            </a:r>
            <a:r>
              <a:rPr lang="en-US" altLang="zh-CN" sz="3200" dirty="0" smtClean="0">
                <a:latin typeface="华文楷体" pitchFamily="2" charset="-122"/>
                <a:ea typeface="华文楷体" pitchFamily="2" charset="-122"/>
              </a:rPr>
              <a:t>192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边形面积，算出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095750" y="3232150"/>
          <a:ext cx="3548084" cy="982668"/>
        </p:xfrm>
        <a:graphic>
          <a:graphicData uri="http://schemas.openxmlformats.org/presentationml/2006/ole">
            <p:oleObj spid="_x0000_s18434" name="公式" r:id="rId5" imgW="952200" imgH="3934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71934" y="457200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进而又算得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071934" y="5429264"/>
          <a:ext cx="3500462" cy="500066"/>
        </p:xfrm>
        <a:graphic>
          <a:graphicData uri="http://schemas.openxmlformats.org/presentationml/2006/ole">
            <p:oleObj spid="_x0000_s18435" name="公式" r:id="rId6" imgW="711000" imgH="177480" progId="Equation.3">
              <p:embed/>
            </p:oleObj>
          </a:graphicData>
        </a:graphic>
      </p:graphicFrame>
    </p:spTree>
  </p:cSld>
  <p:clrMapOvr>
    <a:masterClrMapping/>
  </p:clrMapOvr>
  <p:transition>
    <p:sndAc>
      <p:stSnd>
        <p:snd r:embed="rId3" name="drumroll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714356"/>
            <a:ext cx="657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公元</a:t>
            </a:r>
            <a:r>
              <a:rPr lang="en-US" altLang="zh-CN" sz="3600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世纪祖冲之（</a:t>
            </a:r>
            <a:r>
              <a:rPr lang="en-US" altLang="zh-CN" sz="3600" dirty="0" smtClean="0">
                <a:latin typeface="华文楷体" pitchFamily="2" charset="-122"/>
                <a:ea typeface="华文楷体" pitchFamily="2" charset="-122"/>
              </a:rPr>
              <a:t>429——500</a:t>
            </a:r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sz="36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3" name="图片 2" descr="祖冲之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08" y="1571612"/>
            <a:ext cx="3857652" cy="3286148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14480" y="5357826"/>
          <a:ext cx="4643470" cy="642942"/>
        </p:xfrm>
        <a:graphic>
          <a:graphicData uri="http://schemas.openxmlformats.org/presentationml/2006/ole">
            <p:oleObj spid="_x0000_s19458" name="公式" r:id="rId5" imgW="939600" imgH="177480" progId="Equation.3">
              <p:embed/>
            </p:oleObj>
          </a:graphicData>
        </a:graphic>
      </p:graphicFrame>
    </p:spTree>
  </p:cSld>
  <p:clrMapOvr>
    <a:masterClrMapping/>
  </p:clrMapOvr>
  <p:transition>
    <p:sndAc>
      <p:stSnd>
        <p:snd r:embed="rId3" name="bomb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428604"/>
            <a:ext cx="271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最新结果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76" y="1214422"/>
            <a:ext cx="6786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利用新的数学方法和计算机技术算出圆周率的数值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3500438"/>
            <a:ext cx="6929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1985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年                                    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1700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万位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1994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年                                      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40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亿位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1997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                                      515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亿位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2002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年                  一 兆二千四百一十一亿位数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sndAc>
      <p:stSnd>
        <p:snd r:embed="rId2" name="click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428604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二、数列及其极限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214414" y="1571625"/>
          <a:ext cx="6072230" cy="977900"/>
        </p:xfrm>
        <a:graphic>
          <a:graphicData uri="http://schemas.openxmlformats.org/presentationml/2006/ole">
            <p:oleObj spid="_x0000_s20482" name="公式" r:id="rId4" imgW="1168200" imgH="39348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14414" y="3143248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其通项为</a:t>
            </a: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797175" y="2928938"/>
          <a:ext cx="1055688" cy="977900"/>
        </p:xfrm>
        <a:graphic>
          <a:graphicData uri="http://schemas.openxmlformats.org/presentationml/2006/ole">
            <p:oleObj spid="_x0000_s20483" name="公式" r:id="rId5" imgW="203040" imgH="39348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1538" y="421481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当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无限增大的时，其极限为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5072074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记为</a:t>
            </a: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219325" y="4786313"/>
          <a:ext cx="1917700" cy="977900"/>
        </p:xfrm>
        <a:graphic>
          <a:graphicData uri="http://schemas.openxmlformats.org/presentationml/2006/ole">
            <p:oleObj spid="_x0000_s20486" name="公式" r:id="rId6" imgW="634680" imgH="393480" progId="Equation.3">
              <p:embed/>
            </p:oleObj>
          </a:graphicData>
        </a:graphic>
      </p:graphicFrame>
    </p:spTree>
  </p:cSld>
  <p:clrMapOvr>
    <a:masterClrMapping/>
  </p:clrMapOvr>
  <p:transition>
    <p:sndAc>
      <p:stSnd>
        <p:snd r:embed="rId3" name="coin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912813" y="1000125"/>
          <a:ext cx="4659319" cy="977900"/>
        </p:xfrm>
        <a:graphic>
          <a:graphicData uri="http://schemas.openxmlformats.org/presentationml/2006/ole">
            <p:oleObj spid="_x0000_s21506" name="公式" r:id="rId4" imgW="1257120" imgH="393480" progId="Equation.3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85786" y="2214554"/>
          <a:ext cx="3071834" cy="642942"/>
        </p:xfrm>
        <a:graphic>
          <a:graphicData uri="http://schemas.openxmlformats.org/presentationml/2006/ole">
            <p:oleObj spid="_x0000_s21507" name="公式" r:id="rId5" imgW="901440" imgH="203040" progId="Equation.3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5930900" y="1912938"/>
          <a:ext cx="1211263" cy="1246187"/>
        </p:xfrm>
        <a:graphic>
          <a:graphicData uri="http://schemas.openxmlformats.org/presentationml/2006/ole">
            <p:oleObj spid="_x0000_s21508" name="公式" r:id="rId6" imgW="355320" imgH="393480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785786" y="3786190"/>
          <a:ext cx="3330575" cy="642938"/>
        </p:xfrm>
        <a:graphic>
          <a:graphicData uri="http://schemas.openxmlformats.org/presentationml/2006/ole">
            <p:oleObj spid="_x0000_s21509" name="公式" r:id="rId7" imgW="977760" imgH="203040" progId="Equation.3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5943600" y="3500438"/>
          <a:ext cx="1470025" cy="1246187"/>
        </p:xfrm>
        <a:graphic>
          <a:graphicData uri="http://schemas.openxmlformats.org/presentationml/2006/ole">
            <p:oleObj spid="_x0000_s21510" name="公式" r:id="rId8" imgW="431640" imgH="393480" progId="Equation.3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970088" y="4786313"/>
          <a:ext cx="2417762" cy="977900"/>
        </p:xfrm>
        <a:graphic>
          <a:graphicData uri="http://schemas.openxmlformats.org/presentationml/2006/ole">
            <p:oleObj spid="_x0000_s21511" name="公式" r:id="rId9" imgW="799920" imgH="393480" progId="Equation.3">
              <p:embed/>
            </p:oleObj>
          </a:graphicData>
        </a:graphic>
      </p:graphicFrame>
    </p:spTree>
  </p:cSld>
  <p:clrMapOvr>
    <a:masterClrMapping/>
  </p:clrMapOvr>
  <p:transition>
    <p:sndAc>
      <p:stSnd>
        <p:snd r:embed="rId3" name="hammer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441</Words>
  <PresentationFormat>全屏显示(4:3)</PresentationFormat>
  <Paragraphs>109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Office 主题</vt:lpstr>
      <vt:lpstr>公式</vt:lpstr>
      <vt:lpstr>Document</vt:lpstr>
      <vt:lpstr>Equation</vt:lpstr>
      <vt:lpstr>文档</vt:lpstr>
      <vt:lpstr>第二讲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</cp:lastModifiedBy>
  <cp:revision>29</cp:revision>
  <dcterms:created xsi:type="dcterms:W3CDTF">2015-09-08T12:49:09Z</dcterms:created>
  <dcterms:modified xsi:type="dcterms:W3CDTF">2016-09-20T12:30:27Z</dcterms:modified>
</cp:coreProperties>
</file>