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09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306" r:id="rId19"/>
    <p:sldId id="307" r:id="rId20"/>
    <p:sldId id="310" r:id="rId21"/>
    <p:sldId id="311" r:id="rId22"/>
    <p:sldId id="295" r:id="rId23"/>
    <p:sldId id="296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84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image" Target="../media/image86.wmf"/><Relationship Id="rId7" Type="http://schemas.openxmlformats.org/officeDocument/2006/relationships/image" Target="../media/image96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8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emf"/><Relationship Id="rId1" Type="http://schemas.openxmlformats.org/officeDocument/2006/relationships/image" Target="../media/image98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image" Target="../media/image105.wmf"/><Relationship Id="rId7" Type="http://schemas.openxmlformats.org/officeDocument/2006/relationships/image" Target="../media/image109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Relationship Id="rId9" Type="http://schemas.openxmlformats.org/officeDocument/2006/relationships/image" Target="../media/image11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emf"/><Relationship Id="rId4" Type="http://schemas.openxmlformats.org/officeDocument/2006/relationships/image" Target="../media/image11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4" Type="http://schemas.openxmlformats.org/officeDocument/2006/relationships/image" Target="../media/image12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7" Type="http://schemas.openxmlformats.org/officeDocument/2006/relationships/image" Target="../media/image137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emf"/><Relationship Id="rId3" Type="http://schemas.openxmlformats.org/officeDocument/2006/relationships/image" Target="../media/image140.emf"/><Relationship Id="rId7" Type="http://schemas.openxmlformats.org/officeDocument/2006/relationships/image" Target="../media/image144.emf"/><Relationship Id="rId2" Type="http://schemas.openxmlformats.org/officeDocument/2006/relationships/image" Target="../media/image139.emf"/><Relationship Id="rId1" Type="http://schemas.openxmlformats.org/officeDocument/2006/relationships/image" Target="../media/image138.emf"/><Relationship Id="rId6" Type="http://schemas.openxmlformats.org/officeDocument/2006/relationships/image" Target="../media/image143.emf"/><Relationship Id="rId11" Type="http://schemas.openxmlformats.org/officeDocument/2006/relationships/image" Target="../media/image148.emf"/><Relationship Id="rId5" Type="http://schemas.openxmlformats.org/officeDocument/2006/relationships/image" Target="../media/image142.emf"/><Relationship Id="rId10" Type="http://schemas.openxmlformats.org/officeDocument/2006/relationships/image" Target="../media/image147.emf"/><Relationship Id="rId4" Type="http://schemas.openxmlformats.org/officeDocument/2006/relationships/image" Target="../media/image141.emf"/><Relationship Id="rId9" Type="http://schemas.openxmlformats.org/officeDocument/2006/relationships/image" Target="../media/image146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emf"/><Relationship Id="rId7" Type="http://schemas.openxmlformats.org/officeDocument/2006/relationships/image" Target="../media/image155.emf"/><Relationship Id="rId2" Type="http://schemas.openxmlformats.org/officeDocument/2006/relationships/image" Target="../media/image150.emf"/><Relationship Id="rId1" Type="http://schemas.openxmlformats.org/officeDocument/2006/relationships/image" Target="../media/image149.emf"/><Relationship Id="rId6" Type="http://schemas.openxmlformats.org/officeDocument/2006/relationships/image" Target="../media/image154.emf"/><Relationship Id="rId5" Type="http://schemas.openxmlformats.org/officeDocument/2006/relationships/image" Target="../media/image153.emf"/><Relationship Id="rId4" Type="http://schemas.openxmlformats.org/officeDocument/2006/relationships/image" Target="../media/image152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emf"/><Relationship Id="rId13" Type="http://schemas.openxmlformats.org/officeDocument/2006/relationships/image" Target="../media/image168.wmf"/><Relationship Id="rId3" Type="http://schemas.openxmlformats.org/officeDocument/2006/relationships/image" Target="../media/image158.emf"/><Relationship Id="rId7" Type="http://schemas.openxmlformats.org/officeDocument/2006/relationships/image" Target="../media/image162.emf"/><Relationship Id="rId12" Type="http://schemas.openxmlformats.org/officeDocument/2006/relationships/image" Target="../media/image167.wmf"/><Relationship Id="rId2" Type="http://schemas.openxmlformats.org/officeDocument/2006/relationships/image" Target="../media/image157.emf"/><Relationship Id="rId1" Type="http://schemas.openxmlformats.org/officeDocument/2006/relationships/image" Target="../media/image156.emf"/><Relationship Id="rId6" Type="http://schemas.openxmlformats.org/officeDocument/2006/relationships/image" Target="../media/image161.emf"/><Relationship Id="rId11" Type="http://schemas.openxmlformats.org/officeDocument/2006/relationships/image" Target="../media/image166.wmf"/><Relationship Id="rId5" Type="http://schemas.openxmlformats.org/officeDocument/2006/relationships/image" Target="../media/image160.emf"/><Relationship Id="rId10" Type="http://schemas.openxmlformats.org/officeDocument/2006/relationships/image" Target="../media/image165.wmf"/><Relationship Id="rId4" Type="http://schemas.openxmlformats.org/officeDocument/2006/relationships/image" Target="../media/image159.emf"/><Relationship Id="rId9" Type="http://schemas.openxmlformats.org/officeDocument/2006/relationships/image" Target="../media/image164.wmf"/><Relationship Id="rId14" Type="http://schemas.openxmlformats.org/officeDocument/2006/relationships/image" Target="../media/image16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emf"/><Relationship Id="rId7" Type="http://schemas.openxmlformats.org/officeDocument/2006/relationships/image" Target="../media/image176.emf"/><Relationship Id="rId2" Type="http://schemas.openxmlformats.org/officeDocument/2006/relationships/image" Target="../media/image171.emf"/><Relationship Id="rId1" Type="http://schemas.openxmlformats.org/officeDocument/2006/relationships/image" Target="../media/image170.emf"/><Relationship Id="rId6" Type="http://schemas.openxmlformats.org/officeDocument/2006/relationships/image" Target="../media/image175.emf"/><Relationship Id="rId5" Type="http://schemas.openxmlformats.org/officeDocument/2006/relationships/image" Target="../media/image174.emf"/><Relationship Id="rId4" Type="http://schemas.openxmlformats.org/officeDocument/2006/relationships/image" Target="../media/image17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image" Target="../media/image37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12" Type="http://schemas.openxmlformats.org/officeDocument/2006/relationships/image" Target="../media/image36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11" Type="http://schemas.openxmlformats.org/officeDocument/2006/relationships/image" Target="../media/image35.emf"/><Relationship Id="rId5" Type="http://schemas.openxmlformats.org/officeDocument/2006/relationships/image" Target="../media/image29.wmf"/><Relationship Id="rId10" Type="http://schemas.openxmlformats.org/officeDocument/2006/relationships/image" Target="../media/image34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image" Target="../media/image34.wmf"/><Relationship Id="rId3" Type="http://schemas.openxmlformats.org/officeDocument/2006/relationships/image" Target="../media/image40.wmf"/><Relationship Id="rId7" Type="http://schemas.openxmlformats.org/officeDocument/2006/relationships/image" Target="../media/image43.wmf"/><Relationship Id="rId12" Type="http://schemas.openxmlformats.org/officeDocument/2006/relationships/image" Target="../media/image48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2.wmf"/><Relationship Id="rId11" Type="http://schemas.openxmlformats.org/officeDocument/2006/relationships/image" Target="../media/image47.emf"/><Relationship Id="rId5" Type="http://schemas.openxmlformats.org/officeDocument/2006/relationships/image" Target="../media/image41.wmf"/><Relationship Id="rId15" Type="http://schemas.openxmlformats.org/officeDocument/2006/relationships/image" Target="../media/image50.emf"/><Relationship Id="rId10" Type="http://schemas.openxmlformats.org/officeDocument/2006/relationships/image" Target="../media/image46.wmf"/><Relationship Id="rId4" Type="http://schemas.openxmlformats.org/officeDocument/2006/relationships/image" Target="../media/image37.wmf"/><Relationship Id="rId9" Type="http://schemas.openxmlformats.org/officeDocument/2006/relationships/image" Target="../media/image45.wmf"/><Relationship Id="rId14" Type="http://schemas.openxmlformats.org/officeDocument/2006/relationships/image" Target="../media/image49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image" Target="../media/image59.wmf"/><Relationship Id="rId3" Type="http://schemas.openxmlformats.org/officeDocument/2006/relationships/image" Target="../media/image53.wmf"/><Relationship Id="rId7" Type="http://schemas.openxmlformats.org/officeDocument/2006/relationships/image" Target="../media/image30.wmf"/><Relationship Id="rId12" Type="http://schemas.openxmlformats.org/officeDocument/2006/relationships/image" Target="../media/image58.e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11" Type="http://schemas.openxmlformats.org/officeDocument/2006/relationships/image" Target="../media/image34.wmf"/><Relationship Id="rId5" Type="http://schemas.openxmlformats.org/officeDocument/2006/relationships/image" Target="../media/image55.wmf"/><Relationship Id="rId10" Type="http://schemas.openxmlformats.org/officeDocument/2006/relationships/image" Target="../media/image33.wmf"/><Relationship Id="rId4" Type="http://schemas.openxmlformats.org/officeDocument/2006/relationships/image" Target="../media/image54.wmf"/><Relationship Id="rId9" Type="http://schemas.openxmlformats.org/officeDocument/2006/relationships/image" Target="../media/image5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image" Target="../media/image76.wmf"/><Relationship Id="rId7" Type="http://schemas.openxmlformats.org/officeDocument/2006/relationships/image" Target="../media/image80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10" Type="http://schemas.openxmlformats.org/officeDocument/2006/relationships/image" Target="../media/image83.wmf"/><Relationship Id="rId4" Type="http://schemas.openxmlformats.org/officeDocument/2006/relationships/image" Target="../media/image77.wmf"/><Relationship Id="rId9" Type="http://schemas.openxmlformats.org/officeDocument/2006/relationships/image" Target="../media/image8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59F0604E-3656-4E24-BAE0-AAD8AD9D3F5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8454475D-89F5-45E6-9E92-0D479E4308B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2BE34856-86E8-42C0-AC79-DBA0457457D2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E3D7787C-914F-4057-91E6-A701C9417A4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6326" name="Rectangle 6">
            <a:extLst>
              <a:ext uri="{FF2B5EF4-FFF2-40B4-BE49-F238E27FC236}">
                <a16:creationId xmlns:a16="http://schemas.microsoft.com/office/drawing/2014/main" id="{5449C20E-54B5-4BBA-ABA4-3DFA72A7EA0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7" name="Rectangle 7">
            <a:extLst>
              <a:ext uri="{FF2B5EF4-FFF2-40B4-BE49-F238E27FC236}">
                <a16:creationId xmlns:a16="http://schemas.microsoft.com/office/drawing/2014/main" id="{0DECF6DD-B8FA-4EF3-BF4C-B38DAE35EA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E8656D-C41F-4C3A-AE8D-52589F68A81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18E993-7BEC-494F-AE30-3240035B26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9D25008-AF9D-4484-A0CA-1167CAB65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3BA079-5A28-4D90-BB4A-173B8A5309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240870-B055-419D-A1C2-32AD34A82A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331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AB6C856-4E7B-4200-992F-93243147F2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4A98E03-D28D-41D4-83E5-479D220462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159A1CA-5E34-4A2A-AF51-1832C43103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39BDFE-852F-4639-BA55-3F6C7B997C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17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1CA5985-22F5-421C-9703-C7B765D251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9A4F7A2-9A0F-4A85-8733-61B21936CB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4059CF9-52A4-4984-B34F-D14F6996F1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49A15E-4E91-4184-8AB9-00C1E677F8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748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9A5EEA0-4F29-460D-ABEC-40869217A9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FF061B1-A5DB-463D-84BC-8754D63F25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2618BED-187B-47FC-86C4-34C2C40E20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2CE9A1-6B19-4DFD-BD87-DA95D7806E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92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2AC93B-A7BD-4069-90BD-A445BA74E7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BEAEC0-6F7D-45D5-9E17-C9CB934E40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BF43BBC-BA0D-401E-9D04-AC66B96466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E8C0A5-F968-4DAB-A0E8-D8E7FACEA9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322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283689-DC64-4669-AD12-D429C560FB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67AA29-3127-4A9D-B377-5F423B2D61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988DF3-3D03-48AC-905F-EA0A2D844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4BC893-2209-4AE0-9D6A-8F048C1B84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135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760015A-CE0F-48AF-AC12-99F3C90A7A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04C591B-E54F-44CE-B87D-3231207E16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3130699-7DFA-40F8-9487-4BFF88228B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11F73A-870C-4198-9099-200BEEBD4E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121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715863C-6B36-426C-AC0B-680EE5F512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17084A7-E42D-41CC-B3A2-861FB7DF46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DB4D696-001D-47F2-9A71-AB7D43922D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5EE3BA-96CB-4E56-A727-00D9DBA3CE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142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32086F4-ADD6-477D-A048-6426190907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E4AE692-61D8-46EB-B393-E1011F4D52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DE5B1B9-6AD3-4A10-ABCD-1CD0035B7C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E944CC-591E-412C-A83B-519BF61633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300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CD3FD0-DE9B-4D8F-8424-9A83126A3F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5F4B88-F926-4197-BBC0-5A5CDF0F09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3EB031-F4D8-4A3B-B02F-475FC3A812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A576D5-12CE-4858-9C33-71F74B6A2A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295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88A5EE-5106-4983-A615-F0FB72A84A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526B71-CB74-47D9-89BB-121F41EA37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C398F6-1205-42DE-B4DC-2E6A558358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E656AA-6442-4ACB-B612-F96C86841D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426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FD4227-D02C-476D-88B8-89A1057A27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5BB409C-B99E-4DAB-AE35-B5BEF0D296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CC422F0-CF01-4EB8-B6E3-24E6AA5B578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A900A0E-92F7-402B-A24E-C2D109231C5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A0E0C59-9B3D-481E-9BBF-53D3AAE969F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6D56D79-AEE1-4655-88D8-DAB17B66CE7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86.bin"/><Relationship Id="rId18" Type="http://schemas.openxmlformats.org/officeDocument/2006/relationships/image" Target="../media/image81.wmf"/><Relationship Id="rId3" Type="http://schemas.openxmlformats.org/officeDocument/2006/relationships/oleObject" Target="../embeddings/oleObject81.bin"/><Relationship Id="rId21" Type="http://schemas.openxmlformats.org/officeDocument/2006/relationships/oleObject" Target="../embeddings/oleObject90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78.wmf"/><Relationship Id="rId17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0.wmf"/><Relationship Id="rId20" Type="http://schemas.openxmlformats.org/officeDocument/2006/relationships/image" Target="../media/image82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10" Type="http://schemas.openxmlformats.org/officeDocument/2006/relationships/image" Target="../media/image77.wmf"/><Relationship Id="rId19" Type="http://schemas.openxmlformats.org/officeDocument/2006/relationships/oleObject" Target="../embeddings/oleObject89.bin"/><Relationship Id="rId4" Type="http://schemas.openxmlformats.org/officeDocument/2006/relationships/image" Target="../media/image74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79.wmf"/><Relationship Id="rId22" Type="http://schemas.openxmlformats.org/officeDocument/2006/relationships/image" Target="../media/image8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image" Target="../media/image88.wmf"/><Relationship Id="rId18" Type="http://schemas.openxmlformats.org/officeDocument/2006/relationships/oleObject" Target="../embeddings/oleObject99.bin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oleObject" Target="../embeddings/oleObject96.bin"/><Relationship Id="rId17" Type="http://schemas.openxmlformats.org/officeDocument/2006/relationships/image" Target="../media/image9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8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5" Type="http://schemas.openxmlformats.org/officeDocument/2006/relationships/image" Target="../media/image89.wmf"/><Relationship Id="rId10" Type="http://schemas.openxmlformats.org/officeDocument/2006/relationships/image" Target="../media/image87.wmf"/><Relationship Id="rId19" Type="http://schemas.openxmlformats.org/officeDocument/2006/relationships/image" Target="../media/image91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94.bin"/><Relationship Id="rId14" Type="http://schemas.openxmlformats.org/officeDocument/2006/relationships/oleObject" Target="../embeddings/oleObject9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105.bin"/><Relationship Id="rId18" Type="http://schemas.openxmlformats.org/officeDocument/2006/relationships/image" Target="../media/image97.e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94.wmf"/><Relationship Id="rId17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6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10" Type="http://schemas.openxmlformats.org/officeDocument/2006/relationships/image" Target="../media/image87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9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0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9.e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0" Type="http://schemas.openxmlformats.org/officeDocument/2006/relationships/image" Target="../media/image101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1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118.bin"/><Relationship Id="rId18" Type="http://schemas.openxmlformats.org/officeDocument/2006/relationships/image" Target="../media/image110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07.wmf"/><Relationship Id="rId17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9.wmf"/><Relationship Id="rId20" Type="http://schemas.openxmlformats.org/officeDocument/2006/relationships/image" Target="../media/image111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19.bin"/><Relationship Id="rId10" Type="http://schemas.openxmlformats.org/officeDocument/2006/relationships/image" Target="../media/image106.wmf"/><Relationship Id="rId19" Type="http://schemas.openxmlformats.org/officeDocument/2006/relationships/oleObject" Target="../embeddings/oleObject121.bin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0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23.bin"/><Relationship Id="rId10" Type="http://schemas.openxmlformats.org/officeDocument/2006/relationships/image" Target="../media/image115.wmf"/><Relationship Id="rId4" Type="http://schemas.openxmlformats.org/officeDocument/2006/relationships/image" Target="../media/image112.emf"/><Relationship Id="rId9" Type="http://schemas.openxmlformats.org/officeDocument/2006/relationships/oleObject" Target="../embeddings/oleObject12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7.bin"/><Relationship Id="rId10" Type="http://schemas.openxmlformats.org/officeDocument/2006/relationships/image" Target="../media/image119.wmf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2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32.bin"/><Relationship Id="rId10" Type="http://schemas.openxmlformats.org/officeDocument/2006/relationships/image" Target="../media/image124.wmf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3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oleObject" Target="../embeddings/oleObject140.bin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139.bin"/><Relationship Id="rId5" Type="http://schemas.openxmlformats.org/officeDocument/2006/relationships/oleObject" Target="../embeddings/oleObject136.bin"/><Relationship Id="rId10" Type="http://schemas.openxmlformats.org/officeDocument/2006/relationships/image" Target="../media/image128.wmf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38.bin"/><Relationship Id="rId14" Type="http://schemas.openxmlformats.org/officeDocument/2006/relationships/image" Target="../media/image13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13" Type="http://schemas.openxmlformats.org/officeDocument/2006/relationships/oleObject" Target="../embeddings/oleObject146.bin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13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7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32.wmf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42.bin"/><Relationship Id="rId15" Type="http://schemas.openxmlformats.org/officeDocument/2006/relationships/oleObject" Target="../embeddings/oleObject147.bin"/><Relationship Id="rId10" Type="http://schemas.openxmlformats.org/officeDocument/2006/relationships/image" Target="../media/image134.wmf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144.bin"/><Relationship Id="rId14" Type="http://schemas.openxmlformats.org/officeDocument/2006/relationships/image" Target="../media/image13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emf"/><Relationship Id="rId13" Type="http://schemas.openxmlformats.org/officeDocument/2006/relationships/oleObject" Target="../embeddings/oleObject153.bin"/><Relationship Id="rId18" Type="http://schemas.openxmlformats.org/officeDocument/2006/relationships/image" Target="../media/image145.emf"/><Relationship Id="rId3" Type="http://schemas.openxmlformats.org/officeDocument/2006/relationships/oleObject" Target="../embeddings/oleObject148.bin"/><Relationship Id="rId21" Type="http://schemas.openxmlformats.org/officeDocument/2006/relationships/oleObject" Target="../embeddings/oleObject157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42.emf"/><Relationship Id="rId17" Type="http://schemas.openxmlformats.org/officeDocument/2006/relationships/oleObject" Target="../embeddings/oleObject1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4.emf"/><Relationship Id="rId20" Type="http://schemas.openxmlformats.org/officeDocument/2006/relationships/image" Target="../media/image146.e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39.emf"/><Relationship Id="rId11" Type="http://schemas.openxmlformats.org/officeDocument/2006/relationships/oleObject" Target="../embeddings/oleObject152.bin"/><Relationship Id="rId24" Type="http://schemas.openxmlformats.org/officeDocument/2006/relationships/image" Target="../media/image148.emf"/><Relationship Id="rId5" Type="http://schemas.openxmlformats.org/officeDocument/2006/relationships/oleObject" Target="../embeddings/oleObject149.bin"/><Relationship Id="rId15" Type="http://schemas.openxmlformats.org/officeDocument/2006/relationships/oleObject" Target="../embeddings/oleObject154.bin"/><Relationship Id="rId23" Type="http://schemas.openxmlformats.org/officeDocument/2006/relationships/oleObject" Target="../embeddings/oleObject158.bin"/><Relationship Id="rId10" Type="http://schemas.openxmlformats.org/officeDocument/2006/relationships/image" Target="../media/image141.emf"/><Relationship Id="rId19" Type="http://schemas.openxmlformats.org/officeDocument/2006/relationships/oleObject" Target="../embeddings/oleObject156.bin"/><Relationship Id="rId4" Type="http://schemas.openxmlformats.org/officeDocument/2006/relationships/image" Target="../media/image138.e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143.emf"/><Relationship Id="rId22" Type="http://schemas.openxmlformats.org/officeDocument/2006/relationships/image" Target="../media/image147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emf"/><Relationship Id="rId13" Type="http://schemas.openxmlformats.org/officeDocument/2006/relationships/oleObject" Target="../embeddings/oleObject164.bin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153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5.e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50.emf"/><Relationship Id="rId11" Type="http://schemas.openxmlformats.org/officeDocument/2006/relationships/oleObject" Target="../embeddings/oleObject163.bin"/><Relationship Id="rId5" Type="http://schemas.openxmlformats.org/officeDocument/2006/relationships/oleObject" Target="../embeddings/oleObject160.bin"/><Relationship Id="rId15" Type="http://schemas.openxmlformats.org/officeDocument/2006/relationships/oleObject" Target="../embeddings/oleObject165.bin"/><Relationship Id="rId10" Type="http://schemas.openxmlformats.org/officeDocument/2006/relationships/image" Target="../media/image152.emf"/><Relationship Id="rId4" Type="http://schemas.openxmlformats.org/officeDocument/2006/relationships/image" Target="../media/image149.emf"/><Relationship Id="rId9" Type="http://schemas.openxmlformats.org/officeDocument/2006/relationships/oleObject" Target="../embeddings/oleObject162.bin"/><Relationship Id="rId14" Type="http://schemas.openxmlformats.org/officeDocument/2006/relationships/image" Target="../media/image154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emf"/><Relationship Id="rId13" Type="http://schemas.openxmlformats.org/officeDocument/2006/relationships/oleObject" Target="../embeddings/oleObject171.bin"/><Relationship Id="rId18" Type="http://schemas.openxmlformats.org/officeDocument/2006/relationships/image" Target="../media/image163.emf"/><Relationship Id="rId26" Type="http://schemas.openxmlformats.org/officeDocument/2006/relationships/image" Target="../media/image167.wmf"/><Relationship Id="rId3" Type="http://schemas.openxmlformats.org/officeDocument/2006/relationships/oleObject" Target="../embeddings/oleObject166.bin"/><Relationship Id="rId21" Type="http://schemas.openxmlformats.org/officeDocument/2006/relationships/oleObject" Target="../embeddings/oleObject175.bin"/><Relationship Id="rId7" Type="http://schemas.openxmlformats.org/officeDocument/2006/relationships/oleObject" Target="../embeddings/oleObject168.bin"/><Relationship Id="rId12" Type="http://schemas.openxmlformats.org/officeDocument/2006/relationships/image" Target="../media/image160.emf"/><Relationship Id="rId17" Type="http://schemas.openxmlformats.org/officeDocument/2006/relationships/oleObject" Target="../embeddings/oleObject173.bin"/><Relationship Id="rId25" Type="http://schemas.openxmlformats.org/officeDocument/2006/relationships/oleObject" Target="../embeddings/oleObject17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2.emf"/><Relationship Id="rId20" Type="http://schemas.openxmlformats.org/officeDocument/2006/relationships/image" Target="../media/image164.wmf"/><Relationship Id="rId29" Type="http://schemas.openxmlformats.org/officeDocument/2006/relationships/oleObject" Target="../embeddings/oleObject179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57.emf"/><Relationship Id="rId11" Type="http://schemas.openxmlformats.org/officeDocument/2006/relationships/oleObject" Target="../embeddings/oleObject170.bin"/><Relationship Id="rId24" Type="http://schemas.openxmlformats.org/officeDocument/2006/relationships/image" Target="../media/image166.wmf"/><Relationship Id="rId5" Type="http://schemas.openxmlformats.org/officeDocument/2006/relationships/oleObject" Target="../embeddings/oleObject167.bin"/><Relationship Id="rId15" Type="http://schemas.openxmlformats.org/officeDocument/2006/relationships/oleObject" Target="../embeddings/oleObject172.bin"/><Relationship Id="rId23" Type="http://schemas.openxmlformats.org/officeDocument/2006/relationships/oleObject" Target="../embeddings/oleObject176.bin"/><Relationship Id="rId28" Type="http://schemas.openxmlformats.org/officeDocument/2006/relationships/image" Target="../media/image168.wmf"/><Relationship Id="rId10" Type="http://schemas.openxmlformats.org/officeDocument/2006/relationships/image" Target="../media/image159.emf"/><Relationship Id="rId19" Type="http://schemas.openxmlformats.org/officeDocument/2006/relationships/oleObject" Target="../embeddings/oleObject174.bin"/><Relationship Id="rId4" Type="http://schemas.openxmlformats.org/officeDocument/2006/relationships/image" Target="../media/image156.emf"/><Relationship Id="rId9" Type="http://schemas.openxmlformats.org/officeDocument/2006/relationships/oleObject" Target="../embeddings/oleObject169.bin"/><Relationship Id="rId14" Type="http://schemas.openxmlformats.org/officeDocument/2006/relationships/image" Target="../media/image161.emf"/><Relationship Id="rId22" Type="http://schemas.openxmlformats.org/officeDocument/2006/relationships/image" Target="../media/image165.wmf"/><Relationship Id="rId27" Type="http://schemas.openxmlformats.org/officeDocument/2006/relationships/oleObject" Target="../embeddings/oleObject178.bin"/><Relationship Id="rId30" Type="http://schemas.openxmlformats.org/officeDocument/2006/relationships/image" Target="../media/image16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emf"/><Relationship Id="rId13" Type="http://schemas.openxmlformats.org/officeDocument/2006/relationships/oleObject" Target="../embeddings/oleObject185.bin"/><Relationship Id="rId3" Type="http://schemas.openxmlformats.org/officeDocument/2006/relationships/oleObject" Target="../embeddings/oleObject180.bin"/><Relationship Id="rId7" Type="http://schemas.openxmlformats.org/officeDocument/2006/relationships/oleObject" Target="../embeddings/oleObject182.bin"/><Relationship Id="rId12" Type="http://schemas.openxmlformats.org/officeDocument/2006/relationships/image" Target="../media/image174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6.e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71.emf"/><Relationship Id="rId11" Type="http://schemas.openxmlformats.org/officeDocument/2006/relationships/oleObject" Target="../embeddings/oleObject184.bin"/><Relationship Id="rId5" Type="http://schemas.openxmlformats.org/officeDocument/2006/relationships/oleObject" Target="../embeddings/oleObject181.bin"/><Relationship Id="rId15" Type="http://schemas.openxmlformats.org/officeDocument/2006/relationships/oleObject" Target="../embeddings/oleObject186.bin"/><Relationship Id="rId10" Type="http://schemas.openxmlformats.org/officeDocument/2006/relationships/image" Target="../media/image173.emf"/><Relationship Id="rId4" Type="http://schemas.openxmlformats.org/officeDocument/2006/relationships/image" Target="../media/image170.emf"/><Relationship Id="rId9" Type="http://schemas.openxmlformats.org/officeDocument/2006/relationships/oleObject" Target="../embeddings/oleObject183.bin"/><Relationship Id="rId14" Type="http://schemas.openxmlformats.org/officeDocument/2006/relationships/image" Target="../media/image17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5.wmf"/><Relationship Id="rId3" Type="http://schemas.openxmlformats.org/officeDocument/2006/relationships/oleObject" Target="../embeddings/oleObject8.bin"/><Relationship Id="rId21" Type="http://schemas.openxmlformats.org/officeDocument/2006/relationships/oleObject" Target="../embeddings/oleObject17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20" Type="http://schemas.openxmlformats.org/officeDocument/2006/relationships/image" Target="../media/image16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2.bin"/><Relationship Id="rId24" Type="http://schemas.openxmlformats.org/officeDocument/2006/relationships/image" Target="../media/image18.wmf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23" Type="http://schemas.openxmlformats.org/officeDocument/2006/relationships/oleObject" Target="../embeddings/oleObject18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3.wmf"/><Relationship Id="rId22" Type="http://schemas.openxmlformats.org/officeDocument/2006/relationships/image" Target="../media/image1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2.emf"/><Relationship Id="rId26" Type="http://schemas.openxmlformats.org/officeDocument/2006/relationships/image" Target="../media/image36.wmf"/><Relationship Id="rId3" Type="http://schemas.openxmlformats.org/officeDocument/2006/relationships/oleObject" Target="../embeddings/oleObject25.bin"/><Relationship Id="rId21" Type="http://schemas.openxmlformats.org/officeDocument/2006/relationships/oleObject" Target="../embeddings/oleObject34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32.bin"/><Relationship Id="rId25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wmf"/><Relationship Id="rId20" Type="http://schemas.openxmlformats.org/officeDocument/2006/relationships/image" Target="../media/image33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9.bin"/><Relationship Id="rId24" Type="http://schemas.openxmlformats.org/officeDocument/2006/relationships/image" Target="../media/image35.emf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23" Type="http://schemas.openxmlformats.org/officeDocument/2006/relationships/oleObject" Target="../embeddings/oleObject35.bin"/><Relationship Id="rId28" Type="http://schemas.openxmlformats.org/officeDocument/2006/relationships/image" Target="../media/image37.wmf"/><Relationship Id="rId10" Type="http://schemas.openxmlformats.org/officeDocument/2006/relationships/image" Target="../media/image28.wmf"/><Relationship Id="rId19" Type="http://schemas.openxmlformats.org/officeDocument/2006/relationships/oleObject" Target="../embeddings/oleObject33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0.wmf"/><Relationship Id="rId22" Type="http://schemas.openxmlformats.org/officeDocument/2006/relationships/image" Target="../media/image34.wmf"/><Relationship Id="rId27" Type="http://schemas.openxmlformats.org/officeDocument/2006/relationships/oleObject" Target="../embeddings/oleObject3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44.wmf"/><Relationship Id="rId26" Type="http://schemas.openxmlformats.org/officeDocument/2006/relationships/image" Target="../media/image48.wmf"/><Relationship Id="rId3" Type="http://schemas.openxmlformats.org/officeDocument/2006/relationships/oleObject" Target="../embeddings/oleObject38.bin"/><Relationship Id="rId21" Type="http://schemas.openxmlformats.org/officeDocument/2006/relationships/oleObject" Target="../embeddings/oleObject47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45.bin"/><Relationship Id="rId25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wmf"/><Relationship Id="rId20" Type="http://schemas.openxmlformats.org/officeDocument/2006/relationships/image" Target="../media/image45.wmf"/><Relationship Id="rId29" Type="http://schemas.openxmlformats.org/officeDocument/2006/relationships/oleObject" Target="../embeddings/oleObject51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2.bin"/><Relationship Id="rId24" Type="http://schemas.openxmlformats.org/officeDocument/2006/relationships/image" Target="../media/image47.emf"/><Relationship Id="rId32" Type="http://schemas.openxmlformats.org/officeDocument/2006/relationships/image" Target="../media/image50.emf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48.bin"/><Relationship Id="rId28" Type="http://schemas.openxmlformats.org/officeDocument/2006/relationships/image" Target="../media/image34.wmf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46.bin"/><Relationship Id="rId31" Type="http://schemas.openxmlformats.org/officeDocument/2006/relationships/oleObject" Target="../embeddings/oleObject52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2.wmf"/><Relationship Id="rId22" Type="http://schemas.openxmlformats.org/officeDocument/2006/relationships/image" Target="../media/image46.wmf"/><Relationship Id="rId27" Type="http://schemas.openxmlformats.org/officeDocument/2006/relationships/oleObject" Target="../embeddings/oleObject50.bin"/><Relationship Id="rId30" Type="http://schemas.openxmlformats.org/officeDocument/2006/relationships/image" Target="../media/image4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31.wmf"/><Relationship Id="rId26" Type="http://schemas.openxmlformats.org/officeDocument/2006/relationships/image" Target="../media/image58.emf"/><Relationship Id="rId3" Type="http://schemas.openxmlformats.org/officeDocument/2006/relationships/oleObject" Target="../embeddings/oleObject53.bin"/><Relationship Id="rId21" Type="http://schemas.openxmlformats.org/officeDocument/2006/relationships/oleObject" Target="../embeddings/oleObject62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5.wmf"/><Relationship Id="rId17" Type="http://schemas.openxmlformats.org/officeDocument/2006/relationships/oleObject" Target="../embeddings/oleObject60.bin"/><Relationship Id="rId25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.wmf"/><Relationship Id="rId20" Type="http://schemas.openxmlformats.org/officeDocument/2006/relationships/image" Target="../media/image57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7.bin"/><Relationship Id="rId24" Type="http://schemas.openxmlformats.org/officeDocument/2006/relationships/image" Target="../media/image34.wmf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23" Type="http://schemas.openxmlformats.org/officeDocument/2006/relationships/oleObject" Target="../embeddings/oleObject63.bin"/><Relationship Id="rId28" Type="http://schemas.openxmlformats.org/officeDocument/2006/relationships/image" Target="../media/image59.wmf"/><Relationship Id="rId10" Type="http://schemas.openxmlformats.org/officeDocument/2006/relationships/image" Target="../media/image54.wmf"/><Relationship Id="rId19" Type="http://schemas.openxmlformats.org/officeDocument/2006/relationships/oleObject" Target="../embeddings/oleObject61.bin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56.wmf"/><Relationship Id="rId22" Type="http://schemas.openxmlformats.org/officeDocument/2006/relationships/image" Target="../media/image33.wmf"/><Relationship Id="rId27" Type="http://schemas.openxmlformats.org/officeDocument/2006/relationships/oleObject" Target="../embeddings/oleObject6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6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image" Target="../media/image70.wmf"/><Relationship Id="rId18" Type="http://schemas.openxmlformats.org/officeDocument/2006/relationships/oleObject" Target="../embeddings/oleObject80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oleObject" Target="../embeddings/oleObject77.bin"/><Relationship Id="rId17" Type="http://schemas.openxmlformats.org/officeDocument/2006/relationships/image" Target="../media/image7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9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5" Type="http://schemas.openxmlformats.org/officeDocument/2006/relationships/image" Target="../media/image71.wmf"/><Relationship Id="rId10" Type="http://schemas.openxmlformats.org/officeDocument/2006/relationships/image" Target="../media/image69.wmf"/><Relationship Id="rId19" Type="http://schemas.openxmlformats.org/officeDocument/2006/relationships/image" Target="../media/image73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75.bin"/><Relationship Id="rId14" Type="http://schemas.openxmlformats.org/officeDocument/2006/relationships/oleObject" Target="../embeddings/oleObject7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>
            <a:extLst>
              <a:ext uri="{FF2B5EF4-FFF2-40B4-BE49-F238E27FC236}">
                <a16:creationId xmlns:a16="http://schemas.microsoft.com/office/drawing/2014/main" id="{B1134160-8959-450E-BD06-E6B36F29B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B486C47-F0DD-4AEB-A0E6-7CF86E37CF86}" type="slidenum">
              <a:rPr lang="en-US" altLang="zh-CN" sz="1400"/>
              <a:pPr eaLnBrk="1" hangingPunct="1"/>
              <a:t>1</a:t>
            </a:fld>
            <a:endParaRPr lang="en-US" altLang="zh-CN" sz="1400"/>
          </a:p>
        </p:txBody>
      </p:sp>
      <p:sp>
        <p:nvSpPr>
          <p:cNvPr id="24579" name="Text Box 2">
            <a:extLst>
              <a:ext uri="{FF2B5EF4-FFF2-40B4-BE49-F238E27FC236}">
                <a16:creationId xmlns:a16="http://schemas.microsoft.com/office/drawing/2014/main" id="{FE821A1C-41B9-436E-8DFB-0FC5D529C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908050"/>
            <a:ext cx="6192838" cy="641350"/>
          </a:xfrm>
          <a:prstGeom prst="rect">
            <a:avLst/>
          </a:prstGeom>
          <a:gradFill rotWithShape="1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/>
              <a:t>第三节           第二类换元法</a:t>
            </a:r>
          </a:p>
        </p:txBody>
      </p:sp>
      <p:sp>
        <p:nvSpPr>
          <p:cNvPr id="24580" name="TextBox 3">
            <a:extLst>
              <a:ext uri="{FF2B5EF4-FFF2-40B4-BE49-F238E27FC236}">
                <a16:creationId xmlns:a16="http://schemas.microsoft.com/office/drawing/2014/main" id="{46948662-700A-4F2E-8D0B-18074620B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2420938"/>
            <a:ext cx="48974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一、第二类换元公式</a:t>
            </a:r>
          </a:p>
        </p:txBody>
      </p:sp>
      <p:sp>
        <p:nvSpPr>
          <p:cNvPr id="24581" name="TextBox 4">
            <a:extLst>
              <a:ext uri="{FF2B5EF4-FFF2-40B4-BE49-F238E27FC236}">
                <a16:creationId xmlns:a16="http://schemas.microsoft.com/office/drawing/2014/main" id="{8330A9F7-EED7-42E3-BF07-A13FCB8D6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3284538"/>
            <a:ext cx="56896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二、第二类换元举例</a:t>
            </a:r>
          </a:p>
        </p:txBody>
      </p:sp>
      <p:sp>
        <p:nvSpPr>
          <p:cNvPr id="24582" name="TextBox 5">
            <a:extLst>
              <a:ext uri="{FF2B5EF4-FFF2-40B4-BE49-F238E27FC236}">
                <a16:creationId xmlns:a16="http://schemas.microsoft.com/office/drawing/2014/main" id="{3B5CD3A5-C581-48B3-924D-6284F8C31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4076700"/>
            <a:ext cx="33845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三、总结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8" name="灯片编号占位符 3">
            <a:extLst>
              <a:ext uri="{FF2B5EF4-FFF2-40B4-BE49-F238E27FC236}">
                <a16:creationId xmlns:a16="http://schemas.microsoft.com/office/drawing/2014/main" id="{96F57478-D31A-4859-A79C-A9B474D6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383D111-179F-44AF-A215-3B7BC604D4C3}" type="slidenum">
              <a:rPr lang="en-US" altLang="zh-CN" sz="1400"/>
              <a:pPr eaLnBrk="1" hangingPunct="1"/>
              <a:t>10</a:t>
            </a:fld>
            <a:endParaRPr lang="en-US" altLang="zh-CN" sz="1400"/>
          </a:p>
        </p:txBody>
      </p:sp>
      <p:sp>
        <p:nvSpPr>
          <p:cNvPr id="9229" name="Text Box 2">
            <a:extLst>
              <a:ext uri="{FF2B5EF4-FFF2-40B4-BE49-F238E27FC236}">
                <a16:creationId xmlns:a16="http://schemas.microsoft.com/office/drawing/2014/main" id="{22C4A88C-C5DD-48F8-956F-5200C81A9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7313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800" b="1"/>
              <a:t>   </a:t>
            </a:r>
            <a:r>
              <a:rPr lang="zh-CN" altLang="en-US" sz="2800" b="1"/>
              <a:t>求</a:t>
            </a: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7612EE8D-4523-4206-B296-12E585F37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9065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解</a:t>
            </a:r>
            <a:endParaRPr lang="zh-CN" altLang="en-US" sz="2800" b="1"/>
          </a:p>
        </p:txBody>
      </p:sp>
      <p:graphicFrame>
        <p:nvGraphicFramePr>
          <p:cNvPr id="9218" name="Object 4">
            <a:extLst>
              <a:ext uri="{FF2B5EF4-FFF2-40B4-BE49-F238E27FC236}">
                <a16:creationId xmlns:a16="http://schemas.microsoft.com/office/drawing/2014/main" id="{3E989AFA-2486-4E56-8313-66F6FE262E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1100" y="742950"/>
          <a:ext cx="1892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公式" r:id="rId3" imgW="1892160" imgH="927000" progId="Equation.3">
                  <p:embed/>
                </p:oleObj>
              </mc:Choice>
              <mc:Fallback>
                <p:oleObj name="公式" r:id="rId3" imgW="1892160" imgH="927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742950"/>
                        <a:ext cx="1892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>
            <a:extLst>
              <a:ext uri="{FF2B5EF4-FFF2-40B4-BE49-F238E27FC236}">
                <a16:creationId xmlns:a16="http://schemas.microsoft.com/office/drawing/2014/main" id="{2C23AD35-537E-45DF-93F1-4261980671CB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1911350"/>
            <a:ext cx="2228850" cy="519113"/>
            <a:chOff x="1200" y="1108"/>
            <a:chExt cx="1404" cy="327"/>
          </a:xfrm>
        </p:grpSpPr>
        <p:graphicFrame>
          <p:nvGraphicFramePr>
            <p:cNvPr id="9227" name="Object 6">
              <a:extLst>
                <a:ext uri="{FF2B5EF4-FFF2-40B4-BE49-F238E27FC236}">
                  <a16:creationId xmlns:a16="http://schemas.microsoft.com/office/drawing/2014/main" id="{5037AF39-9844-4388-B434-DC52E3F93A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24" y="1128"/>
            <a:ext cx="108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4" name="公式" r:id="rId5" imgW="1714320" imgH="457200" progId="Equation.3">
                    <p:embed/>
                  </p:oleObj>
                </mc:Choice>
                <mc:Fallback>
                  <p:oleObj name="公式" r:id="rId5" imgW="1714320" imgH="457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4" y="1128"/>
                          <a:ext cx="108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2" name="Text Box 7">
              <a:extLst>
                <a:ext uri="{FF2B5EF4-FFF2-40B4-BE49-F238E27FC236}">
                  <a16:creationId xmlns:a16="http://schemas.microsoft.com/office/drawing/2014/main" id="{F2FFC546-FB7A-43F9-AA16-76EA0ECAB9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108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令</a:t>
              </a:r>
            </a:p>
          </p:txBody>
        </p:sp>
      </p:grpSp>
      <p:graphicFrame>
        <p:nvGraphicFramePr>
          <p:cNvPr id="32776" name="Object 8">
            <a:extLst>
              <a:ext uri="{FF2B5EF4-FFF2-40B4-BE49-F238E27FC236}">
                <a16:creationId xmlns:a16="http://schemas.microsoft.com/office/drawing/2014/main" id="{2711DF3F-DBB1-4D1D-84F4-0DFE62579C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65563" y="1976438"/>
          <a:ext cx="2146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公式" r:id="rId7" imgW="2145960" imgH="469800" progId="Equation.3">
                  <p:embed/>
                </p:oleObj>
              </mc:Choice>
              <mc:Fallback>
                <p:oleObj name="公式" r:id="rId7" imgW="2145960" imgH="469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5563" y="1976438"/>
                        <a:ext cx="2146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9">
            <a:extLst>
              <a:ext uri="{FF2B5EF4-FFF2-40B4-BE49-F238E27FC236}">
                <a16:creationId xmlns:a16="http://schemas.microsoft.com/office/drawing/2014/main" id="{38CFEF44-DE03-453F-8039-7887510715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60838" y="2600325"/>
          <a:ext cx="209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公式" r:id="rId9" imgW="2095200" imgH="888840" progId="Equation.3">
                  <p:embed/>
                </p:oleObj>
              </mc:Choice>
              <mc:Fallback>
                <p:oleObj name="公式" r:id="rId9" imgW="2095200" imgH="8888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0838" y="2600325"/>
                        <a:ext cx="2095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10">
            <a:extLst>
              <a:ext uri="{FF2B5EF4-FFF2-40B4-BE49-F238E27FC236}">
                <a16:creationId xmlns:a16="http://schemas.microsoft.com/office/drawing/2014/main" id="{ECC91445-DC34-4BFA-B3F6-2E564361E6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3657600"/>
          <a:ext cx="1790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公式" r:id="rId11" imgW="1790640" imgH="939600" progId="Equation.3">
                  <p:embed/>
                </p:oleObj>
              </mc:Choice>
              <mc:Fallback>
                <p:oleObj name="公式" r:id="rId11" imgW="1790640" imgH="939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657600"/>
                        <a:ext cx="17907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9" name="Object 11">
            <a:extLst>
              <a:ext uri="{FF2B5EF4-FFF2-40B4-BE49-F238E27FC236}">
                <a16:creationId xmlns:a16="http://schemas.microsoft.com/office/drawing/2014/main" id="{906C234A-9C8B-44DF-80FF-F6990203DE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3708400"/>
          <a:ext cx="1676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公式" r:id="rId13" imgW="1676160" imgH="888840" progId="Equation.3">
                  <p:embed/>
                </p:oleObj>
              </mc:Choice>
              <mc:Fallback>
                <p:oleObj name="公式" r:id="rId13" imgW="1676160" imgH="8888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708400"/>
                        <a:ext cx="1676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0" name="Object 12">
            <a:extLst>
              <a:ext uri="{FF2B5EF4-FFF2-40B4-BE49-F238E27FC236}">
                <a16:creationId xmlns:a16="http://schemas.microsoft.com/office/drawing/2014/main" id="{5A4C26E7-6552-406C-87B2-7F1B68922B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64100" y="3683000"/>
          <a:ext cx="2984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公式" r:id="rId15" imgW="2984400" imgH="965160" progId="Equation.3">
                  <p:embed/>
                </p:oleObj>
              </mc:Choice>
              <mc:Fallback>
                <p:oleObj name="公式" r:id="rId15" imgW="2984400" imgH="9651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100" y="3683000"/>
                        <a:ext cx="2984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1" name="Object 13">
            <a:extLst>
              <a:ext uri="{FF2B5EF4-FFF2-40B4-BE49-F238E27FC236}">
                <a16:creationId xmlns:a16="http://schemas.microsoft.com/office/drawing/2014/main" id="{E8BBB83A-DAD1-419E-A963-BBBDEC8370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978400"/>
          <a:ext cx="2057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公式" r:id="rId17" imgW="2057400" imgH="965160" progId="Equation.3">
                  <p:embed/>
                </p:oleObj>
              </mc:Choice>
              <mc:Fallback>
                <p:oleObj name="公式" r:id="rId17" imgW="2057400" imgH="9651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978400"/>
                        <a:ext cx="2057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2" name="Object 14">
            <a:extLst>
              <a:ext uri="{FF2B5EF4-FFF2-40B4-BE49-F238E27FC236}">
                <a16:creationId xmlns:a16="http://schemas.microsoft.com/office/drawing/2014/main" id="{626A18E6-C318-42B0-8D05-EC80563A34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4550" y="5194300"/>
          <a:ext cx="4064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公式" r:id="rId19" imgW="4063680" imgH="507960" progId="Equation.3">
                  <p:embed/>
                </p:oleObj>
              </mc:Choice>
              <mc:Fallback>
                <p:oleObj name="公式" r:id="rId19" imgW="4063680" imgH="5079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5194300"/>
                        <a:ext cx="4064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3" name="Object 15">
            <a:extLst>
              <a:ext uri="{FF2B5EF4-FFF2-40B4-BE49-F238E27FC236}">
                <a16:creationId xmlns:a16="http://schemas.microsoft.com/office/drawing/2014/main" id="{9FA1331E-133C-4E44-8263-EB68B2F341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1800" y="2800350"/>
          <a:ext cx="2108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公式" r:id="rId21" imgW="2108160" imgH="469800" progId="Equation.3">
                  <p:embed/>
                </p:oleObj>
              </mc:Choice>
              <mc:Fallback>
                <p:oleObj name="公式" r:id="rId21" imgW="2108160" imgH="469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2800350"/>
                        <a:ext cx="2108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1" name="灯片编号占位符 3">
            <a:extLst>
              <a:ext uri="{FF2B5EF4-FFF2-40B4-BE49-F238E27FC236}">
                <a16:creationId xmlns:a16="http://schemas.microsoft.com/office/drawing/2014/main" id="{83A9D6B8-0BE4-4EC7-85DF-8CD1B7D8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BC55934-B4AD-4E9B-8F46-A9C67B3DC35C}" type="slidenum">
              <a:rPr lang="en-US" altLang="zh-CN" sz="1400"/>
              <a:pPr eaLnBrk="1" hangingPunct="1"/>
              <a:t>11</a:t>
            </a:fld>
            <a:endParaRPr lang="en-US" altLang="zh-CN" sz="1400"/>
          </a:p>
        </p:txBody>
      </p:sp>
      <p:sp>
        <p:nvSpPr>
          <p:cNvPr id="10252" name="Text Box 2">
            <a:extLst>
              <a:ext uri="{FF2B5EF4-FFF2-40B4-BE49-F238E27FC236}">
                <a16:creationId xmlns:a16="http://schemas.microsoft.com/office/drawing/2014/main" id="{BCD5F8C4-D4C2-4486-B0E6-3F77AA8BF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9144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说明</a:t>
            </a:r>
            <a:r>
              <a:rPr lang="en-US" altLang="zh-CN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</a:p>
        </p:txBody>
      </p:sp>
      <p:sp>
        <p:nvSpPr>
          <p:cNvPr id="10253" name="Text Box 3">
            <a:extLst>
              <a:ext uri="{FF2B5EF4-FFF2-40B4-BE49-F238E27FC236}">
                <a16:creationId xmlns:a16="http://schemas.microsoft.com/office/drawing/2014/main" id="{31B1D61D-3097-4661-BF74-75F88CCB1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928688"/>
            <a:ext cx="579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当分母的阶较高时</a:t>
            </a:r>
            <a:r>
              <a:rPr lang="en-US" altLang="zh-CN" sz="2800" b="1"/>
              <a:t>, </a:t>
            </a:r>
            <a:r>
              <a:rPr lang="zh-CN" altLang="en-US" sz="2800" b="1"/>
              <a:t>可采用</a:t>
            </a:r>
            <a:r>
              <a:rPr lang="zh-CN" altLang="en-US" sz="2800" b="1">
                <a:solidFill>
                  <a:schemeClr val="accent2"/>
                </a:solidFill>
              </a:rPr>
              <a:t>倒代换</a:t>
            </a:r>
            <a:endParaRPr lang="zh-CN" altLang="en-US" sz="2800" b="1"/>
          </a:p>
        </p:txBody>
      </p:sp>
      <p:graphicFrame>
        <p:nvGraphicFramePr>
          <p:cNvPr id="33796" name="Object 4">
            <a:extLst>
              <a:ext uri="{FF2B5EF4-FFF2-40B4-BE49-F238E27FC236}">
                <a16:creationId xmlns:a16="http://schemas.microsoft.com/office/drawing/2014/main" id="{14620C5A-6A6F-4E91-8551-9292C8A070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3800" y="741363"/>
          <a:ext cx="965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公式" r:id="rId3" imgW="965160" imgH="888840" progId="Equation.3">
                  <p:embed/>
                </p:oleObj>
              </mc:Choice>
              <mc:Fallback>
                <p:oleObj name="公式" r:id="rId3" imgW="965160" imgH="888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741363"/>
                        <a:ext cx="965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>
            <a:extLst>
              <a:ext uri="{FF2B5EF4-FFF2-40B4-BE49-F238E27FC236}">
                <a16:creationId xmlns:a16="http://schemas.microsoft.com/office/drawing/2014/main" id="{F8102E6C-858D-418D-952A-4B03B3929C11}"/>
              </a:ext>
            </a:extLst>
          </p:cNvPr>
          <p:cNvGrpSpPr>
            <a:grpSpLocks/>
          </p:cNvGrpSpPr>
          <p:nvPr/>
        </p:nvGrpSpPr>
        <p:grpSpPr bwMode="auto">
          <a:xfrm>
            <a:off x="781050" y="1663700"/>
            <a:ext cx="3613150" cy="1674813"/>
            <a:chOff x="480" y="1048"/>
            <a:chExt cx="2276" cy="1055"/>
          </a:xfrm>
        </p:grpSpPr>
        <p:sp>
          <p:nvSpPr>
            <p:cNvPr id="10258" name="Text Box 6">
              <a:extLst>
                <a:ext uri="{FF2B5EF4-FFF2-40B4-BE49-F238E27FC236}">
                  <a16:creationId xmlns:a16="http://schemas.microsoft.com/office/drawing/2014/main" id="{1138D6DA-A2EC-4160-A630-F04475057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189"/>
              <a:ext cx="13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6</a:t>
              </a:r>
              <a:r>
                <a:rPr lang="en-US" altLang="zh-CN" sz="2800" b="1"/>
                <a:t>   </a:t>
              </a:r>
              <a:r>
                <a:rPr lang="zh-CN" altLang="en-US" sz="2800" b="1"/>
                <a:t>求</a:t>
              </a:r>
            </a:p>
          </p:txBody>
        </p:sp>
        <p:sp>
          <p:nvSpPr>
            <p:cNvPr id="10259" name="Text Box 7">
              <a:extLst>
                <a:ext uri="{FF2B5EF4-FFF2-40B4-BE49-F238E27FC236}">
                  <a16:creationId xmlns:a16="http://schemas.microsoft.com/office/drawing/2014/main" id="{7AB3C90F-6069-4E78-9E2B-F5EA1BB9F2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776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 sz="2800" b="1"/>
            </a:p>
          </p:txBody>
        </p:sp>
        <p:graphicFrame>
          <p:nvGraphicFramePr>
            <p:cNvPr id="10250" name="Object 8">
              <a:extLst>
                <a:ext uri="{FF2B5EF4-FFF2-40B4-BE49-F238E27FC236}">
                  <a16:creationId xmlns:a16="http://schemas.microsoft.com/office/drawing/2014/main" id="{EFECCC8F-1C9A-4E36-B244-0BD030B66B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36" y="1048"/>
            <a:ext cx="1320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1" name="公式" r:id="rId5" imgW="2095200" imgH="965160" progId="Equation.3">
                    <p:embed/>
                  </p:oleObj>
                </mc:Choice>
                <mc:Fallback>
                  <p:oleObj name="公式" r:id="rId5" imgW="2095200" imgH="96516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6" y="1048"/>
                          <a:ext cx="1320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02A97F0B-AC30-4199-9CF0-85FF4A25E7FC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667000"/>
            <a:ext cx="1371600" cy="889000"/>
            <a:chOff x="1056" y="1632"/>
            <a:chExt cx="864" cy="560"/>
          </a:xfrm>
        </p:grpSpPr>
        <p:sp>
          <p:nvSpPr>
            <p:cNvPr id="10257" name="Text Box 10">
              <a:extLst>
                <a:ext uri="{FF2B5EF4-FFF2-40B4-BE49-F238E27FC236}">
                  <a16:creationId xmlns:a16="http://schemas.microsoft.com/office/drawing/2014/main" id="{8081CAF9-F988-42E0-B441-B6E342CAB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737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令</a:t>
              </a:r>
            </a:p>
          </p:txBody>
        </p:sp>
        <p:graphicFrame>
          <p:nvGraphicFramePr>
            <p:cNvPr id="10249" name="Object 11">
              <a:extLst>
                <a:ext uri="{FF2B5EF4-FFF2-40B4-BE49-F238E27FC236}">
                  <a16:creationId xmlns:a16="http://schemas.microsoft.com/office/drawing/2014/main" id="{7BA4D5E6-1CFB-4B61-A786-F915FFA8BA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1632"/>
            <a:ext cx="528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2" name="公式" r:id="rId7" imgW="838080" imgH="888840" progId="Equation.3">
                    <p:embed/>
                  </p:oleObj>
                </mc:Choice>
                <mc:Fallback>
                  <p:oleObj name="公式" r:id="rId7" imgW="838080" imgH="8888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632"/>
                          <a:ext cx="528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804" name="Object 12">
            <a:extLst>
              <a:ext uri="{FF2B5EF4-FFF2-40B4-BE49-F238E27FC236}">
                <a16:creationId xmlns:a16="http://schemas.microsoft.com/office/drawing/2014/main" id="{D239BFA8-188E-4B10-9528-2D41E2C5AD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2667000"/>
          <a:ext cx="2324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公式" r:id="rId9" imgW="2323800" imgH="888840" progId="Equation.3">
                  <p:embed/>
                </p:oleObj>
              </mc:Choice>
              <mc:Fallback>
                <p:oleObj name="公式" r:id="rId9" imgW="2323800" imgH="8888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667000"/>
                        <a:ext cx="2324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5" name="Object 13">
            <a:extLst>
              <a:ext uri="{FF2B5EF4-FFF2-40B4-BE49-F238E27FC236}">
                <a16:creationId xmlns:a16="http://schemas.microsoft.com/office/drawing/2014/main" id="{FA42F01D-5C8D-4217-B4B1-ABFDE2A4E3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657600"/>
          <a:ext cx="2095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公式" r:id="rId11" imgW="2095200" imgH="965160" progId="Equation.3">
                  <p:embed/>
                </p:oleObj>
              </mc:Choice>
              <mc:Fallback>
                <p:oleObj name="公式" r:id="rId11" imgW="2095200" imgH="9651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57600"/>
                        <a:ext cx="2095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6" name="Object 14">
            <a:extLst>
              <a:ext uri="{FF2B5EF4-FFF2-40B4-BE49-F238E27FC236}">
                <a16:creationId xmlns:a16="http://schemas.microsoft.com/office/drawing/2014/main" id="{9BFFBD8C-323B-4A23-8267-B8B08F91D6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3657600"/>
          <a:ext cx="33782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公式" r:id="rId12" imgW="3377880" imgH="1523880" progId="Equation.3">
                  <p:embed/>
                </p:oleObj>
              </mc:Choice>
              <mc:Fallback>
                <p:oleObj name="公式" r:id="rId12" imgW="3377880" imgH="15238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657600"/>
                        <a:ext cx="33782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7" name="Object 15">
            <a:extLst>
              <a:ext uri="{FF2B5EF4-FFF2-40B4-BE49-F238E27FC236}">
                <a16:creationId xmlns:a16="http://schemas.microsoft.com/office/drawing/2014/main" id="{9C7808B2-A2F5-4B9E-A750-D0C2DE3690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6200" y="3657600"/>
          <a:ext cx="2184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公式" r:id="rId14" imgW="2184120" imgH="927000" progId="Equation.3">
                  <p:embed/>
                </p:oleObj>
              </mc:Choice>
              <mc:Fallback>
                <p:oleObj name="公式" r:id="rId14" imgW="2184120" imgH="927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6200" y="3657600"/>
                        <a:ext cx="2184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8" name="Object 16">
            <a:extLst>
              <a:ext uri="{FF2B5EF4-FFF2-40B4-BE49-F238E27FC236}">
                <a16:creationId xmlns:a16="http://schemas.microsoft.com/office/drawing/2014/main" id="{71CFE45F-B42E-430C-BAD8-DB171B1F2D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5500" y="5054600"/>
          <a:ext cx="3289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公式" r:id="rId16" imgW="3288960" imgH="888840" progId="Equation.3">
                  <p:embed/>
                </p:oleObj>
              </mc:Choice>
              <mc:Fallback>
                <p:oleObj name="公式" r:id="rId16" imgW="3288960" imgH="8888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5054600"/>
                        <a:ext cx="3289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9" name="Object 17">
            <a:extLst>
              <a:ext uri="{FF2B5EF4-FFF2-40B4-BE49-F238E27FC236}">
                <a16:creationId xmlns:a16="http://schemas.microsoft.com/office/drawing/2014/main" id="{2A349F9B-61B4-43CD-8ACF-A9C9277CCF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0350" y="5073650"/>
          <a:ext cx="4826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公式" r:id="rId18" imgW="4825800" imgH="888840" progId="Equation.3">
                  <p:embed/>
                </p:oleObj>
              </mc:Choice>
              <mc:Fallback>
                <p:oleObj name="公式" r:id="rId18" imgW="4825800" imgH="8888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350" y="5073650"/>
                        <a:ext cx="4826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0" name="Rectangle 18">
            <a:extLst>
              <a:ext uri="{FF2B5EF4-FFF2-40B4-BE49-F238E27FC236}">
                <a16:creationId xmlns:a16="http://schemas.microsoft.com/office/drawing/2014/main" id="{E648F7AB-C6BE-4703-9057-0488585D6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3" y="2833688"/>
            <a:ext cx="5349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ea typeface="黑体" panose="02010609060101010101" pitchFamily="49" charset="-122"/>
              </a:rPr>
              <a:t>解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" name="灯片编号占位符 3">
            <a:extLst>
              <a:ext uri="{FF2B5EF4-FFF2-40B4-BE49-F238E27FC236}">
                <a16:creationId xmlns:a16="http://schemas.microsoft.com/office/drawing/2014/main" id="{6A7591F5-6C7B-4591-9614-79867B218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F004F6E-518B-4D0E-8033-4B5CE0CCFB36}" type="slidenum">
              <a:rPr lang="en-US" altLang="zh-CN" sz="1400"/>
              <a:pPr eaLnBrk="1" hangingPunct="1"/>
              <a:t>12</a:t>
            </a:fld>
            <a:endParaRPr lang="en-US" altLang="zh-CN" sz="1400"/>
          </a:p>
        </p:txBody>
      </p:sp>
      <p:sp>
        <p:nvSpPr>
          <p:cNvPr id="11275" name="Text Box 2">
            <a:extLst>
              <a:ext uri="{FF2B5EF4-FFF2-40B4-BE49-F238E27FC236}">
                <a16:creationId xmlns:a16="http://schemas.microsoft.com/office/drawing/2014/main" id="{A8E9B4E9-0D5B-454F-BBF2-CEFABCC1D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07473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en-US" altLang="zh-CN" sz="2800" b="1"/>
              <a:t>   </a:t>
            </a:r>
            <a:r>
              <a:rPr lang="zh-CN" altLang="en-US" sz="2800" b="1"/>
              <a:t>求</a:t>
            </a: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61DFBDC3-68C9-4824-AF75-C1011EBC5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21590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解</a:t>
            </a:r>
            <a:endParaRPr lang="zh-CN" altLang="en-US" sz="2800" b="1"/>
          </a:p>
        </p:txBody>
      </p:sp>
      <p:graphicFrame>
        <p:nvGraphicFramePr>
          <p:cNvPr id="11266" name="Object 4">
            <a:extLst>
              <a:ext uri="{FF2B5EF4-FFF2-40B4-BE49-F238E27FC236}">
                <a16:creationId xmlns:a16="http://schemas.microsoft.com/office/drawing/2014/main" id="{067F8194-DDC9-4E10-9E77-155150B0DC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1238" y="869950"/>
          <a:ext cx="2336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公式" r:id="rId3" imgW="2336760" imgH="927000" progId="Equation.3">
                  <p:embed/>
                </p:oleObj>
              </mc:Choice>
              <mc:Fallback>
                <p:oleObj name="公式" r:id="rId3" imgW="2336760" imgH="927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238" y="869950"/>
                        <a:ext cx="2336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>
            <a:extLst>
              <a:ext uri="{FF2B5EF4-FFF2-40B4-BE49-F238E27FC236}">
                <a16:creationId xmlns:a16="http://schemas.microsoft.com/office/drawing/2014/main" id="{81948B7B-CC36-47B3-9CA4-61E028A557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4800" y="2984500"/>
          <a:ext cx="2235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公式" r:id="rId5" imgW="2234880" imgH="939600" progId="Equation.3">
                  <p:embed/>
                </p:oleObj>
              </mc:Choice>
              <mc:Fallback>
                <p:oleObj name="公式" r:id="rId5" imgW="2234880" imgH="939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2984500"/>
                        <a:ext cx="22352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>
            <a:extLst>
              <a:ext uri="{FF2B5EF4-FFF2-40B4-BE49-F238E27FC236}">
                <a16:creationId xmlns:a16="http://schemas.microsoft.com/office/drawing/2014/main" id="{3C2622A2-53C2-42BE-8F9A-50A7B305E001}"/>
              </a:ext>
            </a:extLst>
          </p:cNvPr>
          <p:cNvGrpSpPr>
            <a:grpSpLocks/>
          </p:cNvGrpSpPr>
          <p:nvPr/>
        </p:nvGrpSpPr>
        <p:grpSpPr bwMode="auto">
          <a:xfrm>
            <a:off x="1778000" y="2006600"/>
            <a:ext cx="1371600" cy="889000"/>
            <a:chOff x="1056" y="1632"/>
            <a:chExt cx="864" cy="560"/>
          </a:xfrm>
        </p:grpSpPr>
        <p:sp>
          <p:nvSpPr>
            <p:cNvPr id="11279" name="Text Box 7">
              <a:extLst>
                <a:ext uri="{FF2B5EF4-FFF2-40B4-BE49-F238E27FC236}">
                  <a16:creationId xmlns:a16="http://schemas.microsoft.com/office/drawing/2014/main" id="{AA19BC48-1306-4571-8750-E5DBF1DBC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737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令</a:t>
              </a:r>
            </a:p>
          </p:txBody>
        </p:sp>
        <p:graphicFrame>
          <p:nvGraphicFramePr>
            <p:cNvPr id="11273" name="Object 8">
              <a:extLst>
                <a:ext uri="{FF2B5EF4-FFF2-40B4-BE49-F238E27FC236}">
                  <a16:creationId xmlns:a16="http://schemas.microsoft.com/office/drawing/2014/main" id="{ACC1ECA7-A8D6-49C2-8A52-4C991C22E6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1632"/>
            <a:ext cx="528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2" name="公式" r:id="rId7" imgW="838080" imgH="888840" progId="Equation.3">
                    <p:embed/>
                  </p:oleObj>
                </mc:Choice>
                <mc:Fallback>
                  <p:oleObj name="公式" r:id="rId7" imgW="838080" imgH="8888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632"/>
                          <a:ext cx="528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825" name="Object 9">
            <a:extLst>
              <a:ext uri="{FF2B5EF4-FFF2-40B4-BE49-F238E27FC236}">
                <a16:creationId xmlns:a16="http://schemas.microsoft.com/office/drawing/2014/main" id="{23B8CF2F-3039-4965-BF13-95522DB9B0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2006600"/>
          <a:ext cx="2324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公式" r:id="rId9" imgW="2323800" imgH="888840" progId="Equation.3">
                  <p:embed/>
                </p:oleObj>
              </mc:Choice>
              <mc:Fallback>
                <p:oleObj name="公式" r:id="rId9" imgW="2323800" imgH="8888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006600"/>
                        <a:ext cx="2324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10">
            <a:extLst>
              <a:ext uri="{FF2B5EF4-FFF2-40B4-BE49-F238E27FC236}">
                <a16:creationId xmlns:a16="http://schemas.microsoft.com/office/drawing/2014/main" id="{A675806D-E527-4BBA-9CD7-291BBE5CC3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2895600"/>
          <a:ext cx="44196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Equation" r:id="rId11" imgW="1701720" imgH="723600" progId="Equation.3">
                  <p:embed/>
                </p:oleObj>
              </mc:Choice>
              <mc:Fallback>
                <p:oleObj name="Equation" r:id="rId11" imgW="1701720" imgH="723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895600"/>
                        <a:ext cx="4419600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7" name="Rectangle 11">
            <a:extLst>
              <a:ext uri="{FF2B5EF4-FFF2-40B4-BE49-F238E27FC236}">
                <a16:creationId xmlns:a16="http://schemas.microsoft.com/office/drawing/2014/main" id="{4A41DF1D-9484-4F20-A4DC-DEBBA1C2F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1143000"/>
            <a:ext cx="3046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33CC"/>
                </a:solidFill>
              </a:rPr>
              <a:t>（分母的阶较高）</a:t>
            </a:r>
          </a:p>
        </p:txBody>
      </p:sp>
      <p:graphicFrame>
        <p:nvGraphicFramePr>
          <p:cNvPr id="34828" name="Object 12">
            <a:extLst>
              <a:ext uri="{FF2B5EF4-FFF2-40B4-BE49-F238E27FC236}">
                <a16:creationId xmlns:a16="http://schemas.microsoft.com/office/drawing/2014/main" id="{7216B3A9-E854-42CD-B53B-A4283CEF71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724400"/>
          <a:ext cx="2197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公式" r:id="rId13" imgW="2197080" imgH="977760" progId="Equation.3">
                  <p:embed/>
                </p:oleObj>
              </mc:Choice>
              <mc:Fallback>
                <p:oleObj name="公式" r:id="rId13" imgW="2197080" imgH="9777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724400"/>
                        <a:ext cx="21971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9" name="Object 13">
            <a:extLst>
              <a:ext uri="{FF2B5EF4-FFF2-40B4-BE49-F238E27FC236}">
                <a16:creationId xmlns:a16="http://schemas.microsoft.com/office/drawing/2014/main" id="{AC2A0C11-8625-46CB-B4CE-B515FA2A7B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7300" y="4724400"/>
          <a:ext cx="2603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公式" r:id="rId15" imgW="2603160" imgH="977760" progId="Equation.3">
                  <p:embed/>
                </p:oleObj>
              </mc:Choice>
              <mc:Fallback>
                <p:oleObj name="公式" r:id="rId15" imgW="2603160" imgH="9777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0" y="4724400"/>
                        <a:ext cx="2603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0" name="Object 14">
            <a:extLst>
              <a:ext uri="{FF2B5EF4-FFF2-40B4-BE49-F238E27FC236}">
                <a16:creationId xmlns:a16="http://schemas.microsoft.com/office/drawing/2014/main" id="{38262A81-2DEB-4C58-A38E-C5C079F1F3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5029200"/>
          <a:ext cx="901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公式" r:id="rId17" imgW="901440" imgH="419040" progId="Equation.3">
                  <p:embed/>
                </p:oleObj>
              </mc:Choice>
              <mc:Fallback>
                <p:oleObj name="公式" r:id="rId17" imgW="901440" imgH="419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5029200"/>
                        <a:ext cx="901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autoUpdateAnimBg="0"/>
      <p:bldP spid="3482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灯片编号占位符 3">
            <a:extLst>
              <a:ext uri="{FF2B5EF4-FFF2-40B4-BE49-F238E27FC236}">
                <a16:creationId xmlns:a16="http://schemas.microsoft.com/office/drawing/2014/main" id="{8B541C20-2993-45A2-9BB4-26F40BC11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C033D6B-500F-47C3-8355-96EB9C26DDBB}" type="slidenum">
              <a:rPr lang="en-US" altLang="zh-CN" sz="1400"/>
              <a:pPr eaLnBrk="1" hangingPunct="1"/>
              <a:t>13</a:t>
            </a:fld>
            <a:endParaRPr lang="en-US" altLang="zh-CN" sz="1400"/>
          </a:p>
        </p:txBody>
      </p:sp>
      <p:graphicFrame>
        <p:nvGraphicFramePr>
          <p:cNvPr id="12290" name="Object 2">
            <a:extLst>
              <a:ext uri="{FF2B5EF4-FFF2-40B4-BE49-F238E27FC236}">
                <a16:creationId xmlns:a16="http://schemas.microsoft.com/office/drawing/2014/main" id="{1EE9C7B2-031A-4905-90AD-9C25CC88B7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009650"/>
          <a:ext cx="2527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公式" r:id="rId3" imgW="2527200" imgH="901440" progId="Equation.3">
                  <p:embed/>
                </p:oleObj>
              </mc:Choice>
              <mc:Fallback>
                <p:oleObj name="公式" r:id="rId3" imgW="2527200" imgH="901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009650"/>
                        <a:ext cx="25273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3">
            <a:extLst>
              <a:ext uri="{FF2B5EF4-FFF2-40B4-BE49-F238E27FC236}">
                <a16:creationId xmlns:a16="http://schemas.microsoft.com/office/drawing/2014/main" id="{6BAA25CD-D60F-4F1D-B5E9-EB4A7A114A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1009650"/>
          <a:ext cx="2489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公式" r:id="rId5" imgW="2489040" imgH="901440" progId="Equation.3">
                  <p:embed/>
                </p:oleObj>
              </mc:Choice>
              <mc:Fallback>
                <p:oleObj name="公式" r:id="rId5" imgW="2489040" imgH="901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009650"/>
                        <a:ext cx="2489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>
            <a:extLst>
              <a:ext uri="{FF2B5EF4-FFF2-40B4-BE49-F238E27FC236}">
                <a16:creationId xmlns:a16="http://schemas.microsoft.com/office/drawing/2014/main" id="{DD0E0827-3CBA-4703-8300-AB7389B2A6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1968500"/>
          <a:ext cx="4787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公式" r:id="rId7" imgW="4787640" imgH="965160" progId="Equation.3">
                  <p:embed/>
                </p:oleObj>
              </mc:Choice>
              <mc:Fallback>
                <p:oleObj name="公式" r:id="rId7" imgW="4787640" imgH="965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968500"/>
                        <a:ext cx="47879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>
            <a:extLst>
              <a:ext uri="{FF2B5EF4-FFF2-40B4-BE49-F238E27FC236}">
                <a16:creationId xmlns:a16="http://schemas.microsoft.com/office/drawing/2014/main" id="{F546C62A-6D87-47E3-B156-453FADE549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079750"/>
          <a:ext cx="4241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公式" r:id="rId9" imgW="4241520" imgH="888840" progId="Equation.3">
                  <p:embed/>
                </p:oleObj>
              </mc:Choice>
              <mc:Fallback>
                <p:oleObj name="公式" r:id="rId9" imgW="4241520" imgH="888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079750"/>
                        <a:ext cx="4241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>
            <a:extLst>
              <a:ext uri="{FF2B5EF4-FFF2-40B4-BE49-F238E27FC236}">
                <a16:creationId xmlns:a16="http://schemas.microsoft.com/office/drawing/2014/main" id="{4AD76507-028C-4F3E-B9CF-593C3E587F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6150" y="4000500"/>
          <a:ext cx="49022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公式" r:id="rId11" imgW="4902120" imgH="1180800" progId="Equation.3">
                  <p:embed/>
                </p:oleObj>
              </mc:Choice>
              <mc:Fallback>
                <p:oleObj name="公式" r:id="rId11" imgW="4902120" imgH="1180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4000500"/>
                        <a:ext cx="49022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灯片编号占位符 3">
            <a:extLst>
              <a:ext uri="{FF2B5EF4-FFF2-40B4-BE49-F238E27FC236}">
                <a16:creationId xmlns:a16="http://schemas.microsoft.com/office/drawing/2014/main" id="{08EB3FDE-3DC0-4BEA-867A-22554A03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0660533-AA65-4E87-ACE1-7426650DF782}" type="slidenum">
              <a:rPr lang="en-US" altLang="zh-CN" sz="1400"/>
              <a:pPr eaLnBrk="1" hangingPunct="1"/>
              <a:t>14</a:t>
            </a:fld>
            <a:endParaRPr lang="en-US" altLang="zh-CN" sz="1400"/>
          </a:p>
        </p:txBody>
      </p:sp>
      <p:grpSp>
        <p:nvGrpSpPr>
          <p:cNvPr id="13324" name="Group 2">
            <a:extLst>
              <a:ext uri="{FF2B5EF4-FFF2-40B4-BE49-F238E27FC236}">
                <a16:creationId xmlns:a16="http://schemas.microsoft.com/office/drawing/2014/main" id="{2478211B-DF20-4930-9A24-46720171E91E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838200"/>
            <a:ext cx="7162800" cy="1387475"/>
            <a:chOff x="576" y="3072"/>
            <a:chExt cx="4512" cy="874"/>
          </a:xfrm>
        </p:grpSpPr>
        <p:sp>
          <p:nvSpPr>
            <p:cNvPr id="13330" name="Text Box 3">
              <a:extLst>
                <a:ext uri="{FF2B5EF4-FFF2-40B4-BE49-F238E27FC236}">
                  <a16:creationId xmlns:a16="http://schemas.microsoft.com/office/drawing/2014/main" id="{71EA1B9D-F67C-45AC-A1F1-4464067673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072"/>
              <a:ext cx="11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说明</a:t>
              </a:r>
              <a:r>
                <a:rPr lang="en-US" altLang="zh-CN" sz="2800" b="1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(4)</a:t>
              </a:r>
              <a:endParaRPr lang="en-US" altLang="zh-CN" sz="2800" b="1"/>
            </a:p>
          </p:txBody>
        </p:sp>
        <p:sp>
          <p:nvSpPr>
            <p:cNvPr id="13331" name="Text Box 4">
              <a:extLst>
                <a:ext uri="{FF2B5EF4-FFF2-40B4-BE49-F238E27FC236}">
                  <a16:creationId xmlns:a16="http://schemas.microsoft.com/office/drawing/2014/main" id="{16F431C0-4994-4F1F-93C6-7D74ED2B9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081"/>
              <a:ext cx="3648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当被积函数含有两种或两种以上的根式                    时，可采用令      （其中   为各根指数的</a:t>
              </a:r>
              <a:r>
                <a:rPr lang="zh-CN" altLang="en-US" sz="2800" b="1">
                  <a:solidFill>
                    <a:schemeClr val="accent2"/>
                  </a:solidFill>
                </a:rPr>
                <a:t>最小公倍数</a:t>
              </a:r>
              <a:r>
                <a:rPr lang="zh-CN" altLang="en-US" sz="2800" b="1"/>
                <a:t>）                                                         </a:t>
              </a:r>
            </a:p>
          </p:txBody>
        </p:sp>
        <p:graphicFrame>
          <p:nvGraphicFramePr>
            <p:cNvPr id="13320" name="Object 5">
              <a:extLst>
                <a:ext uri="{FF2B5EF4-FFF2-40B4-BE49-F238E27FC236}">
                  <a16:creationId xmlns:a16="http://schemas.microsoft.com/office/drawing/2014/main" id="{2BD96701-79B8-4E4F-8DCC-9231B50EBA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3408"/>
            <a:ext cx="105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2" name="公式" r:id="rId3" imgW="1676160" imgH="457200" progId="Equation.3">
                    <p:embed/>
                  </p:oleObj>
                </mc:Choice>
                <mc:Fallback>
                  <p:oleObj name="公式" r:id="rId3" imgW="1676160" imgH="457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3408"/>
                          <a:ext cx="105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1" name="Object 6">
              <a:extLst>
                <a:ext uri="{FF2B5EF4-FFF2-40B4-BE49-F238E27FC236}">
                  <a16:creationId xmlns:a16="http://schemas.microsoft.com/office/drawing/2014/main" id="{03461201-3E52-4DEC-A65C-C7F7D6E550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16" y="3360"/>
            <a:ext cx="59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3" name="公式" r:id="rId5" imgW="939600" imgH="419040" progId="Equation.3">
                    <p:embed/>
                  </p:oleObj>
                </mc:Choice>
                <mc:Fallback>
                  <p:oleObj name="公式" r:id="rId5" imgW="939600" imgH="4190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3360"/>
                          <a:ext cx="59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2" name="Object 7">
              <a:extLst>
                <a:ext uri="{FF2B5EF4-FFF2-40B4-BE49-F238E27FC236}">
                  <a16:creationId xmlns:a16="http://schemas.microsoft.com/office/drawing/2014/main" id="{62A85FEC-4F4D-4EBD-9036-64891B6E2E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88" y="3716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4" name="公式" r:id="rId7" imgW="241200" imgH="253800" progId="Equation.3">
                    <p:embed/>
                  </p:oleObj>
                </mc:Choice>
                <mc:Fallback>
                  <p:oleObj name="公式" r:id="rId7" imgW="241200" imgH="2538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8" y="3716"/>
                          <a:ext cx="151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413C9BED-1400-40D6-AE48-2F35774B3C57}"/>
              </a:ext>
            </a:extLst>
          </p:cNvPr>
          <p:cNvGrpSpPr>
            <a:grpSpLocks/>
          </p:cNvGrpSpPr>
          <p:nvPr/>
        </p:nvGrpSpPr>
        <p:grpSpPr bwMode="auto">
          <a:xfrm>
            <a:off x="889000" y="2387600"/>
            <a:ext cx="3987800" cy="965200"/>
            <a:chOff x="560" y="560"/>
            <a:chExt cx="2512" cy="608"/>
          </a:xfrm>
        </p:grpSpPr>
        <p:sp>
          <p:nvSpPr>
            <p:cNvPr id="13329" name="Text Box 9">
              <a:extLst>
                <a:ext uri="{FF2B5EF4-FFF2-40B4-BE49-F238E27FC236}">
                  <a16:creationId xmlns:a16="http://schemas.microsoft.com/office/drawing/2014/main" id="{C8817541-2DC5-492D-B8BE-E202C1F72E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" y="701"/>
              <a:ext cx="13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8</a:t>
              </a:r>
              <a:r>
                <a:rPr lang="en-US" altLang="zh-CN" sz="2800" b="1"/>
                <a:t>   </a:t>
              </a:r>
              <a:r>
                <a:rPr lang="zh-CN" altLang="en-US" sz="2800" b="1"/>
                <a:t>求</a:t>
              </a:r>
            </a:p>
          </p:txBody>
        </p:sp>
        <p:graphicFrame>
          <p:nvGraphicFramePr>
            <p:cNvPr id="13319" name="Object 10">
              <a:extLst>
                <a:ext uri="{FF2B5EF4-FFF2-40B4-BE49-F238E27FC236}">
                  <a16:creationId xmlns:a16="http://schemas.microsoft.com/office/drawing/2014/main" id="{DB934A0C-3DC2-4E47-B490-AF7E3BF00E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64" y="560"/>
            <a:ext cx="1608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5" name="公式" r:id="rId9" imgW="2552400" imgH="965160" progId="Equation.3">
                    <p:embed/>
                  </p:oleObj>
                </mc:Choice>
                <mc:Fallback>
                  <p:oleObj name="公式" r:id="rId9" imgW="2552400" imgH="96516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4" y="560"/>
                          <a:ext cx="1608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75" name="Rectangle 11">
            <a:extLst>
              <a:ext uri="{FF2B5EF4-FFF2-40B4-BE49-F238E27FC236}">
                <a16:creationId xmlns:a16="http://schemas.microsoft.com/office/drawing/2014/main" id="{DCCDCD02-E3F3-4E66-AA3B-DE8F40CB4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00" y="3595688"/>
            <a:ext cx="901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ea typeface="黑体" panose="02010609060101010101" pitchFamily="49" charset="-122"/>
              </a:rPr>
              <a:t>解</a:t>
            </a:r>
          </a:p>
        </p:txBody>
      </p:sp>
      <p:grpSp>
        <p:nvGrpSpPr>
          <p:cNvPr id="4" name="Group 12">
            <a:extLst>
              <a:ext uri="{FF2B5EF4-FFF2-40B4-BE49-F238E27FC236}">
                <a16:creationId xmlns:a16="http://schemas.microsoft.com/office/drawing/2014/main" id="{989CD9F3-A2CD-4AD0-89D0-A055B0D2FE82}"/>
              </a:ext>
            </a:extLst>
          </p:cNvPr>
          <p:cNvGrpSpPr>
            <a:grpSpLocks/>
          </p:cNvGrpSpPr>
          <p:nvPr/>
        </p:nvGrpSpPr>
        <p:grpSpPr bwMode="auto">
          <a:xfrm>
            <a:off x="1544638" y="3622675"/>
            <a:ext cx="1447800" cy="519113"/>
            <a:chOff x="1056" y="2169"/>
            <a:chExt cx="912" cy="327"/>
          </a:xfrm>
        </p:grpSpPr>
        <p:sp>
          <p:nvSpPr>
            <p:cNvPr id="13328" name="Text Box 13">
              <a:extLst>
                <a:ext uri="{FF2B5EF4-FFF2-40B4-BE49-F238E27FC236}">
                  <a16:creationId xmlns:a16="http://schemas.microsoft.com/office/drawing/2014/main" id="{A836DE1E-4130-4F87-8A86-7578A9B854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169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令</a:t>
              </a:r>
            </a:p>
          </p:txBody>
        </p:sp>
        <p:graphicFrame>
          <p:nvGraphicFramePr>
            <p:cNvPr id="13318" name="Object 14">
              <a:extLst>
                <a:ext uri="{FF2B5EF4-FFF2-40B4-BE49-F238E27FC236}">
                  <a16:creationId xmlns:a16="http://schemas.microsoft.com/office/drawing/2014/main" id="{55AE41DF-4D1D-4789-ABFB-6ABA7778E3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84" y="2184"/>
            <a:ext cx="58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6" name="公式" r:id="rId11" imgW="927000" imgH="419040" progId="Equation.3">
                    <p:embed/>
                  </p:oleObj>
                </mc:Choice>
                <mc:Fallback>
                  <p:oleObj name="公式" r:id="rId11" imgW="927000" imgH="41904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4" y="2184"/>
                          <a:ext cx="58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879" name="Object 15">
            <a:extLst>
              <a:ext uri="{FF2B5EF4-FFF2-40B4-BE49-F238E27FC236}">
                <a16:creationId xmlns:a16="http://schemas.microsoft.com/office/drawing/2014/main" id="{F9129FF7-1333-429F-99F2-9A0714D75E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30538" y="3671888"/>
          <a:ext cx="2159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公式" r:id="rId13" imgW="2158920" imgH="469800" progId="Equation.3">
                  <p:embed/>
                </p:oleObj>
              </mc:Choice>
              <mc:Fallback>
                <p:oleObj name="公式" r:id="rId13" imgW="2158920" imgH="469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0538" y="3671888"/>
                        <a:ext cx="2159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0" name="Object 16">
            <a:extLst>
              <a:ext uri="{FF2B5EF4-FFF2-40B4-BE49-F238E27FC236}">
                <a16:creationId xmlns:a16="http://schemas.microsoft.com/office/drawing/2014/main" id="{AAF67FE0-88A5-40E7-B036-5C27AFD46D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4419600"/>
          <a:ext cx="2438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公式" r:id="rId15" imgW="2438280" imgH="965160" progId="Equation.3">
                  <p:embed/>
                </p:oleObj>
              </mc:Choice>
              <mc:Fallback>
                <p:oleObj name="公式" r:id="rId15" imgW="2438280" imgH="9651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419600"/>
                        <a:ext cx="2438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1" name="Object 17">
            <a:extLst>
              <a:ext uri="{FF2B5EF4-FFF2-40B4-BE49-F238E27FC236}">
                <a16:creationId xmlns:a16="http://schemas.microsoft.com/office/drawing/2014/main" id="{88DD1C75-77A1-4745-8705-D9B2995284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3300" y="4419600"/>
          <a:ext cx="23241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公式" r:id="rId17" imgW="2323800" imgH="1002960" progId="Equation.3">
                  <p:embed/>
                </p:oleObj>
              </mc:Choice>
              <mc:Fallback>
                <p:oleObj name="公式" r:id="rId17" imgW="2323800" imgH="10029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0" y="4419600"/>
                        <a:ext cx="23241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2" name="Object 18">
            <a:extLst>
              <a:ext uri="{FF2B5EF4-FFF2-40B4-BE49-F238E27FC236}">
                <a16:creationId xmlns:a16="http://schemas.microsoft.com/office/drawing/2014/main" id="{AC564FB3-23B3-41AD-9134-61B961C1CA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4456113"/>
          <a:ext cx="1752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公式" r:id="rId19" imgW="1752480" imgH="927000" progId="Equation.3">
                  <p:embed/>
                </p:oleObj>
              </mc:Choice>
              <mc:Fallback>
                <p:oleObj name="公式" r:id="rId19" imgW="1752480" imgH="9270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456113"/>
                        <a:ext cx="1752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灯片编号占位符 3">
            <a:extLst>
              <a:ext uri="{FF2B5EF4-FFF2-40B4-BE49-F238E27FC236}">
                <a16:creationId xmlns:a16="http://schemas.microsoft.com/office/drawing/2014/main" id="{2849B7B8-DC5A-4E06-9FEA-CE39518F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4D6D131-4DB0-4D56-89A9-412AAEF9FA7D}" type="slidenum">
              <a:rPr lang="en-US" altLang="zh-CN" sz="1400"/>
              <a:pPr eaLnBrk="1" hangingPunct="1"/>
              <a:t>15</a:t>
            </a:fld>
            <a:endParaRPr lang="en-US" altLang="zh-CN" sz="1400"/>
          </a:p>
        </p:txBody>
      </p:sp>
      <p:graphicFrame>
        <p:nvGraphicFramePr>
          <p:cNvPr id="14338" name="Object 2">
            <a:extLst>
              <a:ext uri="{FF2B5EF4-FFF2-40B4-BE49-F238E27FC236}">
                <a16:creationId xmlns:a16="http://schemas.microsoft.com/office/drawing/2014/main" id="{26EF0A46-8F4A-4CD1-A32C-67824F83D5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143000"/>
          <a:ext cx="2451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公式" r:id="rId3" imgW="2450880" imgH="927000" progId="Equation.3">
                  <p:embed/>
                </p:oleObj>
              </mc:Choice>
              <mc:Fallback>
                <p:oleObj name="公式" r:id="rId3" imgW="2450880" imgH="927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143000"/>
                        <a:ext cx="2451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">
            <a:extLst>
              <a:ext uri="{FF2B5EF4-FFF2-40B4-BE49-F238E27FC236}">
                <a16:creationId xmlns:a16="http://schemas.microsoft.com/office/drawing/2014/main" id="{F74E87B9-3897-4647-BC82-76F7FFAC28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0800" y="2286000"/>
          <a:ext cx="2794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公式" r:id="rId5" imgW="2793960" imgH="965160" progId="Equation.3">
                  <p:embed/>
                </p:oleObj>
              </mc:Choice>
              <mc:Fallback>
                <p:oleObj name="公式" r:id="rId5" imgW="2793960" imgH="965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2286000"/>
                        <a:ext cx="2794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4">
            <a:extLst>
              <a:ext uri="{FF2B5EF4-FFF2-40B4-BE49-F238E27FC236}">
                <a16:creationId xmlns:a16="http://schemas.microsoft.com/office/drawing/2014/main" id="{2EC8ABB9-5B21-4B26-8ECE-F2F54A140D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7938" y="3581400"/>
          <a:ext cx="30861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公式" r:id="rId7" imgW="3085920" imgH="406080" progId="Equation.3">
                  <p:embed/>
                </p:oleObj>
              </mc:Choice>
              <mc:Fallback>
                <p:oleObj name="公式" r:id="rId7" imgW="308592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3581400"/>
                        <a:ext cx="30861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>
            <a:extLst>
              <a:ext uri="{FF2B5EF4-FFF2-40B4-BE49-F238E27FC236}">
                <a16:creationId xmlns:a16="http://schemas.microsoft.com/office/drawing/2014/main" id="{C9990CE9-8B24-4611-B849-57D2E647AC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6513" y="4419600"/>
          <a:ext cx="3924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公式" r:id="rId9" imgW="3924000" imgH="469800" progId="Equation.3">
                  <p:embed/>
                </p:oleObj>
              </mc:Choice>
              <mc:Fallback>
                <p:oleObj name="公式" r:id="rId9" imgW="3924000" imgH="46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3" y="4419600"/>
                        <a:ext cx="3924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灯片编号占位符 3">
            <a:extLst>
              <a:ext uri="{FF2B5EF4-FFF2-40B4-BE49-F238E27FC236}">
                <a16:creationId xmlns:a16="http://schemas.microsoft.com/office/drawing/2014/main" id="{89F6E463-D439-4747-99F8-5BA2C0604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101A93F-0308-4058-A199-9ABA4BE86055}" type="slidenum">
              <a:rPr lang="en-US" altLang="zh-CN" sz="1400"/>
              <a:pPr eaLnBrk="1" hangingPunct="1"/>
              <a:t>16</a:t>
            </a:fld>
            <a:endParaRPr lang="en-US" altLang="zh-CN" sz="1400"/>
          </a:p>
        </p:txBody>
      </p:sp>
      <p:sp>
        <p:nvSpPr>
          <p:cNvPr id="15368" name="Text Box 2" descr="90%">
            <a:extLst>
              <a:ext uri="{FF2B5EF4-FFF2-40B4-BE49-F238E27FC236}">
                <a16:creationId xmlns:a16="http://schemas.microsoft.com/office/drawing/2014/main" id="{118CB6B1-B502-4585-9C40-22C283A20A3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965200" y="1098550"/>
            <a:ext cx="685800" cy="3260725"/>
          </a:xfrm>
          <a:prstGeom prst="rect">
            <a:avLst/>
          </a:prstGeom>
          <a:pattFill prst="pct90">
            <a:fgClr>
              <a:schemeClr val="hlink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99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基本积分表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9900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</a:t>
            </a:r>
            <a:endParaRPr lang="zh-CN" altLang="en-US" sz="3200" b="1">
              <a:solidFill>
                <a:srgbClr val="99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8915" name="Object 3">
            <a:extLst>
              <a:ext uri="{FF2B5EF4-FFF2-40B4-BE49-F238E27FC236}">
                <a16:creationId xmlns:a16="http://schemas.microsoft.com/office/drawing/2014/main" id="{DA6DC19A-BCB2-4031-AB00-927DAC78D0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1800" y="996950"/>
          <a:ext cx="49530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公式" r:id="rId3" imgW="4952880" imgH="634680" progId="Equation.3">
                  <p:embed/>
                </p:oleObj>
              </mc:Choice>
              <mc:Fallback>
                <p:oleObj name="公式" r:id="rId3" imgW="4952880" imgH="6346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996950"/>
                        <a:ext cx="49530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>
            <a:extLst>
              <a:ext uri="{FF2B5EF4-FFF2-40B4-BE49-F238E27FC236}">
                <a16:creationId xmlns:a16="http://schemas.microsoft.com/office/drawing/2014/main" id="{3A40ECE5-55EE-459D-BCD7-107C6FA523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2750" y="1873250"/>
          <a:ext cx="46101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公式" r:id="rId5" imgW="4609800" imgH="634680" progId="Equation.3">
                  <p:embed/>
                </p:oleObj>
              </mc:Choice>
              <mc:Fallback>
                <p:oleObj name="公式" r:id="rId5" imgW="4609800" imgH="6346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1873250"/>
                        <a:ext cx="46101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>
            <a:extLst>
              <a:ext uri="{FF2B5EF4-FFF2-40B4-BE49-F238E27FC236}">
                <a16:creationId xmlns:a16="http://schemas.microsoft.com/office/drawing/2014/main" id="{5D721413-4F37-4733-90D5-4FDAABFF6E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1163" y="2787650"/>
          <a:ext cx="5995987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公式" r:id="rId7" imgW="5994360" imgH="634680" progId="Equation.3">
                  <p:embed/>
                </p:oleObj>
              </mc:Choice>
              <mc:Fallback>
                <p:oleObj name="公式" r:id="rId7" imgW="5994360" imgH="634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2787650"/>
                        <a:ext cx="5995987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>
            <a:extLst>
              <a:ext uri="{FF2B5EF4-FFF2-40B4-BE49-F238E27FC236}">
                <a16:creationId xmlns:a16="http://schemas.microsoft.com/office/drawing/2014/main" id="{35316691-C7C5-4CCC-B2D4-DFE1C905A3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7988" y="3765550"/>
          <a:ext cx="5945187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公式" r:id="rId9" imgW="5943600" imgH="634680" progId="Equation.3">
                  <p:embed/>
                </p:oleObj>
              </mc:Choice>
              <mc:Fallback>
                <p:oleObj name="公式" r:id="rId9" imgW="5943600" imgH="6346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988" y="3765550"/>
                        <a:ext cx="5945187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7">
            <a:extLst>
              <a:ext uri="{FF2B5EF4-FFF2-40B4-BE49-F238E27FC236}">
                <a16:creationId xmlns:a16="http://schemas.microsoft.com/office/drawing/2014/main" id="{7FEDE857-52E9-495D-8089-E766C2C4AE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4650" y="4673600"/>
          <a:ext cx="5511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公式" r:id="rId11" imgW="5511600" imgH="888840" progId="Equation.3">
                  <p:embed/>
                </p:oleObj>
              </mc:Choice>
              <mc:Fallback>
                <p:oleObj name="公式" r:id="rId11" imgW="5511600" imgH="8888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4673600"/>
                        <a:ext cx="5511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灯片编号占位符 3">
            <a:extLst>
              <a:ext uri="{FF2B5EF4-FFF2-40B4-BE49-F238E27FC236}">
                <a16:creationId xmlns:a16="http://schemas.microsoft.com/office/drawing/2014/main" id="{782519F1-60B7-4834-9A42-45521D16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C370A17-1D20-4BF6-805E-ECC1CC4E9913}" type="slidenum">
              <a:rPr lang="en-US" altLang="zh-CN" sz="1400"/>
              <a:pPr eaLnBrk="1" hangingPunct="1"/>
              <a:t>17</a:t>
            </a:fld>
            <a:endParaRPr lang="en-US" altLang="zh-CN" sz="1400"/>
          </a:p>
        </p:txBody>
      </p:sp>
      <p:graphicFrame>
        <p:nvGraphicFramePr>
          <p:cNvPr id="39938" name="Object 2">
            <a:extLst>
              <a:ext uri="{FF2B5EF4-FFF2-40B4-BE49-F238E27FC236}">
                <a16:creationId xmlns:a16="http://schemas.microsoft.com/office/drawing/2014/main" id="{D23D3B1C-A53B-4357-850C-13DBAC8F1E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700" y="2159000"/>
          <a:ext cx="553878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公式" r:id="rId3" imgW="5537160" imgH="888840" progId="Equation.3">
                  <p:embed/>
                </p:oleObj>
              </mc:Choice>
              <mc:Fallback>
                <p:oleObj name="公式" r:id="rId3" imgW="5537160" imgH="8888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2159000"/>
                        <a:ext cx="5538788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3">
            <a:extLst>
              <a:ext uri="{FF2B5EF4-FFF2-40B4-BE49-F238E27FC236}">
                <a16:creationId xmlns:a16="http://schemas.microsoft.com/office/drawing/2014/main" id="{65391D0A-2F4A-497D-8F77-E6C0A2AC3E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1400" y="3282950"/>
          <a:ext cx="544988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公式" r:id="rId5" imgW="5448240" imgH="927000" progId="Equation.3">
                  <p:embed/>
                </p:oleObj>
              </mc:Choice>
              <mc:Fallback>
                <p:oleObj name="公式" r:id="rId5" imgW="5448240" imgH="927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3282950"/>
                        <a:ext cx="5449888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4">
            <a:extLst>
              <a:ext uri="{FF2B5EF4-FFF2-40B4-BE49-F238E27FC236}">
                <a16:creationId xmlns:a16="http://schemas.microsoft.com/office/drawing/2014/main" id="{8F01EF99-B3D4-4E43-BE6B-050F00C06F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7113" y="4375150"/>
          <a:ext cx="674528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公式" r:id="rId7" imgW="6743520" imgH="927000" progId="Equation.3">
                  <p:embed/>
                </p:oleObj>
              </mc:Choice>
              <mc:Fallback>
                <p:oleObj name="公式" r:id="rId7" imgW="6743520" imgH="927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4375150"/>
                        <a:ext cx="6745287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>
            <a:extLst>
              <a:ext uri="{FF2B5EF4-FFF2-40B4-BE49-F238E27FC236}">
                <a16:creationId xmlns:a16="http://schemas.microsoft.com/office/drawing/2014/main" id="{26E00F00-DE20-4623-A9DA-F40E0D57ED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5050" y="1066800"/>
          <a:ext cx="5524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公式" r:id="rId9" imgW="5524200" imgH="888840" progId="Equation.3">
                  <p:embed/>
                </p:oleObj>
              </mc:Choice>
              <mc:Fallback>
                <p:oleObj name="公式" r:id="rId9" imgW="5524200" imgH="888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1066800"/>
                        <a:ext cx="5524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灯片编号占位符 3">
            <a:extLst>
              <a:ext uri="{FF2B5EF4-FFF2-40B4-BE49-F238E27FC236}">
                <a16:creationId xmlns:a16="http://schemas.microsoft.com/office/drawing/2014/main" id="{2CF50853-0CAF-4E4A-898E-4DB0C154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D273F9B-069D-4CFE-AAC3-57DC6408695C}" type="slidenum">
              <a:rPr lang="en-US" altLang="zh-CN" sz="1400"/>
              <a:pPr eaLnBrk="1" hangingPunct="1"/>
              <a:t>18</a:t>
            </a:fld>
            <a:endParaRPr lang="en-US" altLang="zh-CN" sz="1400"/>
          </a:p>
        </p:txBody>
      </p:sp>
      <p:graphicFrame>
        <p:nvGraphicFramePr>
          <p:cNvPr id="53250" name="Object 2">
            <a:extLst>
              <a:ext uri="{FF2B5EF4-FFF2-40B4-BE49-F238E27FC236}">
                <a16:creationId xmlns:a16="http://schemas.microsoft.com/office/drawing/2014/main" id="{73F40F01-81E4-4BD2-AEBB-1B6038B6C6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788" y="746125"/>
          <a:ext cx="6826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公式" r:id="rId3" imgW="279360" imgH="215640" progId="Equation.3">
                  <p:embed/>
                </p:oleObj>
              </mc:Choice>
              <mc:Fallback>
                <p:oleObj name="公式" r:id="rId3" imgW="27936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8" y="746125"/>
                        <a:ext cx="68262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3">
            <a:extLst>
              <a:ext uri="{FF2B5EF4-FFF2-40B4-BE49-F238E27FC236}">
                <a16:creationId xmlns:a16="http://schemas.microsoft.com/office/drawing/2014/main" id="{5DF9F0A7-87A7-463A-B486-6FBAF18DE4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57200"/>
          <a:ext cx="2590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5" imgW="990360" imgH="393480" progId="Equation.3">
                  <p:embed/>
                </p:oleObj>
              </mc:Choice>
              <mc:Fallback>
                <p:oleObj name="Equation" r:id="rId5" imgW="99036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57200"/>
                        <a:ext cx="25908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4">
            <a:extLst>
              <a:ext uri="{FF2B5EF4-FFF2-40B4-BE49-F238E27FC236}">
                <a16:creationId xmlns:a16="http://schemas.microsoft.com/office/drawing/2014/main" id="{932CED84-BAFB-4BB6-AA1F-CC0218D755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381000"/>
          <a:ext cx="33528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7" imgW="1104840" imgH="393480" progId="Equation.3">
                  <p:embed/>
                </p:oleObj>
              </mc:Choice>
              <mc:Fallback>
                <p:oleObj name="Equation" r:id="rId7" imgW="110484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81000"/>
                        <a:ext cx="33528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5">
            <a:extLst>
              <a:ext uri="{FF2B5EF4-FFF2-40B4-BE49-F238E27FC236}">
                <a16:creationId xmlns:a16="http://schemas.microsoft.com/office/drawing/2014/main" id="{6F65F454-EE8E-497F-A849-F439AF93F2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676400"/>
          <a:ext cx="60960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9" imgW="2184120" imgH="393480" progId="Equation.3">
                  <p:embed/>
                </p:oleObj>
              </mc:Choice>
              <mc:Fallback>
                <p:oleObj name="Equation" r:id="rId9" imgW="218412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76400"/>
                        <a:ext cx="609600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6">
            <a:extLst>
              <a:ext uri="{FF2B5EF4-FFF2-40B4-BE49-F238E27FC236}">
                <a16:creationId xmlns:a16="http://schemas.microsoft.com/office/drawing/2014/main" id="{01A43372-9789-4719-8BF7-2528A2E428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971800"/>
          <a:ext cx="7019925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Equation" r:id="rId11" imgW="2628720" imgH="444240" progId="Equation.3">
                  <p:embed/>
                </p:oleObj>
              </mc:Choice>
              <mc:Fallback>
                <p:oleObj name="Equation" r:id="rId11" imgW="262872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971800"/>
                        <a:ext cx="7019925" cy="118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7">
            <a:extLst>
              <a:ext uri="{FF2B5EF4-FFF2-40B4-BE49-F238E27FC236}">
                <a16:creationId xmlns:a16="http://schemas.microsoft.com/office/drawing/2014/main" id="{75DF517B-9AAF-40A7-AE54-406BABC1E4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4267200"/>
          <a:ext cx="7010400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Equation" r:id="rId13" imgW="2222280" imgH="393480" progId="Equation.3">
                  <p:embed/>
                </p:oleObj>
              </mc:Choice>
              <mc:Fallback>
                <p:oleObj name="Equation" r:id="rId13" imgW="222228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267200"/>
                        <a:ext cx="7010400" cy="124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1" name="灯片编号占位符 3">
            <a:extLst>
              <a:ext uri="{FF2B5EF4-FFF2-40B4-BE49-F238E27FC236}">
                <a16:creationId xmlns:a16="http://schemas.microsoft.com/office/drawing/2014/main" id="{6B18AEFB-17DD-4B28-B3B1-AF9ABC98D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425488D-85E3-408E-90D5-9686D810F450}" type="slidenum">
              <a:rPr lang="en-US" altLang="zh-CN" sz="1400"/>
              <a:pPr eaLnBrk="1" hangingPunct="1"/>
              <a:t>19</a:t>
            </a:fld>
            <a:endParaRPr lang="en-US" altLang="zh-CN" sz="1400"/>
          </a:p>
        </p:txBody>
      </p:sp>
      <p:graphicFrame>
        <p:nvGraphicFramePr>
          <p:cNvPr id="54274" name="Object 2">
            <a:extLst>
              <a:ext uri="{FF2B5EF4-FFF2-40B4-BE49-F238E27FC236}">
                <a16:creationId xmlns:a16="http://schemas.microsoft.com/office/drawing/2014/main" id="{78D38572-F0E9-4BDE-BA4B-0D871939C5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404813"/>
          <a:ext cx="11017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公式" r:id="rId3" imgW="342720" imgH="215640" progId="Equation.3">
                  <p:embed/>
                </p:oleObj>
              </mc:Choice>
              <mc:Fallback>
                <p:oleObj name="公式" r:id="rId3" imgW="34272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04813"/>
                        <a:ext cx="110172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3">
            <a:extLst>
              <a:ext uri="{FF2B5EF4-FFF2-40B4-BE49-F238E27FC236}">
                <a16:creationId xmlns:a16="http://schemas.microsoft.com/office/drawing/2014/main" id="{95152ADE-7189-45CF-8751-58678A7541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04800"/>
          <a:ext cx="29718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Equation" r:id="rId5" imgW="1066680" imgH="393480" progId="Equation.3">
                  <p:embed/>
                </p:oleObj>
              </mc:Choice>
              <mc:Fallback>
                <p:oleObj name="Equation" r:id="rId5" imgW="106668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04800"/>
                        <a:ext cx="297180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4">
            <a:extLst>
              <a:ext uri="{FF2B5EF4-FFF2-40B4-BE49-F238E27FC236}">
                <a16:creationId xmlns:a16="http://schemas.microsoft.com/office/drawing/2014/main" id="{626A6B04-E3D6-4A33-ADBC-1A17D6FF3F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381000"/>
          <a:ext cx="350520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Equation" r:id="rId7" imgW="1282680" imgH="419040" progId="Equation.3">
                  <p:embed/>
                </p:oleObj>
              </mc:Choice>
              <mc:Fallback>
                <p:oleObj name="Equation" r:id="rId7" imgW="128268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81000"/>
                        <a:ext cx="3505200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5">
            <a:extLst>
              <a:ext uri="{FF2B5EF4-FFF2-40B4-BE49-F238E27FC236}">
                <a16:creationId xmlns:a16="http://schemas.microsoft.com/office/drawing/2014/main" id="{BC320C1E-18B0-4DBD-9516-C9AF6353BD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1524000"/>
          <a:ext cx="30480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Equation" r:id="rId9" imgW="1143000" imgH="761760" progId="Equation.3">
                  <p:embed/>
                </p:oleObj>
              </mc:Choice>
              <mc:Fallback>
                <p:oleObj name="Equation" r:id="rId9" imgW="1143000" imgH="7617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524000"/>
                        <a:ext cx="304800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6">
            <a:extLst>
              <a:ext uri="{FF2B5EF4-FFF2-40B4-BE49-F238E27FC236}">
                <a16:creationId xmlns:a16="http://schemas.microsoft.com/office/drawing/2014/main" id="{131B8302-87A7-4CCA-886A-1774723CC3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1676400"/>
          <a:ext cx="2667000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Equation" r:id="rId11" imgW="1168200" imgH="761760" progId="Equation.3">
                  <p:embed/>
                </p:oleObj>
              </mc:Choice>
              <mc:Fallback>
                <p:oleObj name="Equation" r:id="rId11" imgW="1168200" imgH="7617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676400"/>
                        <a:ext cx="2667000" cy="173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7">
            <a:extLst>
              <a:ext uri="{FF2B5EF4-FFF2-40B4-BE49-F238E27FC236}">
                <a16:creationId xmlns:a16="http://schemas.microsoft.com/office/drawing/2014/main" id="{9FAF5F64-9473-4E96-A729-61C7F4D801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505200"/>
          <a:ext cx="3505200" cy="18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Equation" r:id="rId13" imgW="1422360" imgH="761760" progId="Equation.3">
                  <p:embed/>
                </p:oleObj>
              </mc:Choice>
              <mc:Fallback>
                <p:oleObj name="Equation" r:id="rId13" imgW="1422360" imgH="7617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05200"/>
                        <a:ext cx="3505200" cy="187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8">
            <a:extLst>
              <a:ext uri="{FF2B5EF4-FFF2-40B4-BE49-F238E27FC236}">
                <a16:creationId xmlns:a16="http://schemas.microsoft.com/office/drawing/2014/main" id="{6B77EF71-C0B1-4747-8737-B49EBB57BA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5410200"/>
          <a:ext cx="441960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Equation" r:id="rId15" imgW="1663560" imgH="393480" progId="Equation.3">
                  <p:embed/>
                </p:oleObj>
              </mc:Choice>
              <mc:Fallback>
                <p:oleObj name="Equation" r:id="rId15" imgW="166356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410200"/>
                        <a:ext cx="4419600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灯片编号占位符 4">
            <a:extLst>
              <a:ext uri="{FF2B5EF4-FFF2-40B4-BE49-F238E27FC236}">
                <a16:creationId xmlns:a16="http://schemas.microsoft.com/office/drawing/2014/main" id="{ADAEDCCE-E5F6-42D0-99BA-4B49CE619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AC806C2-85C4-436D-A0FA-E7BEF2FA3E76}" type="slidenum">
              <a:rPr lang="en-US" altLang="zh-CN" sz="1400"/>
              <a:pPr eaLnBrk="1" hangingPunct="1"/>
              <a:t>2</a:t>
            </a:fld>
            <a:endParaRPr lang="en-US" altLang="zh-CN" sz="1400"/>
          </a:p>
        </p:txBody>
      </p:sp>
      <p:sp>
        <p:nvSpPr>
          <p:cNvPr id="23554" name="Text Box 2">
            <a:extLst>
              <a:ext uri="{FF2B5EF4-FFF2-40B4-BE49-F238E27FC236}">
                <a16:creationId xmlns:a16="http://schemas.microsoft.com/office/drawing/2014/main" id="{E7078373-0943-4529-ACAB-BDB06B2AA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050" y="1676400"/>
            <a:ext cx="1892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ea typeface="黑体" panose="02010609060101010101" pitchFamily="49" charset="-122"/>
              </a:rPr>
              <a:t>问题</a:t>
            </a:r>
          </a:p>
        </p:txBody>
      </p:sp>
      <p:graphicFrame>
        <p:nvGraphicFramePr>
          <p:cNvPr id="23555" name="Object 3">
            <a:extLst>
              <a:ext uri="{FF2B5EF4-FFF2-40B4-BE49-F238E27FC236}">
                <a16:creationId xmlns:a16="http://schemas.microsoft.com/office/drawing/2014/main" id="{2F292A80-BFC5-4134-A5BE-6411DB4ED3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54250" y="1676400"/>
          <a:ext cx="2755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公式" r:id="rId3" imgW="2755800" imgH="596880" progId="Equation.3">
                  <p:embed/>
                </p:oleObj>
              </mc:Choice>
              <mc:Fallback>
                <p:oleObj name="公式" r:id="rId3" imgW="2755800" imgH="596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1676400"/>
                        <a:ext cx="27559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Text Box 4">
            <a:extLst>
              <a:ext uri="{FF2B5EF4-FFF2-40B4-BE49-F238E27FC236}">
                <a16:creationId xmlns:a16="http://schemas.microsoft.com/office/drawing/2014/main" id="{39174ACD-9993-41DC-9FFB-F73B7BE85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050" y="2559050"/>
            <a:ext cx="2390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ea typeface="黑体" panose="02010609060101010101" pitchFamily="49" charset="-122"/>
              </a:rPr>
              <a:t>解决方法</a:t>
            </a:r>
          </a:p>
        </p:txBody>
      </p:sp>
      <p:sp>
        <p:nvSpPr>
          <p:cNvPr id="23557" name="Text Box 5">
            <a:extLst>
              <a:ext uri="{FF2B5EF4-FFF2-40B4-BE49-F238E27FC236}">
                <a16:creationId xmlns:a16="http://schemas.microsoft.com/office/drawing/2014/main" id="{E5819ECB-3B03-4423-863D-DAB0508C1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650" y="2576513"/>
            <a:ext cx="457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改变中间变量的设置方法</a:t>
            </a:r>
            <a:r>
              <a:rPr lang="en-US" altLang="zh-CN" sz="2800" b="1"/>
              <a:t>.</a:t>
            </a:r>
          </a:p>
        </p:txBody>
      </p:sp>
      <p:sp>
        <p:nvSpPr>
          <p:cNvPr id="23558" name="Text Box 6">
            <a:extLst>
              <a:ext uri="{FF2B5EF4-FFF2-40B4-BE49-F238E27FC236}">
                <a16:creationId xmlns:a16="http://schemas.microsoft.com/office/drawing/2014/main" id="{3A1D3A99-EED8-4EA7-95BB-532A1E422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050" y="3352800"/>
            <a:ext cx="1174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ea typeface="黑体" panose="02010609060101010101" pitchFamily="49" charset="-122"/>
              </a:rPr>
              <a:t>过程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A195A192-95DB-47AB-99FA-F32D3EFCD0F6}"/>
              </a:ext>
            </a:extLst>
          </p:cNvPr>
          <p:cNvGrpSpPr>
            <a:grpSpLocks/>
          </p:cNvGrpSpPr>
          <p:nvPr/>
        </p:nvGrpSpPr>
        <p:grpSpPr bwMode="auto">
          <a:xfrm>
            <a:off x="2406650" y="3367088"/>
            <a:ext cx="1765300" cy="519112"/>
            <a:chOff x="1584" y="2361"/>
            <a:chExt cx="1112" cy="327"/>
          </a:xfrm>
        </p:grpSpPr>
        <p:sp>
          <p:nvSpPr>
            <p:cNvPr id="1041" name="Text Box 8">
              <a:extLst>
                <a:ext uri="{FF2B5EF4-FFF2-40B4-BE49-F238E27FC236}">
                  <a16:creationId xmlns:a16="http://schemas.microsoft.com/office/drawing/2014/main" id="{9637E35B-E36A-4BCB-8EF5-154B8C3162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361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令</a:t>
              </a:r>
            </a:p>
          </p:txBody>
        </p:sp>
        <p:graphicFrame>
          <p:nvGraphicFramePr>
            <p:cNvPr id="1032" name="Object 9">
              <a:extLst>
                <a:ext uri="{FF2B5EF4-FFF2-40B4-BE49-F238E27FC236}">
                  <a16:creationId xmlns:a16="http://schemas.microsoft.com/office/drawing/2014/main" id="{FC14B723-E1D7-41FD-AA55-E9561006E4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80" y="2428"/>
            <a:ext cx="81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" name="公式" r:id="rId5" imgW="1295280" imgH="330120" progId="Equation.3">
                    <p:embed/>
                  </p:oleObj>
                </mc:Choice>
                <mc:Fallback>
                  <p:oleObj name="公式" r:id="rId5" imgW="1295280" imgH="33012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0" y="2428"/>
                          <a:ext cx="81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562" name="Object 10">
            <a:extLst>
              <a:ext uri="{FF2B5EF4-FFF2-40B4-BE49-F238E27FC236}">
                <a16:creationId xmlns:a16="http://schemas.microsoft.com/office/drawing/2014/main" id="{4FFEE2D6-2DF7-401B-8A6F-8162680681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9425" y="3484563"/>
          <a:ext cx="23495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公式" r:id="rId7" imgW="2349360" imgH="393480" progId="Equation.3">
                  <p:embed/>
                </p:oleObj>
              </mc:Choice>
              <mc:Fallback>
                <p:oleObj name="公式" r:id="rId7" imgW="234936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9425" y="3484563"/>
                        <a:ext cx="23495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>
            <a:extLst>
              <a:ext uri="{FF2B5EF4-FFF2-40B4-BE49-F238E27FC236}">
                <a16:creationId xmlns:a16="http://schemas.microsoft.com/office/drawing/2014/main" id="{86D57B44-D4F5-4D53-931F-E4D4610BEB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6500" y="4203700"/>
          <a:ext cx="2501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公式" r:id="rId9" imgW="2501640" imgH="596880" progId="Equation.3">
                  <p:embed/>
                </p:oleObj>
              </mc:Choice>
              <mc:Fallback>
                <p:oleObj name="公式" r:id="rId9" imgW="2501640" imgH="5968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4203700"/>
                        <a:ext cx="25019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2">
            <a:extLst>
              <a:ext uri="{FF2B5EF4-FFF2-40B4-BE49-F238E27FC236}">
                <a16:creationId xmlns:a16="http://schemas.microsoft.com/office/drawing/2014/main" id="{1EFC90E1-A0A2-4C6D-846E-BAAB2A16BF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21100" y="4191000"/>
          <a:ext cx="3898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公式" r:id="rId11" imgW="3898800" imgH="596880" progId="Equation.3">
                  <p:embed/>
                </p:oleObj>
              </mc:Choice>
              <mc:Fallback>
                <p:oleObj name="公式" r:id="rId11" imgW="3898800" imgH="5968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4191000"/>
                        <a:ext cx="38989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13">
            <a:extLst>
              <a:ext uri="{FF2B5EF4-FFF2-40B4-BE49-F238E27FC236}">
                <a16:creationId xmlns:a16="http://schemas.microsoft.com/office/drawing/2014/main" id="{5878F9F8-614F-40C6-A465-1516766C69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1900" y="5060950"/>
          <a:ext cx="2501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公式" r:id="rId13" imgW="2501640" imgH="596880" progId="Equation.3">
                  <p:embed/>
                </p:oleObj>
              </mc:Choice>
              <mc:Fallback>
                <p:oleObj name="公式" r:id="rId13" imgW="2501640" imgH="5968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5060950"/>
                        <a:ext cx="25019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6" name="Object 14">
            <a:extLst>
              <a:ext uri="{FF2B5EF4-FFF2-40B4-BE49-F238E27FC236}">
                <a16:creationId xmlns:a16="http://schemas.microsoft.com/office/drawing/2014/main" id="{3426B264-2314-499F-90F7-6439DEB967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5276850"/>
          <a:ext cx="1016000" cy="15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公式" r:id="rId15" imgW="1015920" imgH="152280" progId="Equation.3">
                  <p:embed/>
                </p:oleObj>
              </mc:Choice>
              <mc:Fallback>
                <p:oleObj name="公式" r:id="rId15" imgW="1015920" imgH="1522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276850"/>
                        <a:ext cx="1016000" cy="15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7" name="Text Box 15">
            <a:extLst>
              <a:ext uri="{FF2B5EF4-FFF2-40B4-BE49-F238E27FC236}">
                <a16:creationId xmlns:a16="http://schemas.microsoft.com/office/drawing/2014/main" id="{D9A72490-A93E-4751-9E74-BFFBDEB80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450" y="5562600"/>
            <a:ext cx="6051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（应用“凑微分”即可求出结果）</a:t>
            </a:r>
          </a:p>
        </p:txBody>
      </p:sp>
      <p:sp>
        <p:nvSpPr>
          <p:cNvPr id="1040" name="Rectangle 16">
            <a:extLst>
              <a:ext uri="{FF2B5EF4-FFF2-40B4-BE49-F238E27FC236}">
                <a16:creationId xmlns:a16="http://schemas.microsoft.com/office/drawing/2014/main" id="{7FA6C888-7E38-4B24-B19F-D129D68ABB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7543800" cy="1143000"/>
          </a:xfrm>
        </p:spPr>
        <p:txBody>
          <a:bodyPr/>
          <a:lstStyle/>
          <a:p>
            <a:pPr algn="l" eaLnBrk="1" hangingPunct="1"/>
            <a:r>
              <a:rPr lang="en-US" altLang="zh-CN" sz="4000"/>
              <a:t>            </a:t>
            </a:r>
            <a:r>
              <a:rPr lang="zh-CN" altLang="en-US" sz="4000"/>
              <a:t>第二类换元法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utoUpdateAnimBg="0"/>
      <p:bldP spid="23556" grpId="0" autoUpdateAnimBg="0"/>
      <p:bldP spid="23557" grpId="0" autoUpdateAnimBg="0"/>
      <p:bldP spid="23558" grpId="0" autoUpdateAnimBg="0"/>
      <p:bldP spid="23567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9" name="灯片编号占位符 1">
            <a:extLst>
              <a:ext uri="{FF2B5EF4-FFF2-40B4-BE49-F238E27FC236}">
                <a16:creationId xmlns:a16="http://schemas.microsoft.com/office/drawing/2014/main" id="{7C13E4C0-9483-49D8-9E9D-EFE9814A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EDD701E-4A48-4E3B-B02D-ECFA1BA8C465}" type="slidenum">
              <a:rPr lang="en-US" altLang="zh-CN" sz="1400"/>
              <a:pPr eaLnBrk="1" hangingPunct="1"/>
              <a:t>20</a:t>
            </a:fld>
            <a:endParaRPr lang="en-US" altLang="zh-CN" sz="1400"/>
          </a:p>
        </p:txBody>
      </p:sp>
      <p:sp>
        <p:nvSpPr>
          <p:cNvPr id="19470" name="TextBox 2">
            <a:extLst>
              <a:ext uri="{FF2B5EF4-FFF2-40B4-BE49-F238E27FC236}">
                <a16:creationId xmlns:a16="http://schemas.microsoft.com/office/drawing/2014/main" id="{4E5D263F-5E16-4FB2-9019-FFAA1584F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404813"/>
            <a:ext cx="1584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总  结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BCB1F464-D240-4B41-91C2-D80B24059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88" y="1281113"/>
            <a:ext cx="800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1. </a:t>
            </a:r>
            <a:r>
              <a:rPr lang="zh-CN" altLang="en-US" b="1"/>
              <a:t>第二类换元法常见类型</a:t>
            </a:r>
            <a:r>
              <a:rPr lang="en-US" altLang="zh-CN" b="1"/>
              <a:t>:   </a:t>
            </a:r>
            <a:endParaRPr lang="en-US" altLang="zh-CN">
              <a:solidFill>
                <a:schemeClr val="accent2"/>
              </a:solidFill>
            </a:endParaRP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4CE36EC6-7A49-421B-8533-9F1ED16386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8375" y="1920875"/>
          <a:ext cx="345281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Equation" r:id="rId3" imgW="3454200" imgH="622080" progId="Equation.3">
                  <p:embed/>
                </p:oleObj>
              </mc:Choice>
              <mc:Fallback>
                <p:oleObj name="Equation" r:id="rId3" imgW="3454200" imgH="622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1920875"/>
                        <a:ext cx="3452813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>
            <a:extLst>
              <a:ext uri="{FF2B5EF4-FFF2-40B4-BE49-F238E27FC236}">
                <a16:creationId xmlns:a16="http://schemas.microsoft.com/office/drawing/2014/main" id="{FC7F0117-08E5-4270-B368-0EF412B4B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813" y="1952625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令</a:t>
            </a: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8549F1E8-9711-4163-8442-142AB2074F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0013" y="1984375"/>
          <a:ext cx="168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Equation" r:id="rId5" imgW="1688760" imgH="469800" progId="Equation.3">
                  <p:embed/>
                </p:oleObj>
              </mc:Choice>
              <mc:Fallback>
                <p:oleObj name="Equation" r:id="rId5" imgW="1688760" imgH="46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0013" y="1984375"/>
                        <a:ext cx="168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451715CA-831E-49AB-8D80-7F0C5B8726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5038" y="2765425"/>
          <a:ext cx="331311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name="Equation" r:id="rId7" imgW="3314520" imgH="711000" progId="Equation.3">
                  <p:embed/>
                </p:oleObj>
              </mc:Choice>
              <mc:Fallback>
                <p:oleObj name="Equation" r:id="rId7" imgW="331452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2765425"/>
                        <a:ext cx="3313112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">
            <a:extLst>
              <a:ext uri="{FF2B5EF4-FFF2-40B4-BE49-F238E27FC236}">
                <a16:creationId xmlns:a16="http://schemas.microsoft.com/office/drawing/2014/main" id="{22A4624A-9026-48D0-8CC3-1487EF1F4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813" y="28448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令</a:t>
            </a:r>
          </a:p>
        </p:txBody>
      </p:sp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F8566B29-3857-4DFF-BD08-E69C92069F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0013" y="2768600"/>
          <a:ext cx="14478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name="Equation" r:id="rId9" imgW="1447560" imgH="711000" progId="Equation.3">
                  <p:embed/>
                </p:oleObj>
              </mc:Choice>
              <mc:Fallback>
                <p:oleObj name="Equation" r:id="rId9" imgW="1447560" imgH="71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0013" y="2768600"/>
                        <a:ext cx="14478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FFD8353F-DD06-452C-BB01-7EB080ABF3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2338" y="3692525"/>
          <a:ext cx="37322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name="Equation" r:id="rId11" imgW="3733560" imgH="647640" progId="Equation.3">
                  <p:embed/>
                </p:oleObj>
              </mc:Choice>
              <mc:Fallback>
                <p:oleObj name="Equation" r:id="rId11" imgW="3733560" imgH="647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3692525"/>
                        <a:ext cx="37322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1">
            <a:extLst>
              <a:ext uri="{FF2B5EF4-FFF2-40B4-BE49-F238E27FC236}">
                <a16:creationId xmlns:a16="http://schemas.microsoft.com/office/drawing/2014/main" id="{1BE2750D-48F3-432B-B6D1-757A39BBE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813" y="37353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令</a:t>
            </a:r>
          </a:p>
        </p:txBody>
      </p:sp>
      <p:graphicFrame>
        <p:nvGraphicFramePr>
          <p:cNvPr id="13" name="Object 7">
            <a:extLst>
              <a:ext uri="{FF2B5EF4-FFF2-40B4-BE49-F238E27FC236}">
                <a16:creationId xmlns:a16="http://schemas.microsoft.com/office/drawing/2014/main" id="{D7462ED5-D485-4391-ADE2-7EE3ADFA0D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0013" y="3806825"/>
          <a:ext cx="1435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name="Equation" r:id="rId13" imgW="1434960" imgH="330120" progId="Equation.3">
                  <p:embed/>
                </p:oleObj>
              </mc:Choice>
              <mc:Fallback>
                <p:oleObj name="Equation" r:id="rId13" imgW="1434960" imgH="3301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0013" y="3806825"/>
                        <a:ext cx="14351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3">
            <a:extLst>
              <a:ext uri="{FF2B5EF4-FFF2-40B4-BE49-F238E27FC236}">
                <a16:creationId xmlns:a16="http://schemas.microsoft.com/office/drawing/2014/main" id="{AF958EFB-85D8-42DD-AC88-6AA3BA594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6238" y="3705225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或</a:t>
            </a:r>
          </a:p>
        </p:txBody>
      </p:sp>
      <p:graphicFrame>
        <p:nvGraphicFramePr>
          <p:cNvPr id="15" name="Object 8">
            <a:extLst>
              <a:ext uri="{FF2B5EF4-FFF2-40B4-BE49-F238E27FC236}">
                <a16:creationId xmlns:a16="http://schemas.microsoft.com/office/drawing/2014/main" id="{51E9A191-E327-4111-8809-1B17314CFA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62813" y="3883025"/>
          <a:ext cx="148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name="Equation" r:id="rId15" imgW="1485720" imgH="279360" progId="Equation.3">
                  <p:embed/>
                </p:oleObj>
              </mc:Choice>
              <mc:Fallback>
                <p:oleObj name="Equation" r:id="rId15" imgW="1485720" imgH="2793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2813" y="3883025"/>
                        <a:ext cx="148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9">
            <a:extLst>
              <a:ext uri="{FF2B5EF4-FFF2-40B4-BE49-F238E27FC236}">
                <a16:creationId xmlns:a16="http://schemas.microsoft.com/office/drawing/2014/main" id="{034C94A0-E900-461B-8E00-53F741CD5D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2338" y="4556125"/>
          <a:ext cx="37576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7" name="Equation" r:id="rId17" imgW="3759120" imgH="647640" progId="Equation.3">
                  <p:embed/>
                </p:oleObj>
              </mc:Choice>
              <mc:Fallback>
                <p:oleObj name="Equation" r:id="rId17" imgW="3759120" imgH="647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4556125"/>
                        <a:ext cx="37576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6">
            <a:extLst>
              <a:ext uri="{FF2B5EF4-FFF2-40B4-BE49-F238E27FC236}">
                <a16:creationId xmlns:a16="http://schemas.microsoft.com/office/drawing/2014/main" id="{D814FF14-8821-4927-8B3D-65CDBE155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9313" y="460851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令</a:t>
            </a:r>
          </a:p>
        </p:txBody>
      </p:sp>
      <p:graphicFrame>
        <p:nvGraphicFramePr>
          <p:cNvPr id="18" name="Object 10">
            <a:extLst>
              <a:ext uri="{FF2B5EF4-FFF2-40B4-BE49-F238E27FC236}">
                <a16:creationId xmlns:a16="http://schemas.microsoft.com/office/drawing/2014/main" id="{4F53ED79-EB65-4B78-8300-7A1F457E82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43513" y="4759325"/>
          <a:ext cx="1460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name="Equation" r:id="rId19" imgW="1460160" imgH="291960" progId="Equation.3">
                  <p:embed/>
                </p:oleObj>
              </mc:Choice>
              <mc:Fallback>
                <p:oleObj name="Equation" r:id="rId19" imgW="1460160" imgH="2919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3513" y="4759325"/>
                        <a:ext cx="14605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1">
            <a:extLst>
              <a:ext uri="{FF2B5EF4-FFF2-40B4-BE49-F238E27FC236}">
                <a16:creationId xmlns:a16="http://schemas.microsoft.com/office/drawing/2014/main" id="{D480C45C-FDE3-4277-9B03-8CAE1FB2AF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2338" y="5445125"/>
          <a:ext cx="37322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9" name="Equation" r:id="rId21" imgW="3733560" imgH="647640" progId="Equation.3">
                  <p:embed/>
                </p:oleObj>
              </mc:Choice>
              <mc:Fallback>
                <p:oleObj name="Equation" r:id="rId21" imgW="3733560" imgH="647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5445125"/>
                        <a:ext cx="37322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1">
            <a:extLst>
              <a:ext uri="{FF2B5EF4-FFF2-40B4-BE49-F238E27FC236}">
                <a16:creationId xmlns:a16="http://schemas.microsoft.com/office/drawing/2014/main" id="{C6F7DC8D-5561-48DC-8C5F-917100B16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9313" y="5508625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令</a:t>
            </a:r>
          </a:p>
        </p:txBody>
      </p:sp>
      <p:graphicFrame>
        <p:nvGraphicFramePr>
          <p:cNvPr id="21" name="Object 12">
            <a:extLst>
              <a:ext uri="{FF2B5EF4-FFF2-40B4-BE49-F238E27FC236}">
                <a16:creationId xmlns:a16="http://schemas.microsoft.com/office/drawing/2014/main" id="{58765257-0335-4CB1-ABD5-F06BA6241D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43513" y="5661025"/>
          <a:ext cx="1447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0" name="Equation" r:id="rId23" imgW="1447560" imgH="279360" progId="Equation.3">
                  <p:embed/>
                </p:oleObj>
              </mc:Choice>
              <mc:Fallback>
                <p:oleObj name="Equation" r:id="rId23" imgW="1447560" imgH="2793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3513" y="5661025"/>
                        <a:ext cx="14478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AutoShape 32">
            <a:extLst>
              <a:ext uri="{FF2B5EF4-FFF2-40B4-BE49-F238E27FC236}">
                <a16:creationId xmlns:a16="http://schemas.microsoft.com/office/drawing/2014/main" id="{4B02A358-8872-4B4F-AE23-CFDCE7BF50E1}"/>
              </a:ext>
            </a:extLst>
          </p:cNvPr>
          <p:cNvSpPr>
            <a:spLocks/>
          </p:cNvSpPr>
          <p:nvPr/>
        </p:nvSpPr>
        <p:spPr bwMode="auto">
          <a:xfrm>
            <a:off x="7075488" y="2105025"/>
            <a:ext cx="152400" cy="1295400"/>
          </a:xfrm>
          <a:prstGeom prst="righ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" name="Text Box 33">
            <a:extLst>
              <a:ext uri="{FF2B5EF4-FFF2-40B4-BE49-F238E27FC236}">
                <a16:creationId xmlns:a16="http://schemas.microsoft.com/office/drawing/2014/main" id="{51EEF3DD-EE6E-4A9F-A08B-FAFD809C6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4088" y="2089150"/>
            <a:ext cx="5492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accent2"/>
                </a:solidFill>
              </a:rPr>
              <a:t>第四节讲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 autoUpdateAnimBg="0"/>
      <p:bldP spid="9" grpId="0" autoUpdateAnimBg="0"/>
      <p:bldP spid="12" grpId="0" autoUpdateAnimBg="0"/>
      <p:bldP spid="14" grpId="0" autoUpdateAnimBg="0"/>
      <p:bldP spid="17" grpId="0" autoUpdateAnimBg="0"/>
      <p:bldP spid="20" grpId="0" autoUpdateAnimBg="0"/>
      <p:bldP spid="22" grpId="0" animBg="1"/>
      <p:bldP spid="2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9" name="灯片编号占位符 1">
            <a:extLst>
              <a:ext uri="{FF2B5EF4-FFF2-40B4-BE49-F238E27FC236}">
                <a16:creationId xmlns:a16="http://schemas.microsoft.com/office/drawing/2014/main" id="{1A1E3362-E05D-450B-A3F1-98C56E00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C12D6B6-3432-4FE6-9AF5-62F80858C708}" type="slidenum">
              <a:rPr lang="en-US" altLang="zh-CN" sz="1400"/>
              <a:pPr eaLnBrk="1" hangingPunct="1"/>
              <a:t>21</a:t>
            </a:fld>
            <a:endParaRPr lang="en-US" altLang="zh-CN" sz="1400"/>
          </a:p>
        </p:txBody>
      </p:sp>
      <p:sp>
        <p:nvSpPr>
          <p:cNvPr id="3" name="Rectangle 25">
            <a:extLst>
              <a:ext uri="{FF2B5EF4-FFF2-40B4-BE49-F238E27FC236}">
                <a16:creationId xmlns:a16="http://schemas.microsoft.com/office/drawing/2014/main" id="{823CFF4E-8E03-47A2-A25A-BBE88E1DA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" y="1123950"/>
            <a:ext cx="6934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(7)</a:t>
            </a:r>
            <a:r>
              <a:rPr lang="en-US" altLang="zh-CN">
                <a:solidFill>
                  <a:schemeClr val="tx2"/>
                </a:solidFill>
              </a:rPr>
              <a:t>  </a:t>
            </a:r>
            <a:r>
              <a:rPr lang="zh-CN" altLang="en-US"/>
              <a:t>分母中因子次数较高时</a:t>
            </a:r>
            <a:r>
              <a:rPr lang="en-US" altLang="zh-CN"/>
              <a:t>, </a:t>
            </a:r>
            <a:r>
              <a:rPr lang="zh-CN" altLang="en-US"/>
              <a:t>可试用</a:t>
            </a:r>
            <a:r>
              <a:rPr lang="zh-CN" altLang="en-US" b="1">
                <a:solidFill>
                  <a:schemeClr val="tx2"/>
                </a:solidFill>
              </a:rPr>
              <a:t>倒代换</a:t>
            </a:r>
            <a:r>
              <a:rPr lang="zh-CN" altLang="en-US">
                <a:solidFill>
                  <a:schemeClr val="tx2"/>
                </a:solidFill>
              </a:rPr>
              <a:t> </a:t>
            </a:r>
          </a:p>
        </p:txBody>
      </p:sp>
      <p:graphicFrame>
        <p:nvGraphicFramePr>
          <p:cNvPr id="20482" name="Object 2">
            <a:extLst>
              <a:ext uri="{FF2B5EF4-FFF2-40B4-BE49-F238E27FC236}">
                <a16:creationId xmlns:a16="http://schemas.microsoft.com/office/drawing/2014/main" id="{8E51EF46-BD74-4031-8319-1D3CDD4E42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444500"/>
          <a:ext cx="2336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Equation" r:id="rId3" imgW="2336760" imgH="622080" progId="Equation.3">
                  <p:embed/>
                </p:oleObj>
              </mc:Choice>
              <mc:Fallback>
                <p:oleObj name="Equation" r:id="rId3" imgW="2336760" imgH="622080" progId="Equation.3">
                  <p:embed/>
                  <p:pic>
                    <p:nvPicPr>
                      <p:cNvPr id="0" name="Object 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444500"/>
                        <a:ext cx="2336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7">
            <a:extLst>
              <a:ext uri="{FF2B5EF4-FFF2-40B4-BE49-F238E27FC236}">
                <a16:creationId xmlns:a16="http://schemas.microsoft.com/office/drawing/2014/main" id="{DA3CE71E-D579-402E-8FB7-657C5C52E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9600" y="4572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令</a:t>
            </a: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9CEE375A-8799-4A07-912A-D2A7264F8C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457200"/>
          <a:ext cx="863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Equation" r:id="rId5" imgW="863280" imgH="444240" progId="Equation.3">
                  <p:embed/>
                </p:oleObj>
              </mc:Choice>
              <mc:Fallback>
                <p:oleObj name="Equation" r:id="rId5" imgW="86328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57200"/>
                        <a:ext cx="863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CA08C576-AD1C-4FC6-B15E-EED8DF1401DF}"/>
              </a:ext>
            </a:extLst>
          </p:cNvPr>
          <p:cNvSpPr txBox="1">
            <a:spLocks noChangeArrowheads="1"/>
          </p:cNvSpPr>
          <p:nvPr/>
        </p:nvSpPr>
        <p:spPr>
          <a:xfrm>
            <a:off x="1220788" y="2132013"/>
            <a:ext cx="1676400" cy="685800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>
                <a:solidFill>
                  <a:schemeClr val="tx2"/>
                </a:solidFill>
                <a:ea typeface="楷体_GB2312" pitchFamily="49" charset="-122"/>
              </a:rPr>
              <a:t>说明</a:t>
            </a:r>
            <a:r>
              <a:rPr lang="en-US" altLang="zh-CN" sz="3200" b="1">
                <a:solidFill>
                  <a:schemeClr val="tx2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7B5A9658-8CE6-43D3-BD69-B10EAC07E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988" y="2894013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被积函数含有</a:t>
            </a: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678CEC85-928B-4E34-86F8-758C855C0C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2894013"/>
          <a:ext cx="1409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Equation" r:id="rId7" imgW="1409400" imgH="482400" progId="Equation.3">
                  <p:embed/>
                </p:oleObj>
              </mc:Choice>
              <mc:Fallback>
                <p:oleObj name="Equation" r:id="rId7" imgW="140940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894013"/>
                        <a:ext cx="1409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5">
            <a:extLst>
              <a:ext uri="{FF2B5EF4-FFF2-40B4-BE49-F238E27FC236}">
                <a16:creationId xmlns:a16="http://schemas.microsoft.com/office/drawing/2014/main" id="{D6277A13-7A9D-45E6-AA8C-966A7ED3C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2894013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时</a:t>
            </a:r>
            <a:r>
              <a:rPr lang="en-US" altLang="zh-CN"/>
              <a:t>, </a:t>
            </a: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4FDBA27A-9BC3-4C47-A994-ADE9D8E21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3" y="2862263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除采用</a:t>
            </a:r>
          </a:p>
        </p:txBody>
      </p:sp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06A504BE-23E1-4DF3-8C4D-DB7857B05D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2388" y="4113213"/>
          <a:ext cx="2247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name="Equation" r:id="rId9" imgW="2247840" imgH="444240" progId="Equation.3">
                  <p:embed/>
                </p:oleObj>
              </mc:Choice>
              <mc:Fallback>
                <p:oleObj name="Equation" r:id="rId9" imgW="224784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4113213"/>
                        <a:ext cx="2247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8">
            <a:extLst>
              <a:ext uri="{FF2B5EF4-FFF2-40B4-BE49-F238E27FC236}">
                <a16:creationId xmlns:a16="http://schemas.microsoft.com/office/drawing/2014/main" id="{846EF91D-9936-4BE4-9CF2-FDC9EB67E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8" y="4646613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采用双曲代换</a:t>
            </a:r>
          </a:p>
        </p:txBody>
      </p:sp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45207F78-42D4-4EE2-B37B-902219CFD2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5188" y="5256213"/>
          <a:ext cx="1320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name="Equation" r:id="rId11" imgW="1320480" imgH="330120" progId="Equation.3">
                  <p:embed/>
                </p:oleObj>
              </mc:Choice>
              <mc:Fallback>
                <p:oleObj name="Equation" r:id="rId11" imgW="1320480" imgH="3301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5256213"/>
                        <a:ext cx="1320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0">
            <a:extLst>
              <a:ext uri="{FF2B5EF4-FFF2-40B4-BE49-F238E27FC236}">
                <a16:creationId xmlns:a16="http://schemas.microsoft.com/office/drawing/2014/main" id="{8AE7EE68-EE83-47CE-9211-D81411F60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8" y="5789613"/>
            <a:ext cx="1835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消去根式 </a:t>
            </a:r>
            <a:r>
              <a:rPr lang="en-US" altLang="zh-CN"/>
              <a:t>,</a:t>
            </a:r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448F3D8C-6008-4596-94E1-542708C98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7588" y="5789613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所得结果一致 </a:t>
            </a:r>
            <a:r>
              <a:rPr lang="en-US" altLang="zh-CN"/>
              <a:t>.  </a:t>
            </a:r>
          </a:p>
        </p:txBody>
      </p:sp>
      <p:graphicFrame>
        <p:nvGraphicFramePr>
          <p:cNvPr id="17" name="Object 7">
            <a:extLst>
              <a:ext uri="{FF2B5EF4-FFF2-40B4-BE49-F238E27FC236}">
                <a16:creationId xmlns:a16="http://schemas.microsoft.com/office/drawing/2014/main" id="{34C3F822-37B6-4E77-80AD-04A4DC1A78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1788" y="5256213"/>
          <a:ext cx="1346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7" name="Equation" r:id="rId13" imgW="1346040" imgH="330120" progId="Equation.3">
                  <p:embed/>
                </p:oleObj>
              </mc:Choice>
              <mc:Fallback>
                <p:oleObj name="Equation" r:id="rId13" imgW="1346040" imgH="3301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1788" y="5256213"/>
                        <a:ext cx="1346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4">
            <a:extLst>
              <a:ext uri="{FF2B5EF4-FFF2-40B4-BE49-F238E27FC236}">
                <a16:creationId xmlns:a16="http://schemas.microsoft.com/office/drawing/2014/main" id="{DAFD024B-9D02-416B-A83B-D1B32C63F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2188" y="518001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或</a:t>
            </a:r>
          </a:p>
        </p:txBody>
      </p:sp>
      <p:graphicFrame>
        <p:nvGraphicFramePr>
          <p:cNvPr id="19" name="Object 8">
            <a:extLst>
              <a:ext uri="{FF2B5EF4-FFF2-40B4-BE49-F238E27FC236}">
                <a16:creationId xmlns:a16="http://schemas.microsoft.com/office/drawing/2014/main" id="{61AD99A8-2BF3-4B41-BD33-0390FAEB50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2894013"/>
          <a:ext cx="1397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8" name="Equation" r:id="rId15" imgW="1396800" imgH="482400" progId="Equation.3">
                  <p:embed/>
                </p:oleObj>
              </mc:Choice>
              <mc:Fallback>
                <p:oleObj name="Equation" r:id="rId15" imgW="1396800" imgH="482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894013"/>
                        <a:ext cx="1397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6">
            <a:extLst>
              <a:ext uri="{FF2B5EF4-FFF2-40B4-BE49-F238E27FC236}">
                <a16:creationId xmlns:a16="http://schemas.microsoft.com/office/drawing/2014/main" id="{1F149B3E-CF38-4016-839D-6B2B0A8A8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29083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或</a:t>
            </a:r>
          </a:p>
        </p:txBody>
      </p:sp>
      <p:sp>
        <p:nvSpPr>
          <p:cNvPr id="21" name="Text Box 24">
            <a:extLst>
              <a:ext uri="{FF2B5EF4-FFF2-40B4-BE49-F238E27FC236}">
                <a16:creationId xmlns:a16="http://schemas.microsoft.com/office/drawing/2014/main" id="{2005281C-710E-43BE-8AAB-630CDAA98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8" y="3579813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三角代换外</a:t>
            </a:r>
            <a:r>
              <a:rPr lang="en-US" altLang="zh-CN"/>
              <a:t>, </a:t>
            </a:r>
            <a:r>
              <a:rPr lang="zh-CN" altLang="en-US"/>
              <a:t>还可利用公式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5" grpId="0" build="p" autoUpdateAnimBg="0"/>
      <p:bldP spid="8" grpId="0" autoUpdateAnimBg="0"/>
      <p:bldP spid="10" grpId="0" autoUpdateAnimBg="0"/>
      <p:bldP spid="11" grpId="0" autoUpdateAnimBg="0"/>
      <p:bldP spid="13" grpId="0" autoUpdateAnimBg="0"/>
      <p:bldP spid="15" grpId="0" autoUpdateAnimBg="0"/>
      <p:bldP spid="16" grpId="0" autoUpdateAnimBg="0"/>
      <p:bldP spid="18" grpId="0" autoUpdateAnimBg="0"/>
      <p:bldP spid="20" grpId="0" autoUpdateAnimBg="0"/>
      <p:bldP spid="2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0" name="灯片编号占位符 3">
            <a:extLst>
              <a:ext uri="{FF2B5EF4-FFF2-40B4-BE49-F238E27FC236}">
                <a16:creationId xmlns:a16="http://schemas.microsoft.com/office/drawing/2014/main" id="{31EF0179-5D57-4313-B4A7-B21EECA0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58027F4-DF2C-424E-95CA-E1EF40FCDB57}" type="slidenum">
              <a:rPr lang="en-US" altLang="zh-CN" sz="1400"/>
              <a:pPr eaLnBrk="1" hangingPunct="1"/>
              <a:t>22</a:t>
            </a:fld>
            <a:endParaRPr lang="en-US" altLang="zh-CN" sz="1400"/>
          </a:p>
        </p:txBody>
      </p:sp>
      <p:sp>
        <p:nvSpPr>
          <p:cNvPr id="21521" name="Rectangle 2">
            <a:extLst>
              <a:ext uri="{FF2B5EF4-FFF2-40B4-BE49-F238E27FC236}">
                <a16:creationId xmlns:a16="http://schemas.microsoft.com/office/drawing/2014/main" id="{C2E52544-C740-4179-B4BC-DF5EF0254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260350"/>
            <a:ext cx="29638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033CC"/>
                </a:solidFill>
                <a:ea typeface="黑体" panose="02010609060101010101" pitchFamily="49" charset="-122"/>
              </a:rPr>
              <a:t>练习与思考题</a:t>
            </a:r>
          </a:p>
        </p:txBody>
      </p:sp>
      <p:sp>
        <p:nvSpPr>
          <p:cNvPr id="21522" name="灯片编号占位符 3">
            <a:extLst>
              <a:ext uri="{FF2B5EF4-FFF2-40B4-BE49-F238E27FC236}">
                <a16:creationId xmlns:a16="http://schemas.microsoft.com/office/drawing/2014/main" id="{D60FADB8-4961-47C1-BE39-D8F6B2244042}"/>
              </a:ext>
            </a:extLst>
          </p:cNvPr>
          <p:cNvSpPr txBox="1">
            <a:spLocks/>
          </p:cNvSpPr>
          <p:nvPr/>
        </p:nvSpPr>
        <p:spPr bwMode="auto">
          <a:xfrm>
            <a:off x="6553200" y="70040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F7DA2B29-6442-45EE-89C6-72B96F696670}" type="slidenum">
              <a:rPr lang="en-US" altLang="zh-CN" sz="1400"/>
              <a:pPr algn="r" eaLnBrk="1" hangingPunct="1"/>
              <a:t>22</a:t>
            </a:fld>
            <a:endParaRPr lang="en-US" altLang="zh-CN" sz="1400"/>
          </a:p>
        </p:txBody>
      </p:sp>
      <p:sp>
        <p:nvSpPr>
          <p:cNvPr id="9" name="Text Box 1041">
            <a:extLst>
              <a:ext uri="{FF2B5EF4-FFF2-40B4-BE49-F238E27FC236}">
                <a16:creationId xmlns:a16="http://schemas.microsoft.com/office/drawing/2014/main" id="{B31281E5-4C87-4CE2-8946-71865D8C5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589338"/>
            <a:ext cx="2673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分子分母同除以</a:t>
            </a:r>
          </a:p>
        </p:txBody>
      </p:sp>
      <p:grpSp>
        <p:nvGrpSpPr>
          <p:cNvPr id="2" name="Group 1026">
            <a:extLst>
              <a:ext uri="{FF2B5EF4-FFF2-40B4-BE49-F238E27FC236}">
                <a16:creationId xmlns:a16="http://schemas.microsoft.com/office/drawing/2014/main" id="{31B1DD46-F5FD-48F4-9EF4-18293AD84B83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108450"/>
            <a:ext cx="1981200" cy="533400"/>
            <a:chOff x="1584" y="2352"/>
            <a:chExt cx="1392" cy="336"/>
          </a:xfrm>
        </p:grpSpPr>
        <p:sp>
          <p:nvSpPr>
            <p:cNvPr id="21530" name="Oval 1027">
              <a:extLst>
                <a:ext uri="{FF2B5EF4-FFF2-40B4-BE49-F238E27FC236}">
                  <a16:creationId xmlns:a16="http://schemas.microsoft.com/office/drawing/2014/main" id="{FE130770-44FA-4927-80A4-A99B741E5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352"/>
              <a:ext cx="960" cy="336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31" name="Freeform 1028">
              <a:extLst>
                <a:ext uri="{FF2B5EF4-FFF2-40B4-BE49-F238E27FC236}">
                  <a16:creationId xmlns:a16="http://schemas.microsoft.com/office/drawing/2014/main" id="{EC348492-C4DA-4B89-9B7F-1FDFAB234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4" y="2448"/>
              <a:ext cx="432" cy="144"/>
            </a:xfrm>
            <a:custGeom>
              <a:avLst/>
              <a:gdLst>
                <a:gd name="T0" fmla="*/ 0 w 432"/>
                <a:gd name="T1" fmla="*/ 48 h 144"/>
                <a:gd name="T2" fmla="*/ 144 w 432"/>
                <a:gd name="T3" fmla="*/ 0 h 144"/>
                <a:gd name="T4" fmla="*/ 384 w 432"/>
                <a:gd name="T5" fmla="*/ 48 h 144"/>
                <a:gd name="T6" fmla="*/ 432 w 432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44"/>
                <a:gd name="T14" fmla="*/ 432 w 43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44">
                  <a:moveTo>
                    <a:pt x="0" y="48"/>
                  </a:moveTo>
                  <a:cubicBezTo>
                    <a:pt x="40" y="24"/>
                    <a:pt x="80" y="0"/>
                    <a:pt x="144" y="0"/>
                  </a:cubicBezTo>
                  <a:cubicBezTo>
                    <a:pt x="208" y="0"/>
                    <a:pt x="336" y="24"/>
                    <a:pt x="384" y="48"/>
                  </a:cubicBezTo>
                  <a:cubicBezTo>
                    <a:pt x="432" y="72"/>
                    <a:pt x="432" y="108"/>
                    <a:pt x="432" y="144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" name="Rectangle 1029">
            <a:extLst>
              <a:ext uri="{FF2B5EF4-FFF2-40B4-BE49-F238E27FC236}">
                <a16:creationId xmlns:a16="http://schemas.microsoft.com/office/drawing/2014/main" id="{E7363065-C10E-4DC3-A6CC-C8F1DD1E7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" y="1093788"/>
            <a:ext cx="98425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zh-CN" sz="3200" kern="0" dirty="0">
                <a:latin typeface="+mj-lt"/>
                <a:ea typeface="楷体_GB2312" pitchFamily="49" charset="-122"/>
                <a:cs typeface="+mj-cs"/>
              </a:rPr>
              <a:t>1.</a:t>
            </a:r>
          </a:p>
        </p:txBody>
      </p:sp>
      <p:sp>
        <p:nvSpPr>
          <p:cNvPr id="14" name="Text Box 1031">
            <a:extLst>
              <a:ext uri="{FF2B5EF4-FFF2-40B4-BE49-F238E27FC236}">
                <a16:creationId xmlns:a16="http://schemas.microsoft.com/office/drawing/2014/main" id="{8B2116E2-C287-4AC3-8912-EB6F44B11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014538"/>
            <a:ext cx="809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解</a:t>
            </a:r>
            <a:r>
              <a:rPr lang="en-US" altLang="zh-CN" b="1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16" name="Text Box 1033">
            <a:extLst>
              <a:ext uri="{FF2B5EF4-FFF2-40B4-BE49-F238E27FC236}">
                <a16:creationId xmlns:a16="http://schemas.microsoft.com/office/drawing/2014/main" id="{D2AAA618-7F25-445E-9AD2-BEAD27833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200342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令</a:t>
            </a:r>
          </a:p>
        </p:txBody>
      </p:sp>
      <p:graphicFrame>
        <p:nvGraphicFramePr>
          <p:cNvPr id="18" name="Object 7">
            <a:extLst>
              <a:ext uri="{FF2B5EF4-FFF2-40B4-BE49-F238E27FC236}">
                <a16:creationId xmlns:a16="http://schemas.microsoft.com/office/drawing/2014/main" id="{69FE38D0-C3B4-41D5-AA6C-D3048A38BB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1500" y="2014538"/>
          <a:ext cx="2603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2" name="Equation" r:id="rId3" imgW="2603160" imgH="520560" progId="Equation.3">
                  <p:embed/>
                </p:oleObj>
              </mc:Choice>
              <mc:Fallback>
                <p:oleObj name="Equation" r:id="rId3" imgW="2603160" imgH="5205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2014538"/>
                        <a:ext cx="2603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8">
            <a:extLst>
              <a:ext uri="{FF2B5EF4-FFF2-40B4-BE49-F238E27FC236}">
                <a16:creationId xmlns:a16="http://schemas.microsoft.com/office/drawing/2014/main" id="{4270CDE8-E985-4E72-BDE0-5FE4E5DF3A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42000" y="2122488"/>
          <a:ext cx="1778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3" name="Equation" r:id="rId5" imgW="1777680" imgH="406080" progId="Equation.3">
                  <p:embed/>
                </p:oleObj>
              </mc:Choice>
              <mc:Fallback>
                <p:oleObj name="Equation" r:id="rId5" imgW="177768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2122488"/>
                        <a:ext cx="1778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037">
            <a:extLst>
              <a:ext uri="{FF2B5EF4-FFF2-40B4-BE49-F238E27FC236}">
                <a16:creationId xmlns:a16="http://schemas.microsoft.com/office/drawing/2014/main" id="{495D8D86-BC25-4689-9958-5D0E53E2E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73685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原式</a:t>
            </a:r>
          </a:p>
        </p:txBody>
      </p:sp>
      <p:graphicFrame>
        <p:nvGraphicFramePr>
          <p:cNvPr id="22" name="Object 10">
            <a:extLst>
              <a:ext uri="{FF2B5EF4-FFF2-40B4-BE49-F238E27FC236}">
                <a16:creationId xmlns:a16="http://schemas.microsoft.com/office/drawing/2014/main" id="{9D686D4E-CAE3-4C35-8C26-2F2D99D7C2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40250" y="2609850"/>
          <a:ext cx="22463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" name="Equation" r:id="rId7" imgW="2247840" imgH="888840" progId="Equation.3">
                  <p:embed/>
                </p:oleObj>
              </mc:Choice>
              <mc:Fallback>
                <p:oleObj name="Equation" r:id="rId7" imgW="2247840" imgH="8888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0" y="2609850"/>
                        <a:ext cx="224631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Line 1040">
            <a:extLst>
              <a:ext uri="{FF2B5EF4-FFF2-40B4-BE49-F238E27FC236}">
                <a16:creationId xmlns:a16="http://schemas.microsoft.com/office/drawing/2014/main" id="{430CFFAF-E470-4BB9-9790-EBA75DF121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342265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5" name="Object 12">
            <a:extLst>
              <a:ext uri="{FF2B5EF4-FFF2-40B4-BE49-F238E27FC236}">
                <a16:creationId xmlns:a16="http://schemas.microsoft.com/office/drawing/2014/main" id="{F07DD0A4-1F8C-4762-B04C-A7881FFFEF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38650" y="4210050"/>
          <a:ext cx="29194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5" name="Equation" r:id="rId9" imgW="2920680" imgH="888840" progId="Equation.3">
                  <p:embed/>
                </p:oleObj>
              </mc:Choice>
              <mc:Fallback>
                <p:oleObj name="Equation" r:id="rId9" imgW="2920680" imgH="8888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0" y="4210050"/>
                        <a:ext cx="291941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3">
            <a:extLst>
              <a:ext uri="{FF2B5EF4-FFF2-40B4-BE49-F238E27FC236}">
                <a16:creationId xmlns:a16="http://schemas.microsoft.com/office/drawing/2014/main" id="{0CA7F39B-2F71-4F4E-BB6A-E082DF40D2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5263" y="5124450"/>
          <a:ext cx="44815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6" name="Equation" r:id="rId11" imgW="4483080" imgH="965160" progId="Equation.3">
                  <p:embed/>
                </p:oleObj>
              </mc:Choice>
              <mc:Fallback>
                <p:oleObj name="Equation" r:id="rId11" imgW="4483080" imgH="9651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263" y="5124450"/>
                        <a:ext cx="4481512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6">
            <a:extLst>
              <a:ext uri="{FF2B5EF4-FFF2-40B4-BE49-F238E27FC236}">
                <a16:creationId xmlns:a16="http://schemas.microsoft.com/office/drawing/2014/main" id="{AECAF093-DA7A-4E87-A70F-E7E18F60D8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6213" y="6064250"/>
          <a:ext cx="37068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7" name="Equation" r:id="rId13" imgW="3708360" imgH="863280" progId="Equation.3">
                  <p:embed/>
                </p:oleObj>
              </mc:Choice>
              <mc:Fallback>
                <p:oleObj name="Equation" r:id="rId13" imgW="3708360" imgH="8632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213" y="6064250"/>
                        <a:ext cx="37068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7">
            <a:extLst>
              <a:ext uri="{FF2B5EF4-FFF2-40B4-BE49-F238E27FC236}">
                <a16:creationId xmlns:a16="http://schemas.microsoft.com/office/drawing/2014/main" id="{3E839B75-1FE1-487A-B855-47474C05B8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3188" y="6013450"/>
          <a:ext cx="350361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8" name="Equation" r:id="rId15" imgW="3504960" imgH="977760" progId="Equation.3">
                  <p:embed/>
                </p:oleObj>
              </mc:Choice>
              <mc:Fallback>
                <p:oleObj name="Equation" r:id="rId15" imgW="3504960" imgH="9777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3188" y="6013450"/>
                        <a:ext cx="3503612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8">
            <a:extLst>
              <a:ext uri="{FF2B5EF4-FFF2-40B4-BE49-F238E27FC236}">
                <a16:creationId xmlns:a16="http://schemas.microsoft.com/office/drawing/2014/main" id="{004FEAF5-8F4A-40B3-8DB2-9753D247EB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7163" y="4108450"/>
          <a:ext cx="294481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9" name="Equation" r:id="rId17" imgW="2946240" imgH="977760" progId="Equation.3">
                  <p:embed/>
                </p:oleObj>
              </mc:Choice>
              <mc:Fallback>
                <p:oleObj name="Equation" r:id="rId17" imgW="2946240" imgH="9777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163" y="4108450"/>
                        <a:ext cx="2944812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19">
            <a:extLst>
              <a:ext uri="{FF2B5EF4-FFF2-40B4-BE49-F238E27FC236}">
                <a16:creationId xmlns:a16="http://schemas.microsoft.com/office/drawing/2014/main" id="{0A11EE41-D5DA-4E5D-A01A-062A92C7FF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908050"/>
          <a:ext cx="28797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0" name="公式" r:id="rId19" imgW="1422360" imgH="507960" progId="Equation.3">
                  <p:embed/>
                </p:oleObj>
              </mc:Choice>
              <mc:Fallback>
                <p:oleObj name="公式" r:id="rId19" imgW="1422360" imgH="5079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908050"/>
                        <a:ext cx="287972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4" name="Object 20">
            <a:extLst>
              <a:ext uri="{FF2B5EF4-FFF2-40B4-BE49-F238E27FC236}">
                <a16:creationId xmlns:a16="http://schemas.microsoft.com/office/drawing/2014/main" id="{202C3510-7FFA-4359-BBEC-B24A871678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2133600"/>
          <a:ext cx="12239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" name="公式" r:id="rId21" imgW="647640" imgH="228600" progId="Equation.3">
                  <p:embed/>
                </p:oleObj>
              </mc:Choice>
              <mc:Fallback>
                <p:oleObj name="公式" r:id="rId21" imgW="647640" imgH="228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133600"/>
                        <a:ext cx="12239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5" name="Object 21">
            <a:extLst>
              <a:ext uri="{FF2B5EF4-FFF2-40B4-BE49-F238E27FC236}">
                <a16:creationId xmlns:a16="http://schemas.microsoft.com/office/drawing/2014/main" id="{F1E41A46-136B-49B3-98A4-D9503DF22B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2636838"/>
          <a:ext cx="27368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2" name="公式" r:id="rId23" imgW="1523880" imgH="482400" progId="Equation.3">
                  <p:embed/>
                </p:oleObj>
              </mc:Choice>
              <mc:Fallback>
                <p:oleObj name="公式" r:id="rId23" imgW="1523880" imgH="4824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636838"/>
                        <a:ext cx="273685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6" name="Object 22">
            <a:extLst>
              <a:ext uri="{FF2B5EF4-FFF2-40B4-BE49-F238E27FC236}">
                <a16:creationId xmlns:a16="http://schemas.microsoft.com/office/drawing/2014/main" id="{2958FA6F-5B3C-4C75-A751-72CEFB73C6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1275" y="3644900"/>
          <a:ext cx="7207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3" name="公式" r:id="rId25" imgW="431640" imgH="228600" progId="Equation.3">
                  <p:embed/>
                </p:oleObj>
              </mc:Choice>
              <mc:Fallback>
                <p:oleObj name="公式" r:id="rId25" imgW="431640" imgH="228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644900"/>
                        <a:ext cx="7207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7" name="Object 23">
            <a:extLst>
              <a:ext uri="{FF2B5EF4-FFF2-40B4-BE49-F238E27FC236}">
                <a16:creationId xmlns:a16="http://schemas.microsoft.com/office/drawing/2014/main" id="{DBEBA140-3E5E-4B84-9255-69C3EAF4A5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22825" y="5373688"/>
          <a:ext cx="3968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4" name="公式" r:id="rId27" imgW="266400" imgH="241200" progId="Equation.3">
                  <p:embed/>
                </p:oleObj>
              </mc:Choice>
              <mc:Fallback>
                <p:oleObj name="公式" r:id="rId27" imgW="266400" imgH="241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2825" y="5373688"/>
                        <a:ext cx="39687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8" name="Object 24">
            <a:extLst>
              <a:ext uri="{FF2B5EF4-FFF2-40B4-BE49-F238E27FC236}">
                <a16:creationId xmlns:a16="http://schemas.microsoft.com/office/drawing/2014/main" id="{D0284C7C-7550-4982-AC6C-D033F9D363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5300663"/>
          <a:ext cx="29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5" name="公式" r:id="rId29" imgW="291960" imgH="469800" progId="Equation.3">
                  <p:embed/>
                </p:oleObj>
              </mc:Choice>
              <mc:Fallback>
                <p:oleObj name="公式" r:id="rId29" imgW="291960" imgH="4698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300663"/>
                        <a:ext cx="292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 advAuto="0"/>
      <p:bldP spid="14" grpId="0" autoUpdateAnimBg="0"/>
      <p:bldP spid="16" grpId="0" build="p" autoUpdateAnimBg="0" advAuto="0"/>
      <p:bldP spid="20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7" name="灯片编号占位符 3">
            <a:extLst>
              <a:ext uri="{FF2B5EF4-FFF2-40B4-BE49-F238E27FC236}">
                <a16:creationId xmlns:a16="http://schemas.microsoft.com/office/drawing/2014/main" id="{9996EB00-CF2A-4CD7-A073-0F9E33D8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27DE3CB-10D8-4399-82FB-DA7C0D0F7F5B}" type="slidenum">
              <a:rPr lang="en-US" altLang="zh-CN" sz="1400"/>
              <a:pPr eaLnBrk="1" hangingPunct="1"/>
              <a:t>23</a:t>
            </a:fld>
            <a:endParaRPr lang="en-US" altLang="zh-CN" sz="1400"/>
          </a:p>
        </p:txBody>
      </p:sp>
      <p:sp>
        <p:nvSpPr>
          <p:cNvPr id="22538" name="灯片编号占位符 4">
            <a:extLst>
              <a:ext uri="{FF2B5EF4-FFF2-40B4-BE49-F238E27FC236}">
                <a16:creationId xmlns:a16="http://schemas.microsoft.com/office/drawing/2014/main" id="{D01FA780-7075-48C8-8EF0-5B9D1E98A5A5}"/>
              </a:ext>
            </a:extLst>
          </p:cNvPr>
          <p:cNvSpPr txBox="1">
            <a:spLocks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A06F39C-1B95-42DF-B275-32D4C8B8E3CB}" type="slidenum">
              <a:rPr lang="en-US" altLang="zh-CN" sz="1400"/>
              <a:pPr algn="r" eaLnBrk="1" hangingPunct="1"/>
              <a:t>23</a:t>
            </a:fld>
            <a:endParaRPr lang="en-US" altLang="zh-CN" sz="140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0E699A4-468C-4604-9672-F45BCB5D38E4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685800"/>
            <a:ext cx="1981200" cy="609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2800" kern="0" dirty="0">
                <a:latin typeface="+mj-lt"/>
                <a:ea typeface="楷体_GB2312" pitchFamily="49" charset="-122"/>
                <a:cs typeface="+mj-cs"/>
              </a:rPr>
              <a:t>2</a:t>
            </a:r>
            <a:r>
              <a:rPr lang="zh-CN" altLang="en-US" sz="2800" kern="0" dirty="0">
                <a:latin typeface="+mj-lt"/>
                <a:ea typeface="楷体_GB2312" pitchFamily="49" charset="-122"/>
                <a:cs typeface="+mj-cs"/>
              </a:rPr>
              <a:t>、求</a:t>
            </a:r>
          </a:p>
        </p:txBody>
      </p:sp>
      <p:graphicFrame>
        <p:nvGraphicFramePr>
          <p:cNvPr id="22530" name="Object 7">
            <a:extLst>
              <a:ext uri="{FF2B5EF4-FFF2-40B4-BE49-F238E27FC236}">
                <a16:creationId xmlns:a16="http://schemas.microsoft.com/office/drawing/2014/main" id="{351647D6-F12C-4406-B489-E273A6F202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3413" y="498475"/>
          <a:ext cx="42164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Equation" r:id="rId3" imgW="4317840" imgH="1041120" progId="Equation.3">
                  <p:embed/>
                </p:oleObj>
              </mc:Choice>
              <mc:Fallback>
                <p:oleObj name="Equation" r:id="rId3" imgW="4317840" imgH="10411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498475"/>
                        <a:ext cx="421640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6">
            <a:extLst>
              <a:ext uri="{FF2B5EF4-FFF2-40B4-BE49-F238E27FC236}">
                <a16:creationId xmlns:a16="http://schemas.microsoft.com/office/drawing/2014/main" id="{8D41C7B4-FB81-4858-A601-2DEC32EE8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95103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  </a:t>
            </a:r>
            <a:r>
              <a:rPr lang="zh-CN" altLang="en-US" b="1">
                <a:solidFill>
                  <a:schemeClr val="tx2"/>
                </a:solidFill>
              </a:rPr>
              <a:t>原式</a:t>
            </a:r>
            <a:endParaRPr lang="zh-CN" altLang="en-US">
              <a:solidFill>
                <a:schemeClr val="tx2"/>
              </a:solidFill>
            </a:endParaRPr>
          </a:p>
        </p:txBody>
      </p:sp>
      <p:graphicFrame>
        <p:nvGraphicFramePr>
          <p:cNvPr id="14" name="Object 8">
            <a:extLst>
              <a:ext uri="{FF2B5EF4-FFF2-40B4-BE49-F238E27FC236}">
                <a16:creationId xmlns:a16="http://schemas.microsoft.com/office/drawing/2014/main" id="{5D95097E-1D0B-4ACC-93A3-272C508DF0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2940050"/>
          <a:ext cx="145097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Equation" r:id="rId5" imgW="1485720" imgH="927000" progId="Equation.3">
                  <p:embed/>
                </p:oleObj>
              </mc:Choice>
              <mc:Fallback>
                <p:oleObj name="Equation" r:id="rId5" imgW="1485720" imgH="927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940050"/>
                        <a:ext cx="1450975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9">
            <a:extLst>
              <a:ext uri="{FF2B5EF4-FFF2-40B4-BE49-F238E27FC236}">
                <a16:creationId xmlns:a16="http://schemas.microsoft.com/office/drawing/2014/main" id="{22A0178A-41C2-4C28-8220-E73FF7EE50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0900" y="1747838"/>
          <a:ext cx="433546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Equation" r:id="rId7" imgW="4330440" imgH="977760" progId="Equation.3">
                  <p:embed/>
                </p:oleObj>
              </mc:Choice>
              <mc:Fallback>
                <p:oleObj name="Equation" r:id="rId7" imgW="4330440" imgH="9777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1747838"/>
                        <a:ext cx="4335463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0">
            <a:extLst>
              <a:ext uri="{FF2B5EF4-FFF2-40B4-BE49-F238E27FC236}">
                <a16:creationId xmlns:a16="http://schemas.microsoft.com/office/drawing/2014/main" id="{883C3BFC-BE6B-41EE-BE68-BE1985FC55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6013" y="2855913"/>
          <a:ext cx="3248025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Equation" r:id="rId9" imgW="3327120" imgH="1054080" progId="Equation.3">
                  <p:embed/>
                </p:oleObj>
              </mc:Choice>
              <mc:Fallback>
                <p:oleObj name="Equation" r:id="rId9" imgW="3327120" imgH="1054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013" y="2855913"/>
                        <a:ext cx="3248025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1">
            <a:extLst>
              <a:ext uri="{FF2B5EF4-FFF2-40B4-BE49-F238E27FC236}">
                <a16:creationId xmlns:a16="http://schemas.microsoft.com/office/drawing/2014/main" id="{FFCD236F-D05C-4DC7-ADCF-8261FF9755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5181600"/>
          <a:ext cx="2687638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Equation" r:id="rId11" imgW="2755800" imgH="1028520" progId="Equation.3">
                  <p:embed/>
                </p:oleObj>
              </mc:Choice>
              <mc:Fallback>
                <p:oleObj name="Equation" r:id="rId11" imgW="2755800" imgH="10285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181600"/>
                        <a:ext cx="2687638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>
            <a:extLst>
              <a:ext uri="{FF2B5EF4-FFF2-40B4-BE49-F238E27FC236}">
                <a16:creationId xmlns:a16="http://schemas.microsoft.com/office/drawing/2014/main" id="{6E80EADA-1635-451C-A0C2-4E24059153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2663" y="4114800"/>
          <a:ext cx="126365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Equation" r:id="rId13" imgW="1295280" imgH="927000" progId="Equation.3">
                  <p:embed/>
                </p:oleObj>
              </mc:Choice>
              <mc:Fallback>
                <p:oleObj name="Equation" r:id="rId13" imgW="1295280" imgH="927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663" y="4114800"/>
                        <a:ext cx="1263650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Line 28">
            <a:extLst>
              <a:ext uri="{FF2B5EF4-FFF2-40B4-BE49-F238E27FC236}">
                <a16:creationId xmlns:a16="http://schemas.microsoft.com/office/drawing/2014/main" id="{1CF4F919-25A7-4889-9EC4-8E226469D1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886200"/>
            <a:ext cx="3124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" name="Object 13">
            <a:extLst>
              <a:ext uri="{FF2B5EF4-FFF2-40B4-BE49-F238E27FC236}">
                <a16:creationId xmlns:a16="http://schemas.microsoft.com/office/drawing/2014/main" id="{03D44C41-3E9F-4641-869D-6482B1D8FD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4114800"/>
          <a:ext cx="1300163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Equation" r:id="rId15" imgW="1333440" imgH="927000" progId="Equation.3">
                  <p:embed/>
                </p:oleObj>
              </mc:Choice>
              <mc:Fallback>
                <p:oleObj name="Equation" r:id="rId15" imgW="1333440" imgH="927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114800"/>
                        <a:ext cx="1300163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灯片编号占位符 3">
            <a:extLst>
              <a:ext uri="{FF2B5EF4-FFF2-40B4-BE49-F238E27FC236}">
                <a16:creationId xmlns:a16="http://schemas.microsoft.com/office/drawing/2014/main" id="{DF5297A9-B64E-4471-8ADC-CD8C8DDD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5A08ACC-3CAB-4E94-AD43-9A0B54BAF6E9}" type="slidenum">
              <a:rPr lang="en-US" altLang="zh-CN" sz="1400"/>
              <a:pPr eaLnBrk="1" hangingPunct="1"/>
              <a:t>3</a:t>
            </a:fld>
            <a:endParaRPr lang="en-US" altLang="zh-CN" sz="1400"/>
          </a:p>
        </p:txBody>
      </p:sp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DE5FD7AF-E1DB-4FFD-8483-CA3CCB9806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1225" y="2754313"/>
          <a:ext cx="5507038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文档" r:id="rId3" imgW="5514480" imgH="786240" progId="Word.Document.8">
                  <p:embed/>
                </p:oleObj>
              </mc:Choice>
              <mc:Fallback>
                <p:oleObj name="文档" r:id="rId3" imgW="5514480" imgH="78624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2754313"/>
                        <a:ext cx="5507038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Text Box 3">
            <a:extLst>
              <a:ext uri="{FF2B5EF4-FFF2-40B4-BE49-F238E27FC236}">
                <a16:creationId xmlns:a16="http://schemas.microsoft.com/office/drawing/2014/main" id="{B47680B0-E89C-4392-BB68-0618273D9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4290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证</a:t>
            </a:r>
            <a:endParaRPr lang="zh-CN" altLang="en-US" sz="2800" b="1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AE3CF87A-8348-445A-9CA1-D7177000110D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3443288"/>
            <a:ext cx="6172200" cy="519112"/>
            <a:chOff x="1008" y="2169"/>
            <a:chExt cx="3888" cy="327"/>
          </a:xfrm>
        </p:grpSpPr>
        <p:sp>
          <p:nvSpPr>
            <p:cNvPr id="2071" name="Text Box 5">
              <a:extLst>
                <a:ext uri="{FF2B5EF4-FFF2-40B4-BE49-F238E27FC236}">
                  <a16:creationId xmlns:a16="http://schemas.microsoft.com/office/drawing/2014/main" id="{BD5684A7-0CEF-480F-9A5B-227CD047B3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169"/>
              <a:ext cx="38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设         为                      的原函数</a:t>
              </a:r>
              <a:r>
                <a:rPr lang="en-US" altLang="zh-CN" sz="2800" b="1"/>
                <a:t>,</a:t>
              </a:r>
            </a:p>
          </p:txBody>
        </p:sp>
        <p:graphicFrame>
          <p:nvGraphicFramePr>
            <p:cNvPr id="2059" name="Object 6">
              <a:extLst>
                <a:ext uri="{FF2B5EF4-FFF2-40B4-BE49-F238E27FC236}">
                  <a16:creationId xmlns:a16="http://schemas.microsoft.com/office/drawing/2014/main" id="{E1B23C0F-DAA1-482F-8C1B-332E5A2D67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16" y="2241"/>
            <a:ext cx="464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3" name="公式" r:id="rId5" imgW="736560" imgH="406080" progId="Equation.3">
                    <p:embed/>
                  </p:oleObj>
                </mc:Choice>
                <mc:Fallback>
                  <p:oleObj name="公式" r:id="rId5" imgW="736560" imgH="4060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6" y="2241"/>
                          <a:ext cx="464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0" name="Object 7">
              <a:extLst>
                <a:ext uri="{FF2B5EF4-FFF2-40B4-BE49-F238E27FC236}">
                  <a16:creationId xmlns:a16="http://schemas.microsoft.com/office/drawing/2014/main" id="{D5DD365A-054C-4AFC-8B8E-8AE55A84C1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2205"/>
            <a:ext cx="1272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4" name="公式" r:id="rId7" imgW="2019240" imgH="431640" progId="Equation.3">
                    <p:embed/>
                  </p:oleObj>
                </mc:Choice>
                <mc:Fallback>
                  <p:oleObj name="公式" r:id="rId7" imgW="2019240" imgH="4316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205"/>
                          <a:ext cx="1272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69E2D7FF-4FCA-412D-B43C-FBEEE8AB4F1A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4191000"/>
            <a:ext cx="2921000" cy="546100"/>
            <a:chOff x="3552" y="2160"/>
            <a:chExt cx="1840" cy="344"/>
          </a:xfrm>
        </p:grpSpPr>
        <p:sp>
          <p:nvSpPr>
            <p:cNvPr id="2070" name="Text Box 9">
              <a:extLst>
                <a:ext uri="{FF2B5EF4-FFF2-40B4-BE49-F238E27FC236}">
                  <a16:creationId xmlns:a16="http://schemas.microsoft.com/office/drawing/2014/main" id="{1387F328-1D3D-4CD3-A4C9-1C1B1ACA7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160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令</a:t>
              </a:r>
            </a:p>
          </p:txBody>
        </p:sp>
        <p:graphicFrame>
          <p:nvGraphicFramePr>
            <p:cNvPr id="2058" name="Object 10">
              <a:extLst>
                <a:ext uri="{FF2B5EF4-FFF2-40B4-BE49-F238E27FC236}">
                  <a16:creationId xmlns:a16="http://schemas.microsoft.com/office/drawing/2014/main" id="{F104DF09-2707-4E1A-938D-FFA6CCCC20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2" y="2208"/>
            <a:ext cx="160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5" name="公式" r:id="rId9" imgW="2539800" imgH="469800" progId="Equation.3">
                    <p:embed/>
                  </p:oleObj>
                </mc:Choice>
                <mc:Fallback>
                  <p:oleObj name="公式" r:id="rId9" imgW="2539800" imgH="4698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208"/>
                          <a:ext cx="160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21F01B78-E268-4860-87B6-302362C7B0DE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4927600"/>
            <a:ext cx="2997200" cy="889000"/>
            <a:chOff x="1008" y="2656"/>
            <a:chExt cx="1888" cy="560"/>
          </a:xfrm>
        </p:grpSpPr>
        <p:sp>
          <p:nvSpPr>
            <p:cNvPr id="2069" name="Text Box 12">
              <a:extLst>
                <a:ext uri="{FF2B5EF4-FFF2-40B4-BE49-F238E27FC236}">
                  <a16:creationId xmlns:a16="http://schemas.microsoft.com/office/drawing/2014/main" id="{8AC296B8-74E8-4B7D-B058-5FE7C8CC9C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736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则</a:t>
              </a:r>
            </a:p>
          </p:txBody>
        </p:sp>
        <p:graphicFrame>
          <p:nvGraphicFramePr>
            <p:cNvPr id="2057" name="Object 13">
              <a:extLst>
                <a:ext uri="{FF2B5EF4-FFF2-40B4-BE49-F238E27FC236}">
                  <a16:creationId xmlns:a16="http://schemas.microsoft.com/office/drawing/2014/main" id="{37A98968-006C-4D48-BC67-B372CF069D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2656"/>
            <a:ext cx="1552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6" name="公式" r:id="rId11" imgW="2463480" imgH="888840" progId="Equation.3">
                    <p:embed/>
                  </p:oleObj>
                </mc:Choice>
                <mc:Fallback>
                  <p:oleObj name="公式" r:id="rId11" imgW="2463480" imgH="88884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656"/>
                          <a:ext cx="1552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590" name="Object 14">
            <a:extLst>
              <a:ext uri="{FF2B5EF4-FFF2-40B4-BE49-F238E27FC236}">
                <a16:creationId xmlns:a16="http://schemas.microsoft.com/office/drawing/2014/main" id="{B9BF69FE-5AC2-4213-9015-0553EC4E09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5202238"/>
          <a:ext cx="23241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公式" r:id="rId13" imgW="2323800" imgH="431640" progId="Equation.3">
                  <p:embed/>
                </p:oleObj>
              </mc:Choice>
              <mc:Fallback>
                <p:oleObj name="公式" r:id="rId13" imgW="2323800" imgH="431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202238"/>
                        <a:ext cx="23241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1" name="Object 15">
            <a:extLst>
              <a:ext uri="{FF2B5EF4-FFF2-40B4-BE49-F238E27FC236}">
                <a16:creationId xmlns:a16="http://schemas.microsoft.com/office/drawing/2014/main" id="{80B81DD0-943E-47DB-AB9D-05E689861D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73888" y="4943475"/>
          <a:ext cx="1092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公式" r:id="rId15" imgW="1091880" imgH="965160" progId="Equation.3">
                  <p:embed/>
                </p:oleObj>
              </mc:Choice>
              <mc:Fallback>
                <p:oleObj name="公式" r:id="rId15" imgW="1091880" imgH="9651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3888" y="4943475"/>
                        <a:ext cx="10922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66" name="Group 16">
            <a:extLst>
              <a:ext uri="{FF2B5EF4-FFF2-40B4-BE49-F238E27FC236}">
                <a16:creationId xmlns:a16="http://schemas.microsoft.com/office/drawing/2014/main" id="{789A03E8-6D82-4FA8-B26D-C18728D6772C}"/>
              </a:ext>
            </a:extLst>
          </p:cNvPr>
          <p:cNvGrpSpPr>
            <a:grpSpLocks/>
          </p:cNvGrpSpPr>
          <p:nvPr/>
        </p:nvGrpSpPr>
        <p:grpSpPr bwMode="auto">
          <a:xfrm>
            <a:off x="850900" y="952500"/>
            <a:ext cx="7721600" cy="1882775"/>
            <a:chOff x="536" y="600"/>
            <a:chExt cx="4864" cy="1186"/>
          </a:xfrm>
        </p:grpSpPr>
        <p:graphicFrame>
          <p:nvGraphicFramePr>
            <p:cNvPr id="2053" name="Object 17">
              <a:extLst>
                <a:ext uri="{FF2B5EF4-FFF2-40B4-BE49-F238E27FC236}">
                  <a16:creationId xmlns:a16="http://schemas.microsoft.com/office/drawing/2014/main" id="{F62E46CC-C916-45C5-9C33-4A4C1F0F9D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3" y="600"/>
            <a:ext cx="4057" cy="4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9" name="文档" r:id="rId17" imgW="6464160" imgH="703440" progId="Word.Document.8">
                    <p:embed/>
                  </p:oleObj>
                </mc:Choice>
                <mc:Fallback>
                  <p:oleObj name="文档" r:id="rId17" imgW="6464160" imgH="703440" progId="Word.Document.8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3" y="600"/>
                          <a:ext cx="4057" cy="4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" name="Object 18">
              <a:extLst>
                <a:ext uri="{FF2B5EF4-FFF2-40B4-BE49-F238E27FC236}">
                  <a16:creationId xmlns:a16="http://schemas.microsoft.com/office/drawing/2014/main" id="{6CECECE4-16B3-426D-820D-6246ADF381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1000"/>
            <a:ext cx="3257" cy="7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0" name="公式" r:id="rId19" imgW="5168880" imgH="1218960" progId="Equation.3">
                    <p:embed/>
                  </p:oleObj>
                </mc:Choice>
                <mc:Fallback>
                  <p:oleObj name="公式" r:id="rId19" imgW="5168880" imgH="121896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000"/>
                          <a:ext cx="3257" cy="7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7" name="Text Box 19">
              <a:extLst>
                <a:ext uri="{FF2B5EF4-FFF2-40B4-BE49-F238E27FC236}">
                  <a16:creationId xmlns:a16="http://schemas.microsoft.com/office/drawing/2014/main" id="{DB7E83CF-4EB6-4174-8AE8-CD9E27157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" y="1364"/>
              <a:ext cx="15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ea typeface="黑体" panose="02010609060101010101" pitchFamily="49" charset="-122"/>
                </a:rPr>
                <a:t>则有换元公式</a:t>
              </a:r>
            </a:p>
          </p:txBody>
        </p:sp>
        <p:graphicFrame>
          <p:nvGraphicFramePr>
            <p:cNvPr id="2055" name="Object 20">
              <a:extLst>
                <a:ext uri="{FF2B5EF4-FFF2-40B4-BE49-F238E27FC236}">
                  <a16:creationId xmlns:a16="http://schemas.microsoft.com/office/drawing/2014/main" id="{055A0D1C-7040-4305-B2D6-2FCD8150A9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0" y="965"/>
            <a:ext cx="1826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1" name="文档" r:id="rId21" imgW="2889720" imgH="743040" progId="Word.Document.8">
                    <p:embed/>
                  </p:oleObj>
                </mc:Choice>
                <mc:Fallback>
                  <p:oleObj name="文档" r:id="rId21" imgW="2889720" imgH="743040" progId="Word.Document.8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" y="965"/>
                          <a:ext cx="1826" cy="4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6" name="Object 21">
              <a:extLst>
                <a:ext uri="{FF2B5EF4-FFF2-40B4-BE49-F238E27FC236}">
                  <a16:creationId xmlns:a16="http://schemas.microsoft.com/office/drawing/2014/main" id="{969578AF-2206-46DF-9963-0DF541B4A1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26" y="939"/>
            <a:ext cx="3183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2" name="文档" r:id="rId23" imgW="5053320" imgH="666720" progId="Word.Document.8">
                    <p:embed/>
                  </p:oleObj>
                </mc:Choice>
                <mc:Fallback>
                  <p:oleObj name="文档" r:id="rId23" imgW="5053320" imgH="666720" progId="Word.Document.8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6" y="939"/>
                          <a:ext cx="3183" cy="4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8" name="Text Box 22">
              <a:extLst>
                <a:ext uri="{FF2B5EF4-FFF2-40B4-BE49-F238E27FC236}">
                  <a16:creationId xmlns:a16="http://schemas.microsoft.com/office/drawing/2014/main" id="{83661BA8-0AF2-47C0-8892-1E291739F9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" y="624"/>
              <a:ext cx="10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定理</a:t>
              </a:r>
              <a:r>
                <a:rPr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灯片编号占位符 3">
            <a:extLst>
              <a:ext uri="{FF2B5EF4-FFF2-40B4-BE49-F238E27FC236}">
                <a16:creationId xmlns:a16="http://schemas.microsoft.com/office/drawing/2014/main" id="{6B87BAD9-AC65-4DFA-8306-3ED8BE8A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7FAD663-6BAF-4D8A-832F-1C1F6FC9E96C}" type="slidenum">
              <a:rPr lang="en-US" altLang="zh-CN" sz="1400"/>
              <a:pPr eaLnBrk="1" hangingPunct="1"/>
              <a:t>4</a:t>
            </a:fld>
            <a:endParaRPr lang="en-US" altLang="zh-CN" sz="1400"/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C8C76444-2EB1-46E7-B0CA-B781D6529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281488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第二类积分换元公式</a:t>
            </a:r>
          </a:p>
        </p:txBody>
      </p:sp>
      <p:graphicFrame>
        <p:nvGraphicFramePr>
          <p:cNvPr id="25603" name="Object 3">
            <a:extLst>
              <a:ext uri="{FF2B5EF4-FFF2-40B4-BE49-F238E27FC236}">
                <a16:creationId xmlns:a16="http://schemas.microsoft.com/office/drawing/2014/main" id="{AAD28A0B-5147-42A3-9751-EC59F8F695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2657475"/>
          <a:ext cx="3873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公式" r:id="rId3" imgW="3873240" imgH="571320" progId="Equation.3">
                  <p:embed/>
                </p:oleObj>
              </mc:Choice>
              <mc:Fallback>
                <p:oleObj name="公式" r:id="rId3" imgW="3873240" imgH="5713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657475"/>
                        <a:ext cx="3873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>
            <a:extLst>
              <a:ext uri="{FF2B5EF4-FFF2-40B4-BE49-F238E27FC236}">
                <a16:creationId xmlns:a16="http://schemas.microsoft.com/office/drawing/2014/main" id="{ED789E22-7843-43AE-977E-2F576538F3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2709863"/>
          <a:ext cx="2362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公式" r:id="rId5" imgW="2361960" imgH="469800" progId="Equation.3">
                  <p:embed/>
                </p:oleObj>
              </mc:Choice>
              <mc:Fallback>
                <p:oleObj name="公式" r:id="rId5" imgW="236196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709863"/>
                        <a:ext cx="2362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>
            <a:extLst>
              <a:ext uri="{FF2B5EF4-FFF2-40B4-BE49-F238E27FC236}">
                <a16:creationId xmlns:a16="http://schemas.microsoft.com/office/drawing/2014/main" id="{C7BF4DD3-6A20-42EA-9CAC-23B663DB33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895600"/>
          <a:ext cx="541020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公式" r:id="rId7" imgW="5168880" imgH="1218960" progId="Equation.3">
                  <p:embed/>
                </p:oleObj>
              </mc:Choice>
              <mc:Fallback>
                <p:oleObj name="公式" r:id="rId7" imgW="5168880" imgH="12189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95600"/>
                        <a:ext cx="5410200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6">
            <a:extLst>
              <a:ext uri="{FF2B5EF4-FFF2-40B4-BE49-F238E27FC236}">
                <a16:creationId xmlns:a16="http://schemas.microsoft.com/office/drawing/2014/main" id="{38DDB8CA-97D2-4B53-B381-22F5482D82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1247775"/>
          <a:ext cx="15367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公式" r:id="rId9" imgW="1536480" imgH="406080" progId="Equation.3">
                  <p:embed/>
                </p:oleObj>
              </mc:Choice>
              <mc:Fallback>
                <p:oleObj name="公式" r:id="rId9" imgW="153648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247775"/>
                        <a:ext cx="15367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>
            <a:extLst>
              <a:ext uri="{FF2B5EF4-FFF2-40B4-BE49-F238E27FC236}">
                <a16:creationId xmlns:a16="http://schemas.microsoft.com/office/drawing/2014/main" id="{D4CD6FE0-3D08-431D-BFCA-ECBE25BEFA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3550" y="1271588"/>
          <a:ext cx="12319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公式" r:id="rId11" imgW="1231560" imgH="406080" progId="Equation.3">
                  <p:embed/>
                </p:oleObj>
              </mc:Choice>
              <mc:Fallback>
                <p:oleObj name="公式" r:id="rId11" imgW="1231560" imgH="406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550" y="1271588"/>
                        <a:ext cx="12319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>
            <a:extLst>
              <a:ext uri="{FF2B5EF4-FFF2-40B4-BE49-F238E27FC236}">
                <a16:creationId xmlns:a16="http://schemas.microsoft.com/office/drawing/2014/main" id="{8E5EB0CB-ED55-4A32-AE3C-20FA9A1BBF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1938" y="1905000"/>
          <a:ext cx="56324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文档" r:id="rId13" imgW="5076720" imgH="484920" progId="Word.Document.8">
                  <p:embed/>
                </p:oleObj>
              </mc:Choice>
              <mc:Fallback>
                <p:oleObj name="文档" r:id="rId13" imgW="5076720" imgH="48492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938" y="1905000"/>
                        <a:ext cx="563245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灯片编号占位符 3">
            <a:extLst>
              <a:ext uri="{FF2B5EF4-FFF2-40B4-BE49-F238E27FC236}">
                <a16:creationId xmlns:a16="http://schemas.microsoft.com/office/drawing/2014/main" id="{58EB37A0-3B96-40DB-BE3D-B9EC66DC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293AB2-BB45-4CFD-ABE6-C59440E5590A}" type="slidenum">
              <a:rPr lang="en-US" altLang="zh-CN" sz="1400"/>
              <a:pPr eaLnBrk="1" hangingPunct="1"/>
              <a:t>5</a:t>
            </a:fld>
            <a:endParaRPr lang="en-US" altLang="zh-CN" sz="1400"/>
          </a:p>
        </p:txBody>
      </p:sp>
      <p:sp>
        <p:nvSpPr>
          <p:cNvPr id="4112" name="Text Box 2">
            <a:extLst>
              <a:ext uri="{FF2B5EF4-FFF2-40B4-BE49-F238E27FC236}">
                <a16:creationId xmlns:a16="http://schemas.microsoft.com/office/drawing/2014/main" id="{D7ADE778-FEBA-4180-BAF9-1C97760B5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97313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b="1"/>
              <a:t>   </a:t>
            </a:r>
            <a:r>
              <a:rPr lang="zh-CN" altLang="en-US" sz="2800" b="1"/>
              <a:t>求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408A340B-F16B-406D-85C7-1177D3CA4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4945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解</a:t>
            </a:r>
            <a:endParaRPr lang="zh-CN" altLang="en-US" sz="2800" b="1"/>
          </a:p>
        </p:txBody>
      </p:sp>
      <p:graphicFrame>
        <p:nvGraphicFramePr>
          <p:cNvPr id="4098" name="Object 4">
            <a:extLst>
              <a:ext uri="{FF2B5EF4-FFF2-40B4-BE49-F238E27FC236}">
                <a16:creationId xmlns:a16="http://schemas.microsoft.com/office/drawing/2014/main" id="{1D8B97A7-10FB-4F61-B089-366B789CBE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6800" y="768350"/>
          <a:ext cx="3530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公式" r:id="rId3" imgW="3530520" imgH="927000" progId="Equation.3">
                  <p:embed/>
                </p:oleObj>
              </mc:Choice>
              <mc:Fallback>
                <p:oleObj name="公式" r:id="rId3" imgW="3530520" imgH="927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768350"/>
                        <a:ext cx="3530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>
            <a:extLst>
              <a:ext uri="{FF2B5EF4-FFF2-40B4-BE49-F238E27FC236}">
                <a16:creationId xmlns:a16="http://schemas.microsoft.com/office/drawing/2014/main" id="{5886C267-B99F-4342-AA66-7A49509B752C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981200"/>
            <a:ext cx="2051050" cy="519113"/>
            <a:chOff x="960" y="1248"/>
            <a:chExt cx="1292" cy="327"/>
          </a:xfrm>
        </p:grpSpPr>
        <p:sp>
          <p:nvSpPr>
            <p:cNvPr id="4119" name="Text Box 6">
              <a:extLst>
                <a:ext uri="{FF2B5EF4-FFF2-40B4-BE49-F238E27FC236}">
                  <a16:creationId xmlns:a16="http://schemas.microsoft.com/office/drawing/2014/main" id="{603F38F9-41DC-4D46-A7BF-7DE0EA0DD3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248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令</a:t>
              </a:r>
            </a:p>
          </p:txBody>
        </p:sp>
        <p:graphicFrame>
          <p:nvGraphicFramePr>
            <p:cNvPr id="4110" name="Object 7">
              <a:extLst>
                <a:ext uri="{FF2B5EF4-FFF2-40B4-BE49-F238E27FC236}">
                  <a16:creationId xmlns:a16="http://schemas.microsoft.com/office/drawing/2014/main" id="{3655C947-0A26-47D0-8216-8AA4A2C381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4" y="1336"/>
            <a:ext cx="1008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1" name="公式" r:id="rId5" imgW="1600200" imgH="304560" progId="Equation.3">
                    <p:embed/>
                  </p:oleObj>
                </mc:Choice>
                <mc:Fallback>
                  <p:oleObj name="公式" r:id="rId5" imgW="1600200" imgH="30456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4" y="1336"/>
                          <a:ext cx="1008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632" name="Object 8">
            <a:extLst>
              <a:ext uri="{FF2B5EF4-FFF2-40B4-BE49-F238E27FC236}">
                <a16:creationId xmlns:a16="http://schemas.microsoft.com/office/drawing/2014/main" id="{C29E8F32-FBB8-4F53-BA56-0F9C409CA5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1981200"/>
          <a:ext cx="2628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公式" r:id="rId7" imgW="2628720" imgH="419040" progId="Equation.3">
                  <p:embed/>
                </p:oleObj>
              </mc:Choice>
              <mc:Fallback>
                <p:oleObj name="公式" r:id="rId7" imgW="2628720" imgH="419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981200"/>
                        <a:ext cx="2628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9">
            <a:extLst>
              <a:ext uri="{FF2B5EF4-FFF2-40B4-BE49-F238E27FC236}">
                <a16:creationId xmlns:a16="http://schemas.microsoft.com/office/drawing/2014/main" id="{0EF1342B-325B-454D-821A-F160934F50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6700" y="2667000"/>
          <a:ext cx="2349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公式" r:id="rId9" imgW="2349360" imgH="939600" progId="Equation.3">
                  <p:embed/>
                </p:oleObj>
              </mc:Choice>
              <mc:Fallback>
                <p:oleObj name="公式" r:id="rId9" imgW="2349360" imgH="939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2667000"/>
                        <a:ext cx="23495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10">
            <a:extLst>
              <a:ext uri="{FF2B5EF4-FFF2-40B4-BE49-F238E27FC236}">
                <a16:creationId xmlns:a16="http://schemas.microsoft.com/office/drawing/2014/main" id="{0E36E16D-F060-4189-942B-05EF9628EA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11600" y="2667000"/>
          <a:ext cx="2717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公式" r:id="rId11" imgW="2717640" imgH="888840" progId="Equation.3">
                  <p:embed/>
                </p:oleObj>
              </mc:Choice>
              <mc:Fallback>
                <p:oleObj name="公式" r:id="rId11" imgW="2717640" imgH="8888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600" y="2667000"/>
                        <a:ext cx="2717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11">
            <a:extLst>
              <a:ext uri="{FF2B5EF4-FFF2-40B4-BE49-F238E27FC236}">
                <a16:creationId xmlns:a16="http://schemas.microsoft.com/office/drawing/2014/main" id="{F07480F1-ABDF-4A2B-9300-58B2D1C14E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3200" y="3886200"/>
          <a:ext cx="1498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公式" r:id="rId13" imgW="1498320" imgH="571320" progId="Equation.3">
                  <p:embed/>
                </p:oleObj>
              </mc:Choice>
              <mc:Fallback>
                <p:oleObj name="公式" r:id="rId13" imgW="1498320" imgH="5713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3886200"/>
                        <a:ext cx="1498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12">
            <a:extLst>
              <a:ext uri="{FF2B5EF4-FFF2-40B4-BE49-F238E27FC236}">
                <a16:creationId xmlns:a16="http://schemas.microsoft.com/office/drawing/2014/main" id="{A91BD3CD-D799-4F6F-BDBE-B578928E36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3976688"/>
          <a:ext cx="32766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公式" r:id="rId15" imgW="3276360" imgH="406080" progId="Equation.3">
                  <p:embed/>
                </p:oleObj>
              </mc:Choice>
              <mc:Fallback>
                <p:oleObj name="公式" r:id="rId15" imgW="3276360" imgH="406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976688"/>
                        <a:ext cx="32766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3">
            <a:extLst>
              <a:ext uri="{FF2B5EF4-FFF2-40B4-BE49-F238E27FC236}">
                <a16:creationId xmlns:a16="http://schemas.microsoft.com/office/drawing/2014/main" id="{3DCBF0EA-F591-4445-B80C-56542180188E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3886200"/>
            <a:ext cx="1066800" cy="1752600"/>
            <a:chOff x="4416" y="2448"/>
            <a:chExt cx="672" cy="1104"/>
          </a:xfrm>
        </p:grpSpPr>
        <p:sp>
          <p:nvSpPr>
            <p:cNvPr id="4116" name="AutoShape 14">
              <a:extLst>
                <a:ext uri="{FF2B5EF4-FFF2-40B4-BE49-F238E27FC236}">
                  <a16:creationId xmlns:a16="http://schemas.microsoft.com/office/drawing/2014/main" id="{E999F2CB-AD81-4082-897F-FDC9F36DB15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16" y="2448"/>
              <a:ext cx="672" cy="1104"/>
            </a:xfrm>
            <a:prstGeom prst="rtTriangl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4117" name="Group 15">
              <a:extLst>
                <a:ext uri="{FF2B5EF4-FFF2-40B4-BE49-F238E27FC236}">
                  <a16:creationId xmlns:a16="http://schemas.microsoft.com/office/drawing/2014/main" id="{2DB4FA15-45D8-4223-B02E-3AF0AEDEBB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3329"/>
              <a:ext cx="179" cy="223"/>
              <a:chOff x="4512" y="3329"/>
              <a:chExt cx="179" cy="223"/>
            </a:xfrm>
          </p:grpSpPr>
          <p:graphicFrame>
            <p:nvGraphicFramePr>
              <p:cNvPr id="4109" name="Object 16">
                <a:extLst>
                  <a:ext uri="{FF2B5EF4-FFF2-40B4-BE49-F238E27FC236}">
                    <a16:creationId xmlns:a16="http://schemas.microsoft.com/office/drawing/2014/main" id="{765D117E-512D-4ADA-9BDA-0510AB21D10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88" y="3329"/>
              <a:ext cx="103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7" name="公式" r:id="rId17" imgW="164880" imgH="291960" progId="Equation.3">
                      <p:embed/>
                    </p:oleObj>
                  </mc:Choice>
                  <mc:Fallback>
                    <p:oleObj name="公式" r:id="rId17" imgW="164880" imgH="291960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88" y="3329"/>
                            <a:ext cx="103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18" name="Arc 17">
                <a:extLst>
                  <a:ext uri="{FF2B5EF4-FFF2-40B4-BE49-F238E27FC236}">
                    <a16:creationId xmlns:a16="http://schemas.microsoft.com/office/drawing/2014/main" id="{65EF45A2-9EF0-4B6C-9A7D-24D576DAA4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2" y="3408"/>
                <a:ext cx="48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1 h 21600"/>
                  <a:gd name="T4" fmla="*/ 0 w 2160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6642" name="Object 18">
            <a:extLst>
              <a:ext uri="{FF2B5EF4-FFF2-40B4-BE49-F238E27FC236}">
                <a16:creationId xmlns:a16="http://schemas.microsoft.com/office/drawing/2014/main" id="{5ADC9BEF-AF48-4E60-90D2-65AF8536D6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80288" y="5670550"/>
          <a:ext cx="23971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公式" r:id="rId19" imgW="241200" imgH="253800" progId="Equation.3">
                  <p:embed/>
                </p:oleObj>
              </mc:Choice>
              <mc:Fallback>
                <p:oleObj name="公式" r:id="rId19" imgW="241200" imgH="2538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5670550"/>
                        <a:ext cx="239712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3" name="Object 19">
            <a:extLst>
              <a:ext uri="{FF2B5EF4-FFF2-40B4-BE49-F238E27FC236}">
                <a16:creationId xmlns:a16="http://schemas.microsoft.com/office/drawing/2014/main" id="{A4579B5B-8413-46A2-B5F8-2E1ECD7691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0" y="4724400"/>
          <a:ext cx="265113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公式" r:id="rId21" imgW="266400" imgH="253800" progId="Equation.3">
                  <p:embed/>
                </p:oleObj>
              </mc:Choice>
              <mc:Fallback>
                <p:oleObj name="公式" r:id="rId21" imgW="266400" imgH="253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4724400"/>
                        <a:ext cx="265113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4" name="Object 20">
            <a:extLst>
              <a:ext uri="{FF2B5EF4-FFF2-40B4-BE49-F238E27FC236}">
                <a16:creationId xmlns:a16="http://schemas.microsoft.com/office/drawing/2014/main" id="{BF2EA3B1-4E81-438E-9D1B-462D881538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0100" y="4648200"/>
          <a:ext cx="1435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公式" r:id="rId23" imgW="1434960" imgH="457200" progId="Equation.3">
                  <p:embed/>
                </p:oleObj>
              </mc:Choice>
              <mc:Fallback>
                <p:oleObj name="公式" r:id="rId23" imgW="143496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4648200"/>
                        <a:ext cx="1435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5" name="Object 21">
            <a:extLst>
              <a:ext uri="{FF2B5EF4-FFF2-40B4-BE49-F238E27FC236}">
                <a16:creationId xmlns:a16="http://schemas.microsoft.com/office/drawing/2014/main" id="{E698F0F2-CE20-4A18-8317-AADCB3A10D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5100" y="4686300"/>
          <a:ext cx="38100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公式" r:id="rId25" imgW="3809880" imgH="1117440" progId="Equation.3">
                  <p:embed/>
                </p:oleObj>
              </mc:Choice>
              <mc:Fallback>
                <p:oleObj name="公式" r:id="rId25" imgW="3809880" imgH="11174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4686300"/>
                        <a:ext cx="38100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6" name="Object 22">
            <a:extLst>
              <a:ext uri="{FF2B5EF4-FFF2-40B4-BE49-F238E27FC236}">
                <a16:creationId xmlns:a16="http://schemas.microsoft.com/office/drawing/2014/main" id="{88D9124F-9459-43C5-A5A2-A72230CED0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3500" y="1801813"/>
          <a:ext cx="1752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公式" r:id="rId27" imgW="1752480" imgH="914400" progId="Equation.3">
                  <p:embed/>
                </p:oleObj>
              </mc:Choice>
              <mc:Fallback>
                <p:oleObj name="公式" r:id="rId27" imgW="1752480" imgH="9144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0" y="1801813"/>
                        <a:ext cx="1752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7" name="灯片编号占位符 3">
            <a:extLst>
              <a:ext uri="{FF2B5EF4-FFF2-40B4-BE49-F238E27FC236}">
                <a16:creationId xmlns:a16="http://schemas.microsoft.com/office/drawing/2014/main" id="{D4362451-0336-4593-A13A-69B1DBB5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A823D25-914E-4965-8547-255878A38587}" type="slidenum">
              <a:rPr lang="en-US" altLang="zh-CN" sz="1400"/>
              <a:pPr eaLnBrk="1" hangingPunct="1"/>
              <a:t>6</a:t>
            </a:fld>
            <a:endParaRPr lang="en-US" altLang="zh-CN" sz="1400"/>
          </a:p>
        </p:txBody>
      </p:sp>
      <p:sp>
        <p:nvSpPr>
          <p:cNvPr id="5138" name="Text Box 2">
            <a:extLst>
              <a:ext uri="{FF2B5EF4-FFF2-40B4-BE49-F238E27FC236}">
                <a16:creationId xmlns:a16="http://schemas.microsoft.com/office/drawing/2014/main" id="{1CB9C61A-3E20-4D4F-88FB-4F243795A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8016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b="1"/>
              <a:t>   </a:t>
            </a:r>
            <a:r>
              <a:rPr lang="zh-CN" altLang="en-US" sz="2800" b="1"/>
              <a:t>求</a:t>
            </a: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088B80D9-4E1E-434E-84EA-C24CA50F9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0493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解</a:t>
            </a:r>
            <a:endParaRPr lang="zh-CN" altLang="en-US" sz="2800" b="1"/>
          </a:p>
        </p:txBody>
      </p:sp>
      <p:graphicFrame>
        <p:nvGraphicFramePr>
          <p:cNvPr id="5122" name="Object 4">
            <a:extLst>
              <a:ext uri="{FF2B5EF4-FFF2-40B4-BE49-F238E27FC236}">
                <a16:creationId xmlns:a16="http://schemas.microsoft.com/office/drawing/2014/main" id="{553F317D-1073-46E2-B82E-AF9BFC19FD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0763" y="765175"/>
          <a:ext cx="23368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公式" r:id="rId3" imgW="2336760" imgH="634680" progId="Equation.3">
                  <p:embed/>
                </p:oleObj>
              </mc:Choice>
              <mc:Fallback>
                <p:oleObj name="公式" r:id="rId3" imgW="2336760" imgH="6346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763" y="765175"/>
                        <a:ext cx="23368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>
            <a:extLst>
              <a:ext uri="{FF2B5EF4-FFF2-40B4-BE49-F238E27FC236}">
                <a16:creationId xmlns:a16="http://schemas.microsoft.com/office/drawing/2014/main" id="{EA4AE692-D1B2-4A15-9D7C-42E75DE212AB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404938"/>
            <a:ext cx="2012950" cy="519112"/>
            <a:chOff x="1056" y="1124"/>
            <a:chExt cx="1268" cy="327"/>
          </a:xfrm>
        </p:grpSpPr>
        <p:sp>
          <p:nvSpPr>
            <p:cNvPr id="5145" name="Text Box 6">
              <a:extLst>
                <a:ext uri="{FF2B5EF4-FFF2-40B4-BE49-F238E27FC236}">
                  <a16:creationId xmlns:a16="http://schemas.microsoft.com/office/drawing/2014/main" id="{F24C1E13-E87F-4A5F-BA7E-E6CF8AF39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124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令</a:t>
              </a:r>
            </a:p>
          </p:txBody>
        </p:sp>
        <p:graphicFrame>
          <p:nvGraphicFramePr>
            <p:cNvPr id="5136" name="Object 7">
              <a:extLst>
                <a:ext uri="{FF2B5EF4-FFF2-40B4-BE49-F238E27FC236}">
                  <a16:creationId xmlns:a16="http://schemas.microsoft.com/office/drawing/2014/main" id="{B6C5C425-F3F3-4611-A4DB-E4B2FD0BF0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64" y="1200"/>
            <a:ext cx="96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7" name="公式" r:id="rId5" imgW="1523880" imgH="330120" progId="Equation.3">
                    <p:embed/>
                  </p:oleObj>
                </mc:Choice>
                <mc:Fallback>
                  <p:oleObj name="公式" r:id="rId5" imgW="1523880" imgH="33012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4" y="1200"/>
                          <a:ext cx="960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656" name="Object 8">
            <a:extLst>
              <a:ext uri="{FF2B5EF4-FFF2-40B4-BE49-F238E27FC236}">
                <a16:creationId xmlns:a16="http://schemas.microsoft.com/office/drawing/2014/main" id="{F59B9614-FDC3-4812-ADA9-BB42590460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3025" y="1541463"/>
          <a:ext cx="2019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公式" r:id="rId7" imgW="2019240" imgH="330120" progId="Equation.3">
                  <p:embed/>
                </p:oleObj>
              </mc:Choice>
              <mc:Fallback>
                <p:oleObj name="公式" r:id="rId7" imgW="2019240" imgH="3301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3025" y="1541463"/>
                        <a:ext cx="2019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9">
            <a:extLst>
              <a:ext uri="{FF2B5EF4-FFF2-40B4-BE49-F238E27FC236}">
                <a16:creationId xmlns:a16="http://schemas.microsoft.com/office/drawing/2014/main" id="{BF289F11-64E9-4C5F-B696-11A895D3A4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37300" y="1246188"/>
          <a:ext cx="1752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公式" r:id="rId9" imgW="1752480" imgH="914400" progId="Equation.3">
                  <p:embed/>
                </p:oleObj>
              </mc:Choice>
              <mc:Fallback>
                <p:oleObj name="公式" r:id="rId9" imgW="1752480" imgH="914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1246188"/>
                        <a:ext cx="1752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10">
            <a:extLst>
              <a:ext uri="{FF2B5EF4-FFF2-40B4-BE49-F238E27FC236}">
                <a16:creationId xmlns:a16="http://schemas.microsoft.com/office/drawing/2014/main" id="{58507ED9-5CAD-4ABC-B14D-9904E1A6A0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279650"/>
          <a:ext cx="2235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公式" r:id="rId11" imgW="2234880" imgH="596880" progId="Equation.3">
                  <p:embed/>
                </p:oleObj>
              </mc:Choice>
              <mc:Fallback>
                <p:oleObj name="公式" r:id="rId11" imgW="2234880" imgH="5968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79650"/>
                        <a:ext cx="22352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Object 11">
            <a:extLst>
              <a:ext uri="{FF2B5EF4-FFF2-40B4-BE49-F238E27FC236}">
                <a16:creationId xmlns:a16="http://schemas.microsoft.com/office/drawing/2014/main" id="{085E1BCB-EC82-4711-98F3-242FDFCD59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2266950"/>
          <a:ext cx="5080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公式" r:id="rId13" imgW="5079960" imgH="596880" progId="Equation.3">
                  <p:embed/>
                </p:oleObj>
              </mc:Choice>
              <mc:Fallback>
                <p:oleObj name="公式" r:id="rId13" imgW="5079960" imgH="5968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266950"/>
                        <a:ext cx="50800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0" name="Object 12">
            <a:extLst>
              <a:ext uri="{FF2B5EF4-FFF2-40B4-BE49-F238E27FC236}">
                <a16:creationId xmlns:a16="http://schemas.microsoft.com/office/drawing/2014/main" id="{AFA5746F-159A-4D59-9438-059D0E0BA4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028950"/>
          <a:ext cx="2857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公式" r:id="rId15" imgW="2857320" imgH="571320" progId="Equation.3">
                  <p:embed/>
                </p:oleObj>
              </mc:Choice>
              <mc:Fallback>
                <p:oleObj name="公式" r:id="rId15" imgW="2857320" imgH="5713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28950"/>
                        <a:ext cx="2857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1" name="Object 13">
            <a:extLst>
              <a:ext uri="{FF2B5EF4-FFF2-40B4-BE49-F238E27FC236}">
                <a16:creationId xmlns:a16="http://schemas.microsoft.com/office/drawing/2014/main" id="{9C6CE685-5703-4D31-969D-66BBAC8A87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48100" y="3035300"/>
          <a:ext cx="4305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公式" r:id="rId17" imgW="4305240" imgH="571320" progId="Equation.3">
                  <p:embed/>
                </p:oleObj>
              </mc:Choice>
              <mc:Fallback>
                <p:oleObj name="公式" r:id="rId17" imgW="4305240" imgH="5713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0" y="3035300"/>
                        <a:ext cx="4305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2" name="Object 14">
            <a:extLst>
              <a:ext uri="{FF2B5EF4-FFF2-40B4-BE49-F238E27FC236}">
                <a16:creationId xmlns:a16="http://schemas.microsoft.com/office/drawing/2014/main" id="{FFBCE491-4F03-465F-8D4C-F9489166CB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8050" y="3714750"/>
          <a:ext cx="431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公式" r:id="rId19" imgW="4317840" imgH="571320" progId="Equation.3">
                  <p:embed/>
                </p:oleObj>
              </mc:Choice>
              <mc:Fallback>
                <p:oleObj name="公式" r:id="rId19" imgW="4317840" imgH="5713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3714750"/>
                        <a:ext cx="4318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3" name="Object 15">
            <a:extLst>
              <a:ext uri="{FF2B5EF4-FFF2-40B4-BE49-F238E27FC236}">
                <a16:creationId xmlns:a16="http://schemas.microsoft.com/office/drawing/2014/main" id="{5317BD78-5E04-4B86-ABF6-777BF4D711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324350"/>
          <a:ext cx="4368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公式" r:id="rId21" imgW="4368600" imgH="888840" progId="Equation.3">
                  <p:embed/>
                </p:oleObj>
              </mc:Choice>
              <mc:Fallback>
                <p:oleObj name="公式" r:id="rId21" imgW="4368600" imgH="8888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324350"/>
                        <a:ext cx="4368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6">
            <a:extLst>
              <a:ext uri="{FF2B5EF4-FFF2-40B4-BE49-F238E27FC236}">
                <a16:creationId xmlns:a16="http://schemas.microsoft.com/office/drawing/2014/main" id="{17326C44-7AF1-4F2E-927F-24D2F0C9A8F9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3638550"/>
            <a:ext cx="1066800" cy="1752600"/>
            <a:chOff x="4416" y="2448"/>
            <a:chExt cx="672" cy="1104"/>
          </a:xfrm>
        </p:grpSpPr>
        <p:sp>
          <p:nvSpPr>
            <p:cNvPr id="5142" name="AutoShape 17">
              <a:extLst>
                <a:ext uri="{FF2B5EF4-FFF2-40B4-BE49-F238E27FC236}">
                  <a16:creationId xmlns:a16="http://schemas.microsoft.com/office/drawing/2014/main" id="{5E3688E6-B958-482D-9D1B-705A31E052F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16" y="2448"/>
              <a:ext cx="672" cy="1104"/>
            </a:xfrm>
            <a:prstGeom prst="rtTriangl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5143" name="Group 18">
              <a:extLst>
                <a:ext uri="{FF2B5EF4-FFF2-40B4-BE49-F238E27FC236}">
                  <a16:creationId xmlns:a16="http://schemas.microsoft.com/office/drawing/2014/main" id="{6AE80CEB-AF84-4D5E-9651-15FA73648B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3329"/>
              <a:ext cx="179" cy="223"/>
              <a:chOff x="4512" y="3329"/>
              <a:chExt cx="179" cy="223"/>
            </a:xfrm>
          </p:grpSpPr>
          <p:graphicFrame>
            <p:nvGraphicFramePr>
              <p:cNvPr id="5135" name="Object 19">
                <a:extLst>
                  <a:ext uri="{FF2B5EF4-FFF2-40B4-BE49-F238E27FC236}">
                    <a16:creationId xmlns:a16="http://schemas.microsoft.com/office/drawing/2014/main" id="{6F626A6D-E8D2-4A4C-A783-F164BF85E99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88" y="3329"/>
              <a:ext cx="103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56" name="公式" r:id="rId23" imgW="164880" imgH="291960" progId="Equation.3">
                      <p:embed/>
                    </p:oleObj>
                  </mc:Choice>
                  <mc:Fallback>
                    <p:oleObj name="公式" r:id="rId23" imgW="164880" imgH="291960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88" y="3329"/>
                            <a:ext cx="103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44" name="Arc 20">
                <a:extLst>
                  <a:ext uri="{FF2B5EF4-FFF2-40B4-BE49-F238E27FC236}">
                    <a16:creationId xmlns:a16="http://schemas.microsoft.com/office/drawing/2014/main" id="{659A735D-40EA-4842-BC8A-04A7219415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2" y="3408"/>
                <a:ext cx="48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1 h 21600"/>
                  <a:gd name="T4" fmla="*/ 0 w 2160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7669" name="Object 21">
            <a:extLst>
              <a:ext uri="{FF2B5EF4-FFF2-40B4-BE49-F238E27FC236}">
                <a16:creationId xmlns:a16="http://schemas.microsoft.com/office/drawing/2014/main" id="{46D54C69-0A2D-4B40-B618-F516D49D5B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5163" y="4292600"/>
          <a:ext cx="2286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公式" r:id="rId25" imgW="228600" imgH="317160" progId="Equation.3">
                  <p:embed/>
                </p:oleObj>
              </mc:Choice>
              <mc:Fallback>
                <p:oleObj name="公式" r:id="rId25" imgW="228600" imgH="3171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5163" y="4292600"/>
                        <a:ext cx="2286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0" name="Object 22">
            <a:extLst>
              <a:ext uri="{FF2B5EF4-FFF2-40B4-BE49-F238E27FC236}">
                <a16:creationId xmlns:a16="http://schemas.microsoft.com/office/drawing/2014/main" id="{F8896F5E-630A-48A6-A9C4-E007CA43B4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0" y="4476750"/>
          <a:ext cx="265113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公式" r:id="rId27" imgW="266400" imgH="253800" progId="Equation.3">
                  <p:embed/>
                </p:oleObj>
              </mc:Choice>
              <mc:Fallback>
                <p:oleObj name="公式" r:id="rId27" imgW="266400" imgH="2538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4476750"/>
                        <a:ext cx="265113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1" name="Object 23">
            <a:extLst>
              <a:ext uri="{FF2B5EF4-FFF2-40B4-BE49-F238E27FC236}">
                <a16:creationId xmlns:a16="http://schemas.microsoft.com/office/drawing/2014/main" id="{CA19575B-5C10-4CD3-BB0E-C1BFB05095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0" y="5467350"/>
          <a:ext cx="124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公式" r:id="rId29" imgW="1244520" imgH="457200" progId="Equation.3">
                  <p:embed/>
                </p:oleObj>
              </mc:Choice>
              <mc:Fallback>
                <p:oleObj name="公式" r:id="rId29" imgW="1244520" imgH="457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467350"/>
                        <a:ext cx="1244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2" name="Object 24">
            <a:extLst>
              <a:ext uri="{FF2B5EF4-FFF2-40B4-BE49-F238E27FC236}">
                <a16:creationId xmlns:a16="http://schemas.microsoft.com/office/drawing/2014/main" id="{407FECFF-118C-494E-9A45-EEBCAFDBA1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6938" y="5270500"/>
          <a:ext cx="5321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公式" r:id="rId31" imgW="5321160" imgH="888840" progId="Equation.3">
                  <p:embed/>
                </p:oleObj>
              </mc:Choice>
              <mc:Fallback>
                <p:oleObj name="公式" r:id="rId31" imgW="5321160" imgH="8888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38" y="5270500"/>
                        <a:ext cx="5321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9" name="灯片编号占位符 3">
            <a:extLst>
              <a:ext uri="{FF2B5EF4-FFF2-40B4-BE49-F238E27FC236}">
                <a16:creationId xmlns:a16="http://schemas.microsoft.com/office/drawing/2014/main" id="{3ADFBE4E-6D75-4224-B817-2540E591B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F058B8A-7687-47FE-9305-C449844A854C}" type="slidenum">
              <a:rPr lang="en-US" altLang="zh-CN" sz="1400"/>
              <a:pPr eaLnBrk="1" hangingPunct="1"/>
              <a:t>7</a:t>
            </a:fld>
            <a:endParaRPr lang="en-US" altLang="zh-CN" sz="1400"/>
          </a:p>
        </p:txBody>
      </p:sp>
      <p:sp>
        <p:nvSpPr>
          <p:cNvPr id="6160" name="Text Box 2">
            <a:extLst>
              <a:ext uri="{FF2B5EF4-FFF2-40B4-BE49-F238E27FC236}">
                <a16:creationId xmlns:a16="http://schemas.microsoft.com/office/drawing/2014/main" id="{D07E07CD-00B4-42E6-A1A0-55B1F25E8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97313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800" b="1"/>
              <a:t>   </a:t>
            </a:r>
            <a:r>
              <a:rPr lang="zh-CN" altLang="en-US" sz="2800" b="1"/>
              <a:t>求</a:t>
            </a: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B4DFE722-6D17-46E5-B41A-562B6FF2A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19192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解</a:t>
            </a:r>
            <a:endParaRPr lang="zh-CN" altLang="en-US" sz="2800" b="1"/>
          </a:p>
        </p:txBody>
      </p:sp>
      <p:graphicFrame>
        <p:nvGraphicFramePr>
          <p:cNvPr id="6146" name="Object 4">
            <a:extLst>
              <a:ext uri="{FF2B5EF4-FFF2-40B4-BE49-F238E27FC236}">
                <a16:creationId xmlns:a16="http://schemas.microsoft.com/office/drawing/2014/main" id="{3F3C5679-7DBC-4102-81A6-3EDAD65EA4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3300" y="768350"/>
          <a:ext cx="3517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公式" r:id="rId3" imgW="3517560" imgH="927000" progId="Equation.3">
                  <p:embed/>
                </p:oleObj>
              </mc:Choice>
              <mc:Fallback>
                <p:oleObj name="公式" r:id="rId3" imgW="3517560" imgH="927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768350"/>
                        <a:ext cx="3517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>
            <a:extLst>
              <a:ext uri="{FF2B5EF4-FFF2-40B4-BE49-F238E27FC236}">
                <a16:creationId xmlns:a16="http://schemas.microsoft.com/office/drawing/2014/main" id="{EA2444B9-6F30-4AE8-8796-CA5A4A090B40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905000"/>
            <a:ext cx="1930400" cy="519113"/>
            <a:chOff x="1152" y="1200"/>
            <a:chExt cx="1216" cy="327"/>
          </a:xfrm>
        </p:grpSpPr>
        <p:sp>
          <p:nvSpPr>
            <p:cNvPr id="6167" name="Text Box 6">
              <a:extLst>
                <a:ext uri="{FF2B5EF4-FFF2-40B4-BE49-F238E27FC236}">
                  <a16:creationId xmlns:a16="http://schemas.microsoft.com/office/drawing/2014/main" id="{46742F7E-D729-4873-8063-87BE4162B9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200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令</a:t>
              </a:r>
            </a:p>
          </p:txBody>
        </p:sp>
        <p:graphicFrame>
          <p:nvGraphicFramePr>
            <p:cNvPr id="6158" name="Object 7">
              <a:extLst>
                <a:ext uri="{FF2B5EF4-FFF2-40B4-BE49-F238E27FC236}">
                  <a16:creationId xmlns:a16="http://schemas.microsoft.com/office/drawing/2014/main" id="{B8183BA4-0B5E-4FCA-AAC7-4AAB3FD1C7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1296"/>
            <a:ext cx="976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9" name="公式" r:id="rId5" imgW="1549080" imgH="291960" progId="Equation.3">
                    <p:embed/>
                  </p:oleObj>
                </mc:Choice>
                <mc:Fallback>
                  <p:oleObj name="公式" r:id="rId5" imgW="1549080" imgH="29196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296"/>
                          <a:ext cx="976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680" name="Object 8">
            <a:extLst>
              <a:ext uri="{FF2B5EF4-FFF2-40B4-BE49-F238E27FC236}">
                <a16:creationId xmlns:a16="http://schemas.microsoft.com/office/drawing/2014/main" id="{ACEC4277-59A8-4CC8-8C1F-886ECC1BE9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62750" y="1758950"/>
          <a:ext cx="1397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公式" r:id="rId7" imgW="1396800" imgH="914400" progId="Equation.3">
                  <p:embed/>
                </p:oleObj>
              </mc:Choice>
              <mc:Fallback>
                <p:oleObj name="公式" r:id="rId7" imgW="1396800" imgH="91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0" y="1758950"/>
                        <a:ext cx="1397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9">
            <a:extLst>
              <a:ext uri="{FF2B5EF4-FFF2-40B4-BE49-F238E27FC236}">
                <a16:creationId xmlns:a16="http://schemas.microsoft.com/office/drawing/2014/main" id="{CD4488CF-F3F0-43EA-9119-BB33797B84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5850" y="2006600"/>
          <a:ext cx="2743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公式" r:id="rId9" imgW="2743200" imgH="330120" progId="Equation.3">
                  <p:embed/>
                </p:oleObj>
              </mc:Choice>
              <mc:Fallback>
                <p:oleObj name="公式" r:id="rId9" imgW="2743200" imgH="3301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50" y="2006600"/>
                        <a:ext cx="2743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10">
            <a:extLst>
              <a:ext uri="{FF2B5EF4-FFF2-40B4-BE49-F238E27FC236}">
                <a16:creationId xmlns:a16="http://schemas.microsoft.com/office/drawing/2014/main" id="{0CEEAD76-3751-45E4-ABC4-FCF1057277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5750" y="2667000"/>
          <a:ext cx="2336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公式" r:id="rId11" imgW="2336760" imgH="939600" progId="Equation.3">
                  <p:embed/>
                </p:oleObj>
              </mc:Choice>
              <mc:Fallback>
                <p:oleObj name="公式" r:id="rId11" imgW="2336760" imgH="939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2667000"/>
                        <a:ext cx="2336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Object 11">
            <a:extLst>
              <a:ext uri="{FF2B5EF4-FFF2-40B4-BE49-F238E27FC236}">
                <a16:creationId xmlns:a16="http://schemas.microsoft.com/office/drawing/2014/main" id="{76D1CDF9-54E7-4FFE-867B-41ECC7289C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51300" y="2698750"/>
          <a:ext cx="2349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公式" r:id="rId13" imgW="2349360" imgH="888840" progId="Equation.3">
                  <p:embed/>
                </p:oleObj>
              </mc:Choice>
              <mc:Fallback>
                <p:oleObj name="公式" r:id="rId13" imgW="2349360" imgH="8888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2698750"/>
                        <a:ext cx="2349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Object 12">
            <a:extLst>
              <a:ext uri="{FF2B5EF4-FFF2-40B4-BE49-F238E27FC236}">
                <a16:creationId xmlns:a16="http://schemas.microsoft.com/office/drawing/2014/main" id="{28B64FCD-82D0-4458-9A84-6AC55A7C28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9700" y="3886200"/>
          <a:ext cx="1498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公式" r:id="rId15" imgW="1498320" imgH="571320" progId="Equation.3">
                  <p:embed/>
                </p:oleObj>
              </mc:Choice>
              <mc:Fallback>
                <p:oleObj name="公式" r:id="rId15" imgW="1498320" imgH="5713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3886200"/>
                        <a:ext cx="1498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5" name="Object 13">
            <a:extLst>
              <a:ext uri="{FF2B5EF4-FFF2-40B4-BE49-F238E27FC236}">
                <a16:creationId xmlns:a16="http://schemas.microsoft.com/office/drawing/2014/main" id="{37C496A4-A10E-44C4-9CC5-58B65D9203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3976688"/>
          <a:ext cx="32766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公式" r:id="rId17" imgW="3276360" imgH="406080" progId="Equation.3">
                  <p:embed/>
                </p:oleObj>
              </mc:Choice>
              <mc:Fallback>
                <p:oleObj name="公式" r:id="rId17" imgW="3276360" imgH="4060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976688"/>
                        <a:ext cx="32766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4">
            <a:extLst>
              <a:ext uri="{FF2B5EF4-FFF2-40B4-BE49-F238E27FC236}">
                <a16:creationId xmlns:a16="http://schemas.microsoft.com/office/drawing/2014/main" id="{044A8E51-6B56-4C80-B281-20EE40F8DAF2}"/>
              </a:ext>
            </a:extLst>
          </p:cNvPr>
          <p:cNvGrpSpPr>
            <a:grpSpLocks/>
          </p:cNvGrpSpPr>
          <p:nvPr/>
        </p:nvGrpSpPr>
        <p:grpSpPr bwMode="auto">
          <a:xfrm>
            <a:off x="6102350" y="3886200"/>
            <a:ext cx="1066800" cy="1752600"/>
            <a:chOff x="4416" y="2448"/>
            <a:chExt cx="672" cy="1104"/>
          </a:xfrm>
        </p:grpSpPr>
        <p:sp>
          <p:nvSpPr>
            <p:cNvPr id="6164" name="AutoShape 15">
              <a:extLst>
                <a:ext uri="{FF2B5EF4-FFF2-40B4-BE49-F238E27FC236}">
                  <a16:creationId xmlns:a16="http://schemas.microsoft.com/office/drawing/2014/main" id="{0F2C016F-6670-4373-93D0-252FED9944A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16" y="2448"/>
              <a:ext cx="672" cy="1104"/>
            </a:xfrm>
            <a:prstGeom prst="rtTriangl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6165" name="Group 16">
              <a:extLst>
                <a:ext uri="{FF2B5EF4-FFF2-40B4-BE49-F238E27FC236}">
                  <a16:creationId xmlns:a16="http://schemas.microsoft.com/office/drawing/2014/main" id="{2ED956EA-DD73-4BE2-A3CF-3498142490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3329"/>
              <a:ext cx="179" cy="223"/>
              <a:chOff x="4512" y="3329"/>
              <a:chExt cx="179" cy="223"/>
            </a:xfrm>
          </p:grpSpPr>
          <p:graphicFrame>
            <p:nvGraphicFramePr>
              <p:cNvPr id="6157" name="Object 17">
                <a:extLst>
                  <a:ext uri="{FF2B5EF4-FFF2-40B4-BE49-F238E27FC236}">
                    <a16:creationId xmlns:a16="http://schemas.microsoft.com/office/drawing/2014/main" id="{EBFF9063-DA2B-4C61-9917-EB852785752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88" y="3329"/>
              <a:ext cx="103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76" name="公式" r:id="rId19" imgW="164880" imgH="291960" progId="Equation.3">
                      <p:embed/>
                    </p:oleObj>
                  </mc:Choice>
                  <mc:Fallback>
                    <p:oleObj name="公式" r:id="rId19" imgW="164880" imgH="29196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88" y="3329"/>
                            <a:ext cx="103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66" name="Arc 18">
                <a:extLst>
                  <a:ext uri="{FF2B5EF4-FFF2-40B4-BE49-F238E27FC236}">
                    <a16:creationId xmlns:a16="http://schemas.microsoft.com/office/drawing/2014/main" id="{1CD946BE-1109-4974-8CD8-DAAD547FF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2" y="3408"/>
                <a:ext cx="48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1 h 21600"/>
                  <a:gd name="T4" fmla="*/ 0 w 2160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8691" name="Object 19">
            <a:extLst>
              <a:ext uri="{FF2B5EF4-FFF2-40B4-BE49-F238E27FC236}">
                <a16:creationId xmlns:a16="http://schemas.microsoft.com/office/drawing/2014/main" id="{659ECE46-08F6-4380-B682-95BDFB627D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4638" y="5670550"/>
          <a:ext cx="23971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公式" r:id="rId21" imgW="241200" imgH="253800" progId="Equation.3">
                  <p:embed/>
                </p:oleObj>
              </mc:Choice>
              <mc:Fallback>
                <p:oleObj name="公式" r:id="rId21" imgW="241200" imgH="253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638" y="5670550"/>
                        <a:ext cx="239712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2" name="Object 20">
            <a:extLst>
              <a:ext uri="{FF2B5EF4-FFF2-40B4-BE49-F238E27FC236}">
                <a16:creationId xmlns:a16="http://schemas.microsoft.com/office/drawing/2014/main" id="{751CCE35-79AA-44A3-94AF-B538FACF8D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0638" y="4572000"/>
          <a:ext cx="26511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公式" r:id="rId23" imgW="266400" imgH="253800" progId="Equation.3">
                  <p:embed/>
                </p:oleObj>
              </mc:Choice>
              <mc:Fallback>
                <p:oleObj name="公式" r:id="rId23" imgW="266400" imgH="253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0638" y="4572000"/>
                        <a:ext cx="265112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3" name="Object 21">
            <a:extLst>
              <a:ext uri="{FF2B5EF4-FFF2-40B4-BE49-F238E27FC236}">
                <a16:creationId xmlns:a16="http://schemas.microsoft.com/office/drawing/2014/main" id="{D2B7EF8D-8574-4082-B0EF-8229C0DA2E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88200" y="4648200"/>
          <a:ext cx="1422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公式" r:id="rId25" imgW="1422360" imgH="457200" progId="Equation.3">
                  <p:embed/>
                </p:oleObj>
              </mc:Choice>
              <mc:Fallback>
                <p:oleObj name="公式" r:id="rId25" imgW="142236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8200" y="4648200"/>
                        <a:ext cx="1422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4" name="Object 22">
            <a:extLst>
              <a:ext uri="{FF2B5EF4-FFF2-40B4-BE49-F238E27FC236}">
                <a16:creationId xmlns:a16="http://schemas.microsoft.com/office/drawing/2014/main" id="{BF80F1B9-695B-4132-81B8-F6D5A5E90C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2238" y="4749800"/>
          <a:ext cx="38100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公式" r:id="rId27" imgW="3809880" imgH="1117440" progId="Equation.3">
                  <p:embed/>
                </p:oleObj>
              </mc:Choice>
              <mc:Fallback>
                <p:oleObj name="公式" r:id="rId27" imgW="3809880" imgH="11174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238" y="4749800"/>
                        <a:ext cx="38100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灯片编号占位符 3">
            <a:extLst>
              <a:ext uri="{FF2B5EF4-FFF2-40B4-BE49-F238E27FC236}">
                <a16:creationId xmlns:a16="http://schemas.microsoft.com/office/drawing/2014/main" id="{0D330B85-49BD-481C-9A4D-755691A57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84D1320-84F7-4501-BE70-502C86AA5AB5}" type="slidenum">
              <a:rPr lang="en-US" altLang="zh-CN" sz="1400"/>
              <a:pPr eaLnBrk="1" hangingPunct="1"/>
              <a:t>8</a:t>
            </a:fld>
            <a:endParaRPr lang="en-US" altLang="zh-CN" sz="1400"/>
          </a:p>
        </p:txBody>
      </p:sp>
      <p:sp>
        <p:nvSpPr>
          <p:cNvPr id="7177" name="Text Box 2">
            <a:extLst>
              <a:ext uri="{FF2B5EF4-FFF2-40B4-BE49-F238E27FC236}">
                <a16:creationId xmlns:a16="http://schemas.microsoft.com/office/drawing/2014/main" id="{C3908F27-71CA-4C97-A36B-5A6D94DC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1430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说明</a:t>
            </a:r>
            <a:r>
              <a:rPr lang="en-US" altLang="zh-CN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</a:p>
        </p:txBody>
      </p:sp>
      <p:sp>
        <p:nvSpPr>
          <p:cNvPr id="7178" name="Text Box 3">
            <a:extLst>
              <a:ext uri="{FF2B5EF4-FFF2-40B4-BE49-F238E27FC236}">
                <a16:creationId xmlns:a16="http://schemas.microsoft.com/office/drawing/2014/main" id="{BF227366-C96F-4875-BC8C-06AD9EC22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174750"/>
            <a:ext cx="601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以上几例所使用的均为</a:t>
            </a:r>
            <a:r>
              <a:rPr lang="zh-CN" altLang="en-US" sz="2800" b="1">
                <a:solidFill>
                  <a:schemeClr val="accent2"/>
                </a:solidFill>
              </a:rPr>
              <a:t>三角代换</a:t>
            </a:r>
            <a:r>
              <a:rPr lang="en-US" altLang="zh-CN" sz="2800" b="1">
                <a:solidFill>
                  <a:schemeClr val="accent2"/>
                </a:solidFill>
              </a:rPr>
              <a:t>.</a:t>
            </a:r>
            <a:endParaRPr lang="en-US" altLang="zh-CN" sz="2800" b="1"/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644BD330-6D59-4675-A256-A5C49F640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0450" y="1766888"/>
            <a:ext cx="586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三角代换的</a:t>
            </a:r>
            <a:r>
              <a:rPr lang="zh-CN" altLang="en-US" sz="2800" b="1">
                <a:solidFill>
                  <a:srgbClr val="0033CC"/>
                </a:solidFill>
              </a:rPr>
              <a:t>目的</a:t>
            </a:r>
            <a:r>
              <a:rPr lang="zh-CN" altLang="en-US" sz="2800" b="1"/>
              <a:t>是化掉根式</a:t>
            </a:r>
            <a:r>
              <a:rPr lang="en-US" altLang="zh-CN" sz="2800" b="1"/>
              <a:t>.</a:t>
            </a:r>
          </a:p>
        </p:txBody>
      </p:sp>
      <p:sp>
        <p:nvSpPr>
          <p:cNvPr id="29701" name="Text Box 5">
            <a:extLst>
              <a:ext uri="{FF2B5EF4-FFF2-40B4-BE49-F238E27FC236}">
                <a16:creationId xmlns:a16="http://schemas.microsoft.com/office/drawing/2014/main" id="{609CB25D-0CFC-4F60-BB84-E73F96846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14600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一般规律如下：当被积函数中含有</a:t>
            </a:r>
          </a:p>
        </p:txBody>
      </p:sp>
      <p:graphicFrame>
        <p:nvGraphicFramePr>
          <p:cNvPr id="29702" name="Object 6">
            <a:extLst>
              <a:ext uri="{FF2B5EF4-FFF2-40B4-BE49-F238E27FC236}">
                <a16:creationId xmlns:a16="http://schemas.microsoft.com/office/drawing/2014/main" id="{19C90184-5AF3-440E-B85F-940CE6D584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7750" y="3244850"/>
          <a:ext cx="2197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公式" r:id="rId3" imgW="2197080" imgH="520560" progId="Equation.3">
                  <p:embed/>
                </p:oleObj>
              </mc:Choice>
              <mc:Fallback>
                <p:oleObj name="公式" r:id="rId3" imgW="2197080" imgH="520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3244850"/>
                        <a:ext cx="2197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Text Box 7">
            <a:extLst>
              <a:ext uri="{FF2B5EF4-FFF2-40B4-BE49-F238E27FC236}">
                <a16:creationId xmlns:a16="http://schemas.microsoft.com/office/drawing/2014/main" id="{1EA26001-069B-45EF-9697-C22AD8C8A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350" y="32004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可令</a:t>
            </a:r>
          </a:p>
        </p:txBody>
      </p:sp>
      <p:graphicFrame>
        <p:nvGraphicFramePr>
          <p:cNvPr id="29704" name="Object 8">
            <a:extLst>
              <a:ext uri="{FF2B5EF4-FFF2-40B4-BE49-F238E27FC236}">
                <a16:creationId xmlns:a16="http://schemas.microsoft.com/office/drawing/2014/main" id="{0FC3CE43-A636-4FFD-8100-632BD44175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0750" y="3290888"/>
          <a:ext cx="16383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公式" r:id="rId5" imgW="1638000" imgH="393480" progId="Equation.3">
                  <p:embed/>
                </p:oleObj>
              </mc:Choice>
              <mc:Fallback>
                <p:oleObj name="公式" r:id="rId5" imgW="163800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290888"/>
                        <a:ext cx="16383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9">
            <a:extLst>
              <a:ext uri="{FF2B5EF4-FFF2-40B4-BE49-F238E27FC236}">
                <a16:creationId xmlns:a16="http://schemas.microsoft.com/office/drawing/2014/main" id="{34C314AA-C1B9-411E-A4E9-9B740193DA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700" y="3975100"/>
          <a:ext cx="2235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公式" r:id="rId7" imgW="2234880" imgH="520560" progId="Equation.3">
                  <p:embed/>
                </p:oleObj>
              </mc:Choice>
              <mc:Fallback>
                <p:oleObj name="公式" r:id="rId7" imgW="2234880" imgH="5205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3975100"/>
                        <a:ext cx="2235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6" name="Text Box 10">
            <a:extLst>
              <a:ext uri="{FF2B5EF4-FFF2-40B4-BE49-F238E27FC236}">
                <a16:creationId xmlns:a16="http://schemas.microsoft.com/office/drawing/2014/main" id="{877E05CC-73E8-4899-98CF-19543B1C2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350" y="393065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可令</a:t>
            </a:r>
          </a:p>
        </p:txBody>
      </p:sp>
      <p:graphicFrame>
        <p:nvGraphicFramePr>
          <p:cNvPr id="29707" name="Object 11">
            <a:extLst>
              <a:ext uri="{FF2B5EF4-FFF2-40B4-BE49-F238E27FC236}">
                <a16:creationId xmlns:a16="http://schemas.microsoft.com/office/drawing/2014/main" id="{7672E878-3315-43A0-A687-A4B11F270C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9163" y="4052888"/>
          <a:ext cx="1701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公式" r:id="rId9" imgW="1701720" imgH="368280" progId="Equation.3">
                  <p:embed/>
                </p:oleObj>
              </mc:Choice>
              <mc:Fallback>
                <p:oleObj name="公式" r:id="rId9" imgW="1701720" imgH="3682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9163" y="4052888"/>
                        <a:ext cx="1701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12">
            <a:extLst>
              <a:ext uri="{FF2B5EF4-FFF2-40B4-BE49-F238E27FC236}">
                <a16:creationId xmlns:a16="http://schemas.microsoft.com/office/drawing/2014/main" id="{A0DDF4E7-BBEA-4AEB-8A2B-C2F29F033A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700" y="4660900"/>
          <a:ext cx="2235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公式" r:id="rId11" imgW="2234880" imgH="520560" progId="Equation.3">
                  <p:embed/>
                </p:oleObj>
              </mc:Choice>
              <mc:Fallback>
                <p:oleObj name="公式" r:id="rId11" imgW="2234880" imgH="5205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4660900"/>
                        <a:ext cx="2235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9" name="Text Box 13">
            <a:extLst>
              <a:ext uri="{FF2B5EF4-FFF2-40B4-BE49-F238E27FC236}">
                <a16:creationId xmlns:a16="http://schemas.microsoft.com/office/drawing/2014/main" id="{667DB61A-8616-4C1B-A5D1-5E5710037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350" y="461645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可令</a:t>
            </a:r>
          </a:p>
        </p:txBody>
      </p:sp>
      <p:graphicFrame>
        <p:nvGraphicFramePr>
          <p:cNvPr id="29710" name="Object 14">
            <a:extLst>
              <a:ext uri="{FF2B5EF4-FFF2-40B4-BE49-F238E27FC236}">
                <a16:creationId xmlns:a16="http://schemas.microsoft.com/office/drawing/2014/main" id="{C32E3A50-9093-4F0E-8B4B-754CCE3F8F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0750" y="4756150"/>
          <a:ext cx="163830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公式" r:id="rId13" imgW="1638000" imgH="291960" progId="Equation.3">
                  <p:embed/>
                </p:oleObj>
              </mc:Choice>
              <mc:Fallback>
                <p:oleObj name="公式" r:id="rId13" imgW="1638000" imgH="2919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4756150"/>
                        <a:ext cx="1638300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utoUpdateAnimBg="0"/>
      <p:bldP spid="29701" grpId="0" autoUpdateAnimBg="0"/>
      <p:bldP spid="29703" grpId="0" autoUpdateAnimBg="0"/>
      <p:bldP spid="29706" grpId="0" autoUpdateAnimBg="0"/>
      <p:bldP spid="2970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3" name="灯片编号占位符 3">
            <a:extLst>
              <a:ext uri="{FF2B5EF4-FFF2-40B4-BE49-F238E27FC236}">
                <a16:creationId xmlns:a16="http://schemas.microsoft.com/office/drawing/2014/main" id="{FB639E7B-F4E7-4542-B200-21028668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B94A03B-01D1-4DD6-A435-4630C78520FD}" type="slidenum">
              <a:rPr lang="en-US" altLang="zh-CN" sz="1400"/>
              <a:pPr eaLnBrk="1" hangingPunct="1"/>
              <a:t>9</a:t>
            </a:fld>
            <a:endParaRPr lang="en-US" altLang="zh-CN" sz="1400"/>
          </a:p>
        </p:txBody>
      </p:sp>
      <p:sp>
        <p:nvSpPr>
          <p:cNvPr id="8204" name="Text Box 2">
            <a:extLst>
              <a:ext uri="{FF2B5EF4-FFF2-40B4-BE49-F238E27FC236}">
                <a16:creationId xmlns:a16="http://schemas.microsoft.com/office/drawing/2014/main" id="{0A532D07-0BF6-43A7-8A99-A9F7A2F52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947738"/>
            <a:ext cx="7010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              </a:t>
            </a:r>
            <a:r>
              <a:rPr lang="zh-CN" altLang="en-US" sz="2800" b="1"/>
              <a:t>积分中为了化掉根式是否一定采用三角代换并不是绝对的，需根据被积函数的情况来定</a:t>
            </a:r>
            <a:r>
              <a:rPr lang="en-US" altLang="zh-CN" sz="2800" b="1"/>
              <a:t>.</a:t>
            </a:r>
          </a:p>
        </p:txBody>
      </p:sp>
      <p:sp>
        <p:nvSpPr>
          <p:cNvPr id="8205" name="Text Box 3">
            <a:extLst>
              <a:ext uri="{FF2B5EF4-FFF2-40B4-BE49-F238E27FC236}">
                <a16:creationId xmlns:a16="http://schemas.microsoft.com/office/drawing/2014/main" id="{7DC60E1C-D4A4-4176-ABA7-5E4D30066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9144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说明</a:t>
            </a:r>
            <a:r>
              <a:rPr lang="en-US" altLang="zh-CN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1F08266E-029E-47C4-8B28-8FE00C7D831D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362200"/>
            <a:ext cx="3200400" cy="1587500"/>
            <a:chOff x="672" y="1544"/>
            <a:chExt cx="2016" cy="1000"/>
          </a:xfrm>
        </p:grpSpPr>
        <p:sp>
          <p:nvSpPr>
            <p:cNvPr id="8211" name="Text Box 5">
              <a:extLst>
                <a:ext uri="{FF2B5EF4-FFF2-40B4-BE49-F238E27FC236}">
                  <a16:creationId xmlns:a16="http://schemas.microsoft.com/office/drawing/2014/main" id="{0E5097A6-93B8-44BC-A053-66753B324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705"/>
              <a:ext cx="13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r>
                <a:rPr lang="en-US" altLang="zh-CN" sz="2800" b="1"/>
                <a:t>   </a:t>
              </a:r>
              <a:r>
                <a:rPr lang="zh-CN" altLang="en-US" sz="2800" b="1"/>
                <a:t>求</a:t>
              </a:r>
            </a:p>
          </p:txBody>
        </p:sp>
        <p:sp>
          <p:nvSpPr>
            <p:cNvPr id="8212" name="Text Box 6">
              <a:extLst>
                <a:ext uri="{FF2B5EF4-FFF2-40B4-BE49-F238E27FC236}">
                  <a16:creationId xmlns:a16="http://schemas.microsoft.com/office/drawing/2014/main" id="{A67F975D-0207-4E73-A3CF-7D39C0C1F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217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 sz="2800" b="1"/>
            </a:p>
          </p:txBody>
        </p:sp>
        <p:graphicFrame>
          <p:nvGraphicFramePr>
            <p:cNvPr id="8202" name="Object 7">
              <a:extLst>
                <a:ext uri="{FF2B5EF4-FFF2-40B4-BE49-F238E27FC236}">
                  <a16:creationId xmlns:a16="http://schemas.microsoft.com/office/drawing/2014/main" id="{C6D2F4EA-A3A7-41C7-A9DB-6FC784A28F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6" y="1544"/>
            <a:ext cx="1152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3" name="公式" r:id="rId3" imgW="1828800" imgH="977760" progId="Equation.3">
                    <p:embed/>
                  </p:oleObj>
                </mc:Choice>
                <mc:Fallback>
                  <p:oleObj name="公式" r:id="rId3" imgW="1828800" imgH="97776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544"/>
                          <a:ext cx="1152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752" name="Rectangle 8">
            <a:extLst>
              <a:ext uri="{FF2B5EF4-FFF2-40B4-BE49-F238E27FC236}">
                <a16:creationId xmlns:a16="http://schemas.microsoft.com/office/drawing/2014/main" id="{1E23DCDF-8B1F-4A2B-9962-490D692A9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9800" y="2592388"/>
            <a:ext cx="3413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accent2"/>
                </a:solidFill>
              </a:rPr>
              <a:t>（三角代换很繁琐）</a:t>
            </a:r>
          </a:p>
        </p:txBody>
      </p:sp>
      <p:grpSp>
        <p:nvGrpSpPr>
          <p:cNvPr id="3" name="Group 9">
            <a:extLst>
              <a:ext uri="{FF2B5EF4-FFF2-40B4-BE49-F238E27FC236}">
                <a16:creationId xmlns:a16="http://schemas.microsoft.com/office/drawing/2014/main" id="{3612E096-7714-43A6-92BA-AD464192DD35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460750"/>
            <a:ext cx="2241550" cy="519113"/>
            <a:chOff x="1344" y="2332"/>
            <a:chExt cx="1412" cy="327"/>
          </a:xfrm>
        </p:grpSpPr>
        <p:graphicFrame>
          <p:nvGraphicFramePr>
            <p:cNvPr id="8201" name="Object 10">
              <a:extLst>
                <a:ext uri="{FF2B5EF4-FFF2-40B4-BE49-F238E27FC236}">
                  <a16:creationId xmlns:a16="http://schemas.microsoft.com/office/drawing/2014/main" id="{3015C4A6-AE0C-4D5E-A75E-0DAFAB77C0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60" y="2352"/>
            <a:ext cx="109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4" name="公式" r:id="rId5" imgW="1739880" imgH="457200" progId="Equation.3">
                    <p:embed/>
                  </p:oleObj>
                </mc:Choice>
                <mc:Fallback>
                  <p:oleObj name="公式" r:id="rId5" imgW="1739880" imgH="4572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0" y="2352"/>
                          <a:ext cx="109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0" name="Text Box 11">
              <a:extLst>
                <a:ext uri="{FF2B5EF4-FFF2-40B4-BE49-F238E27FC236}">
                  <a16:creationId xmlns:a16="http://schemas.microsoft.com/office/drawing/2014/main" id="{9BF9FB57-F2CF-4857-BF96-CAD500C9D0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332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令</a:t>
              </a:r>
            </a:p>
          </p:txBody>
        </p:sp>
      </p:grpSp>
      <p:graphicFrame>
        <p:nvGraphicFramePr>
          <p:cNvPr id="31756" name="Object 12">
            <a:extLst>
              <a:ext uri="{FF2B5EF4-FFF2-40B4-BE49-F238E27FC236}">
                <a16:creationId xmlns:a16="http://schemas.microsoft.com/office/drawing/2014/main" id="{4210D39A-8F48-4B65-80EB-3D90CA0BFA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5888" y="3511550"/>
          <a:ext cx="2184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公式" r:id="rId7" imgW="2184120" imgH="469800" progId="Equation.3">
                  <p:embed/>
                </p:oleObj>
              </mc:Choice>
              <mc:Fallback>
                <p:oleObj name="公式" r:id="rId7" imgW="2184120" imgH="469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5888" y="3511550"/>
                        <a:ext cx="2184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7" name="Object 13">
            <a:extLst>
              <a:ext uri="{FF2B5EF4-FFF2-40B4-BE49-F238E27FC236}">
                <a16:creationId xmlns:a16="http://schemas.microsoft.com/office/drawing/2014/main" id="{601BAFF2-4624-41D2-879D-C3EAC97C61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29388" y="3592513"/>
          <a:ext cx="15748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公式" r:id="rId9" imgW="1574640" imgH="393480" progId="Equation.3">
                  <p:embed/>
                </p:oleObj>
              </mc:Choice>
              <mc:Fallback>
                <p:oleObj name="公式" r:id="rId9" imgW="157464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9388" y="3592513"/>
                        <a:ext cx="15748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8" name="Object 14">
            <a:extLst>
              <a:ext uri="{FF2B5EF4-FFF2-40B4-BE49-F238E27FC236}">
                <a16:creationId xmlns:a16="http://schemas.microsoft.com/office/drawing/2014/main" id="{CEA86164-3F2E-484D-B512-20DE4B8E35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102100"/>
          <a:ext cx="1828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公式" r:id="rId11" imgW="1828800" imgH="977760" progId="Equation.3">
                  <p:embed/>
                </p:oleObj>
              </mc:Choice>
              <mc:Fallback>
                <p:oleObj name="公式" r:id="rId11" imgW="1828800" imgH="9777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02100"/>
                        <a:ext cx="1828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9" name="Object 15">
            <a:extLst>
              <a:ext uri="{FF2B5EF4-FFF2-40B4-BE49-F238E27FC236}">
                <a16:creationId xmlns:a16="http://schemas.microsoft.com/office/drawing/2014/main" id="{6AB5B6AB-B855-40DC-B4C4-ABA74B2634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4070350"/>
          <a:ext cx="2171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公式" r:id="rId12" imgW="2171520" imgH="1015920" progId="Equation.3">
                  <p:embed/>
                </p:oleObj>
              </mc:Choice>
              <mc:Fallback>
                <p:oleObj name="公式" r:id="rId12" imgW="2171520" imgH="10159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070350"/>
                        <a:ext cx="21717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0" name="Object 16">
            <a:extLst>
              <a:ext uri="{FF2B5EF4-FFF2-40B4-BE49-F238E27FC236}">
                <a16:creationId xmlns:a16="http://schemas.microsoft.com/office/drawing/2014/main" id="{1424744C-5526-429C-90D3-775460BB19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4406900"/>
          <a:ext cx="2755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公式" r:id="rId14" imgW="2755800" imgH="571320" progId="Equation.3">
                  <p:embed/>
                </p:oleObj>
              </mc:Choice>
              <mc:Fallback>
                <p:oleObj name="公式" r:id="rId14" imgW="2755800" imgH="5713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406900"/>
                        <a:ext cx="2755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1" name="Object 17">
            <a:extLst>
              <a:ext uri="{FF2B5EF4-FFF2-40B4-BE49-F238E27FC236}">
                <a16:creationId xmlns:a16="http://schemas.microsoft.com/office/drawing/2014/main" id="{23C333F4-163A-4315-BF99-6A595299FC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245100"/>
          <a:ext cx="2921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公式" r:id="rId16" imgW="2920680" imgH="888840" progId="Equation.3">
                  <p:embed/>
                </p:oleObj>
              </mc:Choice>
              <mc:Fallback>
                <p:oleObj name="公式" r:id="rId16" imgW="2920680" imgH="8888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245100"/>
                        <a:ext cx="2921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2" name="Object 18">
            <a:extLst>
              <a:ext uri="{FF2B5EF4-FFF2-40B4-BE49-F238E27FC236}">
                <a16:creationId xmlns:a16="http://schemas.microsoft.com/office/drawing/2014/main" id="{F383A601-78AD-4038-9A1F-8BBF868D62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5238750"/>
          <a:ext cx="5016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公式" r:id="rId18" imgW="5016240" imgH="888840" progId="Equation.3">
                  <p:embed/>
                </p:oleObj>
              </mc:Choice>
              <mc:Fallback>
                <p:oleObj name="公式" r:id="rId18" imgW="5016240" imgH="8888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238750"/>
                        <a:ext cx="5016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3" name="Rectangle 19">
            <a:extLst>
              <a:ext uri="{FF2B5EF4-FFF2-40B4-BE49-F238E27FC236}">
                <a16:creationId xmlns:a16="http://schemas.microsoft.com/office/drawing/2014/main" id="{8D36FAA8-8447-4F57-AF9B-E6ECBE6C0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63" y="3443288"/>
            <a:ext cx="1036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ea typeface="黑体" panose="02010609060101010101" pitchFamily="49" charset="-122"/>
              </a:rPr>
              <a:t>解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2" grpId="0" autoUpdateAnimBg="0"/>
      <p:bldP spid="31763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CCFFCC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E2FFE2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352</Words>
  <Application>Microsoft Office PowerPoint</Application>
  <PresentationFormat>全屏显示(4:3)</PresentationFormat>
  <Paragraphs>113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默认设计模板</vt:lpstr>
      <vt:lpstr>PowerPoint 演示文稿</vt:lpstr>
      <vt:lpstr>            第二类换元法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</dc:creator>
  <cp:lastModifiedBy>微软中国</cp:lastModifiedBy>
  <cp:revision>23</cp:revision>
  <dcterms:created xsi:type="dcterms:W3CDTF">2001-09-07T12:52:45Z</dcterms:created>
  <dcterms:modified xsi:type="dcterms:W3CDTF">2018-03-26T09:38:48Z</dcterms:modified>
</cp:coreProperties>
</file>