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63" r:id="rId5"/>
    <p:sldId id="259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FB342-5A43-46DC-AFB5-21E7D28DD3F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8489AF-968A-4C50-BEBD-0C4ADB6A47FC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Улучшить условия среды животных в зоопарке</a:t>
          </a:r>
          <a:endParaRPr lang="en-US"/>
        </a:p>
      </dgm:t>
    </dgm:pt>
    <dgm:pt modelId="{EEC5BCCC-85A4-4F2E-B106-CE3D8D034F36}" type="parTrans" cxnId="{C2CBB110-7EF0-4776-B029-00F8BC622A8E}">
      <dgm:prSet/>
      <dgm:spPr/>
      <dgm:t>
        <a:bodyPr/>
        <a:lstStyle/>
        <a:p>
          <a:endParaRPr lang="en-US"/>
        </a:p>
      </dgm:t>
    </dgm:pt>
    <dgm:pt modelId="{EC2EE198-6244-454D-AB47-7941AD27973E}" type="sibTrans" cxnId="{C2CBB110-7EF0-4776-B029-00F8BC622A8E}">
      <dgm:prSet/>
      <dgm:spPr/>
      <dgm:t>
        <a:bodyPr/>
        <a:lstStyle/>
        <a:p>
          <a:endParaRPr lang="en-US"/>
        </a:p>
      </dgm:t>
    </dgm:pt>
    <dgm:pt modelId="{E7D1CD86-A106-4201-9B1D-EA4E3977468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Оптимизировать расходы зоопарка, и увелить прибыль и инвестирование в эту область</a:t>
          </a:r>
          <a:endParaRPr lang="en-US"/>
        </a:p>
      </dgm:t>
    </dgm:pt>
    <dgm:pt modelId="{6B1CC260-7551-4144-9CB6-6D8321EB3E18}" type="parTrans" cxnId="{F6854EBB-5CF2-4D7B-ACE2-DA26D1BE31BE}">
      <dgm:prSet/>
      <dgm:spPr/>
      <dgm:t>
        <a:bodyPr/>
        <a:lstStyle/>
        <a:p>
          <a:endParaRPr lang="en-US"/>
        </a:p>
      </dgm:t>
    </dgm:pt>
    <dgm:pt modelId="{F8137AD0-337B-48B2-817D-A54AE2BF641A}" type="sibTrans" cxnId="{F6854EBB-5CF2-4D7B-ACE2-DA26D1BE31BE}">
      <dgm:prSet/>
      <dgm:spPr/>
      <dgm:t>
        <a:bodyPr/>
        <a:lstStyle/>
        <a:p>
          <a:endParaRPr lang="en-US"/>
        </a:p>
      </dgm:t>
    </dgm:pt>
    <dgm:pt modelId="{4A367C2E-9447-4C65-8475-5548FA6378AF}" type="pres">
      <dgm:prSet presAssocID="{038FB342-5A43-46DC-AFB5-21E7D28DD3F2}" presName="root" presStyleCnt="0">
        <dgm:presLayoutVars>
          <dgm:dir/>
          <dgm:resizeHandles val="exact"/>
        </dgm:presLayoutVars>
      </dgm:prSet>
      <dgm:spPr/>
    </dgm:pt>
    <dgm:pt modelId="{4A402D15-E3A0-4E1F-BB6B-84984CCD329A}" type="pres">
      <dgm:prSet presAssocID="{A48489AF-968A-4C50-BEBD-0C4ADB6A47FC}" presName="compNode" presStyleCnt="0"/>
      <dgm:spPr/>
    </dgm:pt>
    <dgm:pt modelId="{36038639-FA34-42AF-BDFE-405C61AB0FF1}" type="pres">
      <dgm:prSet presAssocID="{A48489AF-968A-4C50-BEBD-0C4ADB6A47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E0BD9AA6-DE0A-420C-919D-9CD1BBE7C1E2}" type="pres">
      <dgm:prSet presAssocID="{A48489AF-968A-4C50-BEBD-0C4ADB6A47FC}" presName="spaceRect" presStyleCnt="0"/>
      <dgm:spPr/>
    </dgm:pt>
    <dgm:pt modelId="{22BE548C-3D6B-462F-A2CB-330FCBDE7E60}" type="pres">
      <dgm:prSet presAssocID="{A48489AF-968A-4C50-BEBD-0C4ADB6A47FC}" presName="textRect" presStyleLbl="revTx" presStyleIdx="0" presStyleCnt="2">
        <dgm:presLayoutVars>
          <dgm:chMax val="1"/>
          <dgm:chPref val="1"/>
        </dgm:presLayoutVars>
      </dgm:prSet>
      <dgm:spPr/>
    </dgm:pt>
    <dgm:pt modelId="{970B2BE1-9E76-4CB4-B564-CD557F08CBA3}" type="pres">
      <dgm:prSet presAssocID="{EC2EE198-6244-454D-AB47-7941AD27973E}" presName="sibTrans" presStyleCnt="0"/>
      <dgm:spPr/>
    </dgm:pt>
    <dgm:pt modelId="{5ACCD3C2-4892-4BD5-A558-DC685ADC1616}" type="pres">
      <dgm:prSet presAssocID="{E7D1CD86-A106-4201-9B1D-EA4E3977468B}" presName="compNode" presStyleCnt="0"/>
      <dgm:spPr/>
    </dgm:pt>
    <dgm:pt modelId="{BBEE7289-B146-4D3E-B84D-D1257373FE11}" type="pres">
      <dgm:prSet presAssocID="{E7D1CD86-A106-4201-9B1D-EA4E397746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AB51272-4112-48C5-A63D-94957791BA50}" type="pres">
      <dgm:prSet presAssocID="{E7D1CD86-A106-4201-9B1D-EA4E3977468B}" presName="spaceRect" presStyleCnt="0"/>
      <dgm:spPr/>
    </dgm:pt>
    <dgm:pt modelId="{C373D81C-7794-4308-BBA6-F99235EB1CBE}" type="pres">
      <dgm:prSet presAssocID="{E7D1CD86-A106-4201-9B1D-EA4E3977468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CBB110-7EF0-4776-B029-00F8BC622A8E}" srcId="{038FB342-5A43-46DC-AFB5-21E7D28DD3F2}" destId="{A48489AF-968A-4C50-BEBD-0C4ADB6A47FC}" srcOrd="0" destOrd="0" parTransId="{EEC5BCCC-85A4-4F2E-B106-CE3D8D034F36}" sibTransId="{EC2EE198-6244-454D-AB47-7941AD27973E}"/>
    <dgm:cxn modelId="{617B2511-E3A4-42A8-B09B-E0079858E16C}" type="presOf" srcId="{038FB342-5A43-46DC-AFB5-21E7D28DD3F2}" destId="{4A367C2E-9447-4C65-8475-5548FA6378AF}" srcOrd="0" destOrd="0" presId="urn:microsoft.com/office/officeart/2018/2/layout/IconLabelList"/>
    <dgm:cxn modelId="{C17F1688-E71F-4BF4-AACC-9E673A86E374}" type="presOf" srcId="{A48489AF-968A-4C50-BEBD-0C4ADB6A47FC}" destId="{22BE548C-3D6B-462F-A2CB-330FCBDE7E60}" srcOrd="0" destOrd="0" presId="urn:microsoft.com/office/officeart/2018/2/layout/IconLabelList"/>
    <dgm:cxn modelId="{66CA879B-3476-463D-86E1-002C231A3A83}" type="presOf" srcId="{E7D1CD86-A106-4201-9B1D-EA4E3977468B}" destId="{C373D81C-7794-4308-BBA6-F99235EB1CBE}" srcOrd="0" destOrd="0" presId="urn:microsoft.com/office/officeart/2018/2/layout/IconLabelList"/>
    <dgm:cxn modelId="{F6854EBB-5CF2-4D7B-ACE2-DA26D1BE31BE}" srcId="{038FB342-5A43-46DC-AFB5-21E7D28DD3F2}" destId="{E7D1CD86-A106-4201-9B1D-EA4E3977468B}" srcOrd="1" destOrd="0" parTransId="{6B1CC260-7551-4144-9CB6-6D8321EB3E18}" sibTransId="{F8137AD0-337B-48B2-817D-A54AE2BF641A}"/>
    <dgm:cxn modelId="{F08B3B20-0477-4910-877E-F3BB850B26D2}" type="presParOf" srcId="{4A367C2E-9447-4C65-8475-5548FA6378AF}" destId="{4A402D15-E3A0-4E1F-BB6B-84984CCD329A}" srcOrd="0" destOrd="0" presId="urn:microsoft.com/office/officeart/2018/2/layout/IconLabelList"/>
    <dgm:cxn modelId="{8C3CA273-4EE5-4147-85BF-9462113F00C0}" type="presParOf" srcId="{4A402D15-E3A0-4E1F-BB6B-84984CCD329A}" destId="{36038639-FA34-42AF-BDFE-405C61AB0FF1}" srcOrd="0" destOrd="0" presId="urn:microsoft.com/office/officeart/2018/2/layout/IconLabelList"/>
    <dgm:cxn modelId="{238426E9-2226-4152-A8F3-5866E9FE7AEA}" type="presParOf" srcId="{4A402D15-E3A0-4E1F-BB6B-84984CCD329A}" destId="{E0BD9AA6-DE0A-420C-919D-9CD1BBE7C1E2}" srcOrd="1" destOrd="0" presId="urn:microsoft.com/office/officeart/2018/2/layout/IconLabelList"/>
    <dgm:cxn modelId="{406A34DA-5187-4D18-8155-FFE51FC5CBE8}" type="presParOf" srcId="{4A402D15-E3A0-4E1F-BB6B-84984CCD329A}" destId="{22BE548C-3D6B-462F-A2CB-330FCBDE7E60}" srcOrd="2" destOrd="0" presId="urn:microsoft.com/office/officeart/2018/2/layout/IconLabelList"/>
    <dgm:cxn modelId="{8BCFF98C-681F-444C-B1F4-9F9D2254BBD2}" type="presParOf" srcId="{4A367C2E-9447-4C65-8475-5548FA6378AF}" destId="{970B2BE1-9E76-4CB4-B564-CD557F08CBA3}" srcOrd="1" destOrd="0" presId="urn:microsoft.com/office/officeart/2018/2/layout/IconLabelList"/>
    <dgm:cxn modelId="{6A1796A8-29B5-4895-89BE-2A1DC26BA751}" type="presParOf" srcId="{4A367C2E-9447-4C65-8475-5548FA6378AF}" destId="{5ACCD3C2-4892-4BD5-A558-DC685ADC1616}" srcOrd="2" destOrd="0" presId="urn:microsoft.com/office/officeart/2018/2/layout/IconLabelList"/>
    <dgm:cxn modelId="{73608923-D9DB-4DF1-B8FC-F0EFF8B05991}" type="presParOf" srcId="{5ACCD3C2-4892-4BD5-A558-DC685ADC1616}" destId="{BBEE7289-B146-4D3E-B84D-D1257373FE11}" srcOrd="0" destOrd="0" presId="urn:microsoft.com/office/officeart/2018/2/layout/IconLabelList"/>
    <dgm:cxn modelId="{48D1F227-D8EF-4AEA-84C8-7F5998C0412E}" type="presParOf" srcId="{5ACCD3C2-4892-4BD5-A558-DC685ADC1616}" destId="{9AB51272-4112-48C5-A63D-94957791BA50}" srcOrd="1" destOrd="0" presId="urn:microsoft.com/office/officeart/2018/2/layout/IconLabelList"/>
    <dgm:cxn modelId="{5D112099-6C90-4154-AF8E-319780694020}" type="presParOf" srcId="{5ACCD3C2-4892-4BD5-A558-DC685ADC1616}" destId="{C373D81C-7794-4308-BBA6-F99235EB1C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7F635-B42D-417A-A211-CC719F39D7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3E28B5-0ED9-48D2-A2C1-543891B39A74}">
      <dgm:prSet/>
      <dgm:spPr/>
      <dgm:t>
        <a:bodyPr/>
        <a:lstStyle/>
        <a:p>
          <a:pPr>
            <a:defRPr cap="all"/>
          </a:pPr>
          <a:r>
            <a:rPr lang="ru-RU"/>
            <a:t>Сделать базу данных рекламодателей, для удобного  «прикрепления» животного и организации</a:t>
          </a:r>
          <a:endParaRPr lang="en-US"/>
        </a:p>
      </dgm:t>
    </dgm:pt>
    <dgm:pt modelId="{244364CC-B376-4F68-BAB6-FADE0D9E9084}" type="parTrans" cxnId="{FB5DA6B5-10F0-4E76-A713-98AE791E8FFD}">
      <dgm:prSet/>
      <dgm:spPr/>
      <dgm:t>
        <a:bodyPr/>
        <a:lstStyle/>
        <a:p>
          <a:endParaRPr lang="en-US"/>
        </a:p>
      </dgm:t>
    </dgm:pt>
    <dgm:pt modelId="{CFE30B5F-D2F8-4125-BEB8-A303000D2F37}" type="sibTrans" cxnId="{FB5DA6B5-10F0-4E76-A713-98AE791E8FFD}">
      <dgm:prSet/>
      <dgm:spPr/>
      <dgm:t>
        <a:bodyPr/>
        <a:lstStyle/>
        <a:p>
          <a:endParaRPr lang="en-US"/>
        </a:p>
      </dgm:t>
    </dgm:pt>
    <dgm:pt modelId="{6E8BE14F-4545-4B2A-82C8-D3EB8556ADFA}">
      <dgm:prSet/>
      <dgm:spPr/>
      <dgm:t>
        <a:bodyPr/>
        <a:lstStyle/>
        <a:p>
          <a:pPr>
            <a:defRPr cap="all"/>
          </a:pPr>
          <a:r>
            <a:rPr lang="ru-RU"/>
            <a:t>Добавить функционал с таблицей «Вольеры» </a:t>
          </a:r>
          <a:endParaRPr lang="en-US"/>
        </a:p>
      </dgm:t>
    </dgm:pt>
    <dgm:pt modelId="{49045795-BF45-4A3F-8DB7-13CC15F27D31}" type="parTrans" cxnId="{03CF11E5-2094-4ADE-B8C7-2CFE77B9EB55}">
      <dgm:prSet/>
      <dgm:spPr/>
      <dgm:t>
        <a:bodyPr/>
        <a:lstStyle/>
        <a:p>
          <a:endParaRPr lang="en-US"/>
        </a:p>
      </dgm:t>
    </dgm:pt>
    <dgm:pt modelId="{BD046F29-BFBA-4E32-B652-F7D7129B2A85}" type="sibTrans" cxnId="{03CF11E5-2094-4ADE-B8C7-2CFE77B9EB55}">
      <dgm:prSet/>
      <dgm:spPr/>
      <dgm:t>
        <a:bodyPr/>
        <a:lstStyle/>
        <a:p>
          <a:endParaRPr lang="en-US"/>
        </a:p>
      </dgm:t>
    </dgm:pt>
    <dgm:pt modelId="{0C1F834C-4A8D-43C4-ACB0-5EEEB8A9F7C6}">
      <dgm:prSet/>
      <dgm:spPr/>
      <dgm:t>
        <a:bodyPr/>
        <a:lstStyle/>
        <a:p>
          <a:pPr>
            <a:defRPr cap="all"/>
          </a:pPr>
          <a:r>
            <a:rPr lang="ru-RU"/>
            <a:t>Добавить параметры роста и веса, для отслеживания качества питания</a:t>
          </a:r>
          <a:endParaRPr lang="en-US"/>
        </a:p>
      </dgm:t>
    </dgm:pt>
    <dgm:pt modelId="{2575F872-506E-49BD-BDF7-646FAF4ADA09}" type="parTrans" cxnId="{FA85BB5B-7986-45D5-AA33-0B7F4B0FE22A}">
      <dgm:prSet/>
      <dgm:spPr/>
      <dgm:t>
        <a:bodyPr/>
        <a:lstStyle/>
        <a:p>
          <a:endParaRPr lang="en-US"/>
        </a:p>
      </dgm:t>
    </dgm:pt>
    <dgm:pt modelId="{BD80B646-762C-4D3E-A37B-03F18101660A}" type="sibTrans" cxnId="{FA85BB5B-7986-45D5-AA33-0B7F4B0FE22A}">
      <dgm:prSet/>
      <dgm:spPr/>
      <dgm:t>
        <a:bodyPr/>
        <a:lstStyle/>
        <a:p>
          <a:endParaRPr lang="en-US"/>
        </a:p>
      </dgm:t>
    </dgm:pt>
    <dgm:pt modelId="{9F78D2B2-714F-4B81-AE58-CDB25E46E548}">
      <dgm:prSet/>
      <dgm:spPr/>
      <dgm:t>
        <a:bodyPr/>
        <a:lstStyle/>
        <a:p>
          <a:pPr>
            <a:defRPr cap="all"/>
          </a:pPr>
          <a:r>
            <a:rPr lang="ru-RU"/>
            <a:t>Сделать удобный интерфейс сотрудникам</a:t>
          </a:r>
          <a:endParaRPr lang="en-US"/>
        </a:p>
      </dgm:t>
    </dgm:pt>
    <dgm:pt modelId="{2922A359-6D08-429E-9BC2-E0D60EE2769B}" type="parTrans" cxnId="{CE6C039E-0F45-476F-BC3D-25A142CD6D01}">
      <dgm:prSet/>
      <dgm:spPr/>
      <dgm:t>
        <a:bodyPr/>
        <a:lstStyle/>
        <a:p>
          <a:endParaRPr lang="en-US"/>
        </a:p>
      </dgm:t>
    </dgm:pt>
    <dgm:pt modelId="{D4988D25-1150-4C8A-947A-34C3EE5B4513}" type="sibTrans" cxnId="{CE6C039E-0F45-476F-BC3D-25A142CD6D01}">
      <dgm:prSet/>
      <dgm:spPr/>
      <dgm:t>
        <a:bodyPr/>
        <a:lstStyle/>
        <a:p>
          <a:endParaRPr lang="en-US"/>
        </a:p>
      </dgm:t>
    </dgm:pt>
    <dgm:pt modelId="{5B083023-E57A-4FFF-B6A6-39527F8C3249}" type="pres">
      <dgm:prSet presAssocID="{32D7F635-B42D-417A-A211-CC719F39D73E}" presName="root" presStyleCnt="0">
        <dgm:presLayoutVars>
          <dgm:dir/>
          <dgm:resizeHandles val="exact"/>
        </dgm:presLayoutVars>
      </dgm:prSet>
      <dgm:spPr/>
    </dgm:pt>
    <dgm:pt modelId="{8DBB1299-AEEC-40BC-B8AA-32B58E44940D}" type="pres">
      <dgm:prSet presAssocID="{883E28B5-0ED9-48D2-A2C1-543891B39A74}" presName="compNode" presStyleCnt="0"/>
      <dgm:spPr/>
    </dgm:pt>
    <dgm:pt modelId="{738ABF41-A259-46E5-ABD2-D6A7DB08C737}" type="pres">
      <dgm:prSet presAssocID="{883E28B5-0ED9-48D2-A2C1-543891B39A7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AA343E4-1F71-4DB1-A8F9-4EBEBE0F83DA}" type="pres">
      <dgm:prSet presAssocID="{883E28B5-0ED9-48D2-A2C1-543891B39A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85AA42AC-6B16-43FC-8907-3C7CDF60165F}" type="pres">
      <dgm:prSet presAssocID="{883E28B5-0ED9-48D2-A2C1-543891B39A74}" presName="spaceRect" presStyleCnt="0"/>
      <dgm:spPr/>
    </dgm:pt>
    <dgm:pt modelId="{38C81ECA-3238-4455-8590-102E5168F378}" type="pres">
      <dgm:prSet presAssocID="{883E28B5-0ED9-48D2-A2C1-543891B39A74}" presName="textRect" presStyleLbl="revTx" presStyleIdx="0" presStyleCnt="4">
        <dgm:presLayoutVars>
          <dgm:chMax val="1"/>
          <dgm:chPref val="1"/>
        </dgm:presLayoutVars>
      </dgm:prSet>
      <dgm:spPr/>
    </dgm:pt>
    <dgm:pt modelId="{A6FFECC9-8EF2-4C6C-8197-73BBD62A170D}" type="pres">
      <dgm:prSet presAssocID="{CFE30B5F-D2F8-4125-BEB8-A303000D2F37}" presName="sibTrans" presStyleCnt="0"/>
      <dgm:spPr/>
    </dgm:pt>
    <dgm:pt modelId="{8AFA0098-9B77-45F6-B510-84137DF423C7}" type="pres">
      <dgm:prSet presAssocID="{6E8BE14F-4545-4B2A-82C8-D3EB8556ADFA}" presName="compNode" presStyleCnt="0"/>
      <dgm:spPr/>
    </dgm:pt>
    <dgm:pt modelId="{5DAF1540-2EB2-4C42-A6F3-8F807A7D5E26}" type="pres">
      <dgm:prSet presAssocID="{6E8BE14F-4545-4B2A-82C8-D3EB8556ADF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92D6875-90EB-459D-A4E4-C3B0D576467B}" type="pres">
      <dgm:prSet presAssocID="{6E8BE14F-4545-4B2A-82C8-D3EB8556AD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986AC2-F526-4DDE-BBBD-EFE0DAC441B1}" type="pres">
      <dgm:prSet presAssocID="{6E8BE14F-4545-4B2A-82C8-D3EB8556ADFA}" presName="spaceRect" presStyleCnt="0"/>
      <dgm:spPr/>
    </dgm:pt>
    <dgm:pt modelId="{1C2F05FC-6F99-465F-9C14-717AE08EFCCC}" type="pres">
      <dgm:prSet presAssocID="{6E8BE14F-4545-4B2A-82C8-D3EB8556ADFA}" presName="textRect" presStyleLbl="revTx" presStyleIdx="1" presStyleCnt="4">
        <dgm:presLayoutVars>
          <dgm:chMax val="1"/>
          <dgm:chPref val="1"/>
        </dgm:presLayoutVars>
      </dgm:prSet>
      <dgm:spPr/>
    </dgm:pt>
    <dgm:pt modelId="{6F147365-7F58-44DC-A429-54C9AD5C1F5A}" type="pres">
      <dgm:prSet presAssocID="{BD046F29-BFBA-4E32-B652-F7D7129B2A85}" presName="sibTrans" presStyleCnt="0"/>
      <dgm:spPr/>
    </dgm:pt>
    <dgm:pt modelId="{2ECB73BD-2563-42D8-A266-C35E0523BEF5}" type="pres">
      <dgm:prSet presAssocID="{0C1F834C-4A8D-43C4-ACB0-5EEEB8A9F7C6}" presName="compNode" presStyleCnt="0"/>
      <dgm:spPr/>
    </dgm:pt>
    <dgm:pt modelId="{D57DE9F4-A728-4A49-A2DC-EAF51164D3A7}" type="pres">
      <dgm:prSet presAssocID="{0C1F834C-4A8D-43C4-ACB0-5EEEB8A9F7C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86765D-A9B9-4927-8CAD-686230D80298}" type="pres">
      <dgm:prSet presAssocID="{0C1F834C-4A8D-43C4-ACB0-5EEEB8A9F7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12C890EC-12E8-4F25-9AF7-6DEFF53C3198}" type="pres">
      <dgm:prSet presAssocID="{0C1F834C-4A8D-43C4-ACB0-5EEEB8A9F7C6}" presName="spaceRect" presStyleCnt="0"/>
      <dgm:spPr/>
    </dgm:pt>
    <dgm:pt modelId="{9FCF52A0-8E77-4BA1-B8E7-994A81130344}" type="pres">
      <dgm:prSet presAssocID="{0C1F834C-4A8D-43C4-ACB0-5EEEB8A9F7C6}" presName="textRect" presStyleLbl="revTx" presStyleIdx="2" presStyleCnt="4">
        <dgm:presLayoutVars>
          <dgm:chMax val="1"/>
          <dgm:chPref val="1"/>
        </dgm:presLayoutVars>
      </dgm:prSet>
      <dgm:spPr/>
    </dgm:pt>
    <dgm:pt modelId="{E75E3937-EBAD-4BEA-BFD3-0D1FA3101C89}" type="pres">
      <dgm:prSet presAssocID="{BD80B646-762C-4D3E-A37B-03F18101660A}" presName="sibTrans" presStyleCnt="0"/>
      <dgm:spPr/>
    </dgm:pt>
    <dgm:pt modelId="{280B57CA-BD44-4DC5-BBCC-90A5C2B48F82}" type="pres">
      <dgm:prSet presAssocID="{9F78D2B2-714F-4B81-AE58-CDB25E46E548}" presName="compNode" presStyleCnt="0"/>
      <dgm:spPr/>
    </dgm:pt>
    <dgm:pt modelId="{125B698A-FBF6-45E1-B165-87D0F2BB243D}" type="pres">
      <dgm:prSet presAssocID="{9F78D2B2-714F-4B81-AE58-CDB25E46E54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D38EA6C-10DF-41C1-89B8-A0883E850DAF}" type="pres">
      <dgm:prSet presAssocID="{9F78D2B2-714F-4B81-AE58-CDB25E46E5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98C2B79-9B41-428E-9CE7-2D17D9F699A8}" type="pres">
      <dgm:prSet presAssocID="{9F78D2B2-714F-4B81-AE58-CDB25E46E548}" presName="spaceRect" presStyleCnt="0"/>
      <dgm:spPr/>
    </dgm:pt>
    <dgm:pt modelId="{6516A785-5857-497B-B126-8477DF2CE88C}" type="pres">
      <dgm:prSet presAssocID="{9F78D2B2-714F-4B81-AE58-CDB25E46E5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860307-27B8-4FD5-9EFB-5104E1FF57FA}" type="presOf" srcId="{32D7F635-B42D-417A-A211-CC719F39D73E}" destId="{5B083023-E57A-4FFF-B6A6-39527F8C3249}" srcOrd="0" destOrd="0" presId="urn:microsoft.com/office/officeart/2018/5/layout/IconLeafLabelList"/>
    <dgm:cxn modelId="{FA85BB5B-7986-45D5-AA33-0B7F4B0FE22A}" srcId="{32D7F635-B42D-417A-A211-CC719F39D73E}" destId="{0C1F834C-4A8D-43C4-ACB0-5EEEB8A9F7C6}" srcOrd="2" destOrd="0" parTransId="{2575F872-506E-49BD-BDF7-646FAF4ADA09}" sibTransId="{BD80B646-762C-4D3E-A37B-03F18101660A}"/>
    <dgm:cxn modelId="{DA8B1E9D-1F32-4BFE-83C3-6A5D1AAEDB75}" type="presOf" srcId="{0C1F834C-4A8D-43C4-ACB0-5EEEB8A9F7C6}" destId="{9FCF52A0-8E77-4BA1-B8E7-994A81130344}" srcOrd="0" destOrd="0" presId="urn:microsoft.com/office/officeart/2018/5/layout/IconLeafLabelList"/>
    <dgm:cxn modelId="{CE6C039E-0F45-476F-BC3D-25A142CD6D01}" srcId="{32D7F635-B42D-417A-A211-CC719F39D73E}" destId="{9F78D2B2-714F-4B81-AE58-CDB25E46E548}" srcOrd="3" destOrd="0" parTransId="{2922A359-6D08-429E-9BC2-E0D60EE2769B}" sibTransId="{D4988D25-1150-4C8A-947A-34C3EE5B4513}"/>
    <dgm:cxn modelId="{FB5DA6B5-10F0-4E76-A713-98AE791E8FFD}" srcId="{32D7F635-B42D-417A-A211-CC719F39D73E}" destId="{883E28B5-0ED9-48D2-A2C1-543891B39A74}" srcOrd="0" destOrd="0" parTransId="{244364CC-B376-4F68-BAB6-FADE0D9E9084}" sibTransId="{CFE30B5F-D2F8-4125-BEB8-A303000D2F37}"/>
    <dgm:cxn modelId="{7F09B8B7-8BD2-4468-A111-FAC633FC05AD}" type="presOf" srcId="{883E28B5-0ED9-48D2-A2C1-543891B39A74}" destId="{38C81ECA-3238-4455-8590-102E5168F378}" srcOrd="0" destOrd="0" presId="urn:microsoft.com/office/officeart/2018/5/layout/IconLeafLabelList"/>
    <dgm:cxn modelId="{03CF11E5-2094-4ADE-B8C7-2CFE77B9EB55}" srcId="{32D7F635-B42D-417A-A211-CC719F39D73E}" destId="{6E8BE14F-4545-4B2A-82C8-D3EB8556ADFA}" srcOrd="1" destOrd="0" parTransId="{49045795-BF45-4A3F-8DB7-13CC15F27D31}" sibTransId="{BD046F29-BFBA-4E32-B652-F7D7129B2A85}"/>
    <dgm:cxn modelId="{CDBD52EE-3C0C-453E-AE80-1DD5AC45223C}" type="presOf" srcId="{6E8BE14F-4545-4B2A-82C8-D3EB8556ADFA}" destId="{1C2F05FC-6F99-465F-9C14-717AE08EFCCC}" srcOrd="0" destOrd="0" presId="urn:microsoft.com/office/officeart/2018/5/layout/IconLeafLabelList"/>
    <dgm:cxn modelId="{D080BCF2-C375-4C13-861F-54D148BE89DC}" type="presOf" srcId="{9F78D2B2-714F-4B81-AE58-CDB25E46E548}" destId="{6516A785-5857-497B-B126-8477DF2CE88C}" srcOrd="0" destOrd="0" presId="urn:microsoft.com/office/officeart/2018/5/layout/IconLeafLabelList"/>
    <dgm:cxn modelId="{548B7586-0536-4B87-AD2C-6C19101637CB}" type="presParOf" srcId="{5B083023-E57A-4FFF-B6A6-39527F8C3249}" destId="{8DBB1299-AEEC-40BC-B8AA-32B58E44940D}" srcOrd="0" destOrd="0" presId="urn:microsoft.com/office/officeart/2018/5/layout/IconLeafLabelList"/>
    <dgm:cxn modelId="{26B2D561-C6BA-4C42-884A-D0B8B4001C5F}" type="presParOf" srcId="{8DBB1299-AEEC-40BC-B8AA-32B58E44940D}" destId="{738ABF41-A259-46E5-ABD2-D6A7DB08C737}" srcOrd="0" destOrd="0" presId="urn:microsoft.com/office/officeart/2018/5/layout/IconLeafLabelList"/>
    <dgm:cxn modelId="{51CA4B4B-265F-4415-A5FB-D7F31DD247E9}" type="presParOf" srcId="{8DBB1299-AEEC-40BC-B8AA-32B58E44940D}" destId="{8AA343E4-1F71-4DB1-A8F9-4EBEBE0F83DA}" srcOrd="1" destOrd="0" presId="urn:microsoft.com/office/officeart/2018/5/layout/IconLeafLabelList"/>
    <dgm:cxn modelId="{1010ECF3-19FC-415F-8929-5A14817201AF}" type="presParOf" srcId="{8DBB1299-AEEC-40BC-B8AA-32B58E44940D}" destId="{85AA42AC-6B16-43FC-8907-3C7CDF60165F}" srcOrd="2" destOrd="0" presId="urn:microsoft.com/office/officeart/2018/5/layout/IconLeafLabelList"/>
    <dgm:cxn modelId="{E7B2431F-B4EB-4598-98C9-63179A05025B}" type="presParOf" srcId="{8DBB1299-AEEC-40BC-B8AA-32B58E44940D}" destId="{38C81ECA-3238-4455-8590-102E5168F378}" srcOrd="3" destOrd="0" presId="urn:microsoft.com/office/officeart/2018/5/layout/IconLeafLabelList"/>
    <dgm:cxn modelId="{FEF1215F-A74F-41E9-8DD5-1553CF82DD41}" type="presParOf" srcId="{5B083023-E57A-4FFF-B6A6-39527F8C3249}" destId="{A6FFECC9-8EF2-4C6C-8197-73BBD62A170D}" srcOrd="1" destOrd="0" presId="urn:microsoft.com/office/officeart/2018/5/layout/IconLeafLabelList"/>
    <dgm:cxn modelId="{AAB65F98-0B66-4C2C-9810-7366BBC2B6BA}" type="presParOf" srcId="{5B083023-E57A-4FFF-B6A6-39527F8C3249}" destId="{8AFA0098-9B77-45F6-B510-84137DF423C7}" srcOrd="2" destOrd="0" presId="urn:microsoft.com/office/officeart/2018/5/layout/IconLeafLabelList"/>
    <dgm:cxn modelId="{196FDDC1-1F2B-439A-A446-3BDD93279F91}" type="presParOf" srcId="{8AFA0098-9B77-45F6-B510-84137DF423C7}" destId="{5DAF1540-2EB2-4C42-A6F3-8F807A7D5E26}" srcOrd="0" destOrd="0" presId="urn:microsoft.com/office/officeart/2018/5/layout/IconLeafLabelList"/>
    <dgm:cxn modelId="{878EC06A-106B-4A2B-92B3-71EEAB7F2665}" type="presParOf" srcId="{8AFA0098-9B77-45F6-B510-84137DF423C7}" destId="{592D6875-90EB-459D-A4E4-C3B0D576467B}" srcOrd="1" destOrd="0" presId="urn:microsoft.com/office/officeart/2018/5/layout/IconLeafLabelList"/>
    <dgm:cxn modelId="{13E67981-A3E3-4E8E-8D63-12531F4CB6DE}" type="presParOf" srcId="{8AFA0098-9B77-45F6-B510-84137DF423C7}" destId="{B0986AC2-F526-4DDE-BBBD-EFE0DAC441B1}" srcOrd="2" destOrd="0" presId="urn:microsoft.com/office/officeart/2018/5/layout/IconLeafLabelList"/>
    <dgm:cxn modelId="{AD9A978F-3564-46FD-BBFD-98BC37428763}" type="presParOf" srcId="{8AFA0098-9B77-45F6-B510-84137DF423C7}" destId="{1C2F05FC-6F99-465F-9C14-717AE08EFCCC}" srcOrd="3" destOrd="0" presId="urn:microsoft.com/office/officeart/2018/5/layout/IconLeafLabelList"/>
    <dgm:cxn modelId="{5DE418F4-BC8A-450F-B8D5-CE5DEE53D510}" type="presParOf" srcId="{5B083023-E57A-4FFF-B6A6-39527F8C3249}" destId="{6F147365-7F58-44DC-A429-54C9AD5C1F5A}" srcOrd="3" destOrd="0" presId="urn:microsoft.com/office/officeart/2018/5/layout/IconLeafLabelList"/>
    <dgm:cxn modelId="{D1A721E7-0E75-4315-BC03-1784046E191F}" type="presParOf" srcId="{5B083023-E57A-4FFF-B6A6-39527F8C3249}" destId="{2ECB73BD-2563-42D8-A266-C35E0523BEF5}" srcOrd="4" destOrd="0" presId="urn:microsoft.com/office/officeart/2018/5/layout/IconLeafLabelList"/>
    <dgm:cxn modelId="{0B3D1A11-6824-410D-8CEB-64BA2A629502}" type="presParOf" srcId="{2ECB73BD-2563-42D8-A266-C35E0523BEF5}" destId="{D57DE9F4-A728-4A49-A2DC-EAF51164D3A7}" srcOrd="0" destOrd="0" presId="urn:microsoft.com/office/officeart/2018/5/layout/IconLeafLabelList"/>
    <dgm:cxn modelId="{F785117F-8143-43FF-988B-9B3CC6C18361}" type="presParOf" srcId="{2ECB73BD-2563-42D8-A266-C35E0523BEF5}" destId="{6986765D-A9B9-4927-8CAD-686230D80298}" srcOrd="1" destOrd="0" presId="urn:microsoft.com/office/officeart/2018/5/layout/IconLeafLabelList"/>
    <dgm:cxn modelId="{A3EEFAF3-66D7-4678-A52F-689514A89BDC}" type="presParOf" srcId="{2ECB73BD-2563-42D8-A266-C35E0523BEF5}" destId="{12C890EC-12E8-4F25-9AF7-6DEFF53C3198}" srcOrd="2" destOrd="0" presId="urn:microsoft.com/office/officeart/2018/5/layout/IconLeafLabelList"/>
    <dgm:cxn modelId="{ED6CC93C-B001-492C-9B37-96F6B627781C}" type="presParOf" srcId="{2ECB73BD-2563-42D8-A266-C35E0523BEF5}" destId="{9FCF52A0-8E77-4BA1-B8E7-994A81130344}" srcOrd="3" destOrd="0" presId="urn:microsoft.com/office/officeart/2018/5/layout/IconLeafLabelList"/>
    <dgm:cxn modelId="{540B3FE1-6E17-43A7-B8A8-8D6930E7C428}" type="presParOf" srcId="{5B083023-E57A-4FFF-B6A6-39527F8C3249}" destId="{E75E3937-EBAD-4BEA-BFD3-0D1FA3101C89}" srcOrd="5" destOrd="0" presId="urn:microsoft.com/office/officeart/2018/5/layout/IconLeafLabelList"/>
    <dgm:cxn modelId="{BC67A3C9-BC0D-44F4-BE2D-E7CEFCF810A0}" type="presParOf" srcId="{5B083023-E57A-4FFF-B6A6-39527F8C3249}" destId="{280B57CA-BD44-4DC5-BBCC-90A5C2B48F82}" srcOrd="6" destOrd="0" presId="urn:microsoft.com/office/officeart/2018/5/layout/IconLeafLabelList"/>
    <dgm:cxn modelId="{F0A1E30F-9DA4-44E7-AF47-73B4DA965BAC}" type="presParOf" srcId="{280B57CA-BD44-4DC5-BBCC-90A5C2B48F82}" destId="{125B698A-FBF6-45E1-B165-87D0F2BB243D}" srcOrd="0" destOrd="0" presId="urn:microsoft.com/office/officeart/2018/5/layout/IconLeafLabelList"/>
    <dgm:cxn modelId="{023B86CC-16C9-4596-B5C2-C220DB00D05E}" type="presParOf" srcId="{280B57CA-BD44-4DC5-BBCC-90A5C2B48F82}" destId="{6D38EA6C-10DF-41C1-89B8-A0883E850DAF}" srcOrd="1" destOrd="0" presId="urn:microsoft.com/office/officeart/2018/5/layout/IconLeafLabelList"/>
    <dgm:cxn modelId="{3F1E00E1-0177-4F99-AD85-AC0CC0784AB6}" type="presParOf" srcId="{280B57CA-BD44-4DC5-BBCC-90A5C2B48F82}" destId="{998C2B79-9B41-428E-9CE7-2D17D9F699A8}" srcOrd="2" destOrd="0" presId="urn:microsoft.com/office/officeart/2018/5/layout/IconLeafLabelList"/>
    <dgm:cxn modelId="{741AD029-0784-427F-9CC2-1C831CD80F9B}" type="presParOf" srcId="{280B57CA-BD44-4DC5-BBCC-90A5C2B48F82}" destId="{6516A785-5857-497B-B126-8477DF2CE8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8639-FA34-42AF-BDFE-405C61AB0FF1}">
      <dsp:nvSpPr>
        <dsp:cNvPr id="0" name=""/>
        <dsp:cNvSpPr/>
      </dsp:nvSpPr>
      <dsp:spPr>
        <a:xfrm>
          <a:off x="1747800" y="3437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548C-3D6B-462F-A2CB-330FCBDE7E60}">
      <dsp:nvSpPr>
        <dsp:cNvPr id="0" name=""/>
        <dsp:cNvSpPr/>
      </dsp:nvSpPr>
      <dsp:spPr>
        <a:xfrm>
          <a:off x="559800" y="275801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Улучшить условия среды животных в зоопарке</a:t>
          </a:r>
          <a:endParaRPr lang="en-US" sz="1700" kern="1200"/>
        </a:p>
      </dsp:txBody>
      <dsp:txXfrm>
        <a:off x="559800" y="2758017"/>
        <a:ext cx="4320000" cy="720000"/>
      </dsp:txXfrm>
    </dsp:sp>
    <dsp:sp modelId="{BBEE7289-B146-4D3E-B84D-D1257373FE11}">
      <dsp:nvSpPr>
        <dsp:cNvPr id="0" name=""/>
        <dsp:cNvSpPr/>
      </dsp:nvSpPr>
      <dsp:spPr>
        <a:xfrm>
          <a:off x="6823800" y="3437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3D81C-7794-4308-BBA6-F99235EB1CBE}">
      <dsp:nvSpPr>
        <dsp:cNvPr id="0" name=""/>
        <dsp:cNvSpPr/>
      </dsp:nvSpPr>
      <dsp:spPr>
        <a:xfrm>
          <a:off x="5635800" y="275801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Оптимизировать расходы зоопарка, и увелить прибыль и инвестирование в эту область</a:t>
          </a:r>
          <a:endParaRPr lang="en-US" sz="1700" kern="1200"/>
        </a:p>
      </dsp:txBody>
      <dsp:txXfrm>
        <a:off x="5635800" y="275801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ABF41-A259-46E5-ABD2-D6A7DB08C737}">
      <dsp:nvSpPr>
        <dsp:cNvPr id="0" name=""/>
        <dsp:cNvSpPr/>
      </dsp:nvSpPr>
      <dsp:spPr>
        <a:xfrm>
          <a:off x="973190" y="13756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43E4-1F71-4DB1-A8F9-4EBEBE0F83DA}">
      <dsp:nvSpPr>
        <dsp:cNvPr id="0" name=""/>
        <dsp:cNvSpPr/>
      </dsp:nvSpPr>
      <dsp:spPr>
        <a:xfrm>
          <a:off x="1242597" y="406968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1ECA-3238-4455-8590-102E5168F378}">
      <dsp:nvSpPr>
        <dsp:cNvPr id="0" name=""/>
        <dsp:cNvSpPr/>
      </dsp:nvSpPr>
      <dsp:spPr>
        <a:xfrm>
          <a:off x="569079" y="17954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Сделать базу данных рекламодателей, для удобного  «прикрепления» животного и организации</a:t>
          </a:r>
          <a:endParaRPr lang="en-US" sz="1200" kern="1200"/>
        </a:p>
      </dsp:txBody>
      <dsp:txXfrm>
        <a:off x="569079" y="1795451"/>
        <a:ext cx="2072362" cy="720000"/>
      </dsp:txXfrm>
    </dsp:sp>
    <dsp:sp modelId="{5DAF1540-2EB2-4C42-A6F3-8F807A7D5E26}">
      <dsp:nvSpPr>
        <dsp:cNvPr id="0" name=""/>
        <dsp:cNvSpPr/>
      </dsp:nvSpPr>
      <dsp:spPr>
        <a:xfrm>
          <a:off x="3408216" y="13756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D6875-90EB-459D-A4E4-C3B0D576467B}">
      <dsp:nvSpPr>
        <dsp:cNvPr id="0" name=""/>
        <dsp:cNvSpPr/>
      </dsp:nvSpPr>
      <dsp:spPr>
        <a:xfrm>
          <a:off x="3677623" y="406968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F05FC-6F99-465F-9C14-717AE08EFCCC}">
      <dsp:nvSpPr>
        <dsp:cNvPr id="0" name=""/>
        <dsp:cNvSpPr/>
      </dsp:nvSpPr>
      <dsp:spPr>
        <a:xfrm>
          <a:off x="3004105" y="17954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Добавить функционал с таблицей «Вольеры» </a:t>
          </a:r>
          <a:endParaRPr lang="en-US" sz="1200" kern="1200"/>
        </a:p>
      </dsp:txBody>
      <dsp:txXfrm>
        <a:off x="3004105" y="1795451"/>
        <a:ext cx="2072362" cy="720000"/>
      </dsp:txXfrm>
    </dsp:sp>
    <dsp:sp modelId="{D57DE9F4-A728-4A49-A2DC-EAF51164D3A7}">
      <dsp:nvSpPr>
        <dsp:cNvPr id="0" name=""/>
        <dsp:cNvSpPr/>
      </dsp:nvSpPr>
      <dsp:spPr>
        <a:xfrm>
          <a:off x="5843242" y="13756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6765D-A9B9-4927-8CAD-686230D80298}">
      <dsp:nvSpPr>
        <dsp:cNvPr id="0" name=""/>
        <dsp:cNvSpPr/>
      </dsp:nvSpPr>
      <dsp:spPr>
        <a:xfrm>
          <a:off x="6112649" y="406968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F52A0-8E77-4BA1-B8E7-994A81130344}">
      <dsp:nvSpPr>
        <dsp:cNvPr id="0" name=""/>
        <dsp:cNvSpPr/>
      </dsp:nvSpPr>
      <dsp:spPr>
        <a:xfrm>
          <a:off x="5439131" y="17954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Добавить параметры роста и веса, для отслеживания качества питания</a:t>
          </a:r>
          <a:endParaRPr lang="en-US" sz="1200" kern="1200"/>
        </a:p>
      </dsp:txBody>
      <dsp:txXfrm>
        <a:off x="5439131" y="1795451"/>
        <a:ext cx="2072362" cy="720000"/>
      </dsp:txXfrm>
    </dsp:sp>
    <dsp:sp modelId="{125B698A-FBF6-45E1-B165-87D0F2BB243D}">
      <dsp:nvSpPr>
        <dsp:cNvPr id="0" name=""/>
        <dsp:cNvSpPr/>
      </dsp:nvSpPr>
      <dsp:spPr>
        <a:xfrm>
          <a:off x="8278268" y="13756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EA6C-10DF-41C1-89B8-A0883E850DAF}">
      <dsp:nvSpPr>
        <dsp:cNvPr id="0" name=""/>
        <dsp:cNvSpPr/>
      </dsp:nvSpPr>
      <dsp:spPr>
        <a:xfrm>
          <a:off x="8547675" y="406968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6A785-5857-497B-B126-8477DF2CE88C}">
      <dsp:nvSpPr>
        <dsp:cNvPr id="0" name=""/>
        <dsp:cNvSpPr/>
      </dsp:nvSpPr>
      <dsp:spPr>
        <a:xfrm>
          <a:off x="7874157" y="17954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Сделать удобный интерфейс сотрудникам</a:t>
          </a:r>
          <a:endParaRPr lang="en-US" sz="1200" kern="1200"/>
        </a:p>
      </dsp:txBody>
      <dsp:txXfrm>
        <a:off x="7874157" y="179545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8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up of hand that is feeding an elephant">
            <a:extLst>
              <a:ext uri="{FF2B5EF4-FFF2-40B4-BE49-F238E27FC236}">
                <a16:creationId xmlns:a16="http://schemas.microsoft.com/office/drawing/2014/main" id="{DF4C2D3E-4DD2-AFC5-C45B-96ACAA3F4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38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98E81-AF6A-ECDE-953B-3DFA9011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Zoo DB project</a:t>
            </a:r>
            <a:endParaRPr lang="ru-KZ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43CB7-1EBD-D008-7B5C-D06C84BC0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 Baimurzin Daniel</a:t>
            </a:r>
            <a:endParaRPr lang="ru-K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73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27E01C-3721-40E1-89B1-A36800C3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EA50C-9047-40D9-AC97-30AFC62E9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91C3E-29A4-488E-89F5-8FA0F707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5A68DD-C28F-4D8D-AD04-1D8464416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2193087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28ADE5-CCDE-4A48-9BC9-387ADD3B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729241" y="3413575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D6405F-BE54-4E53-9AB3-43E7EAA3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30269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789F75-CE96-48CA-96F0-0BC5B02BD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5913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FF7548-C939-4C7F-8DA7-AEE171438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5299B37B-E6B7-41B7-BEC0-B0AB139CE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02E633-BBFB-4B84-A702-1F4B65D82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7EAEFA-882B-D5BE-A9B6-2BC84546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360" y="1880805"/>
            <a:ext cx="5313674" cy="1548191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Тема</a:t>
            </a:r>
            <a:r>
              <a:rPr lang="en-US" dirty="0"/>
              <a:t>: 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F1F0-6E00-BF81-BE05-E2D5D404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32" y="3657600"/>
            <a:ext cx="5313674" cy="260604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управления животными в зоопарке. База для хранения статуса каждого животного, их видов, сотрудников, питании, медицины, и взаимодействия между животными.</a:t>
            </a:r>
            <a:endParaRPr lang="ru-K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553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DDBF7D-C2A6-5C9C-E6B1-80997F8A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ru-RU" dirty="0"/>
              <a:t>Обо мне</a:t>
            </a:r>
            <a:r>
              <a:rPr lang="en-US" dirty="0"/>
              <a:t>: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3E17-E787-218F-0B8F-DCD2B42D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r>
              <a:rPr lang="ru-RU" dirty="0"/>
              <a:t>Студент 2-го курса МФТИ ФПМИ</a:t>
            </a:r>
          </a:p>
          <a:p>
            <a:r>
              <a:rPr lang="ru-RU" dirty="0"/>
              <a:t>Просто лютый челик(все что надо обо мне знать) </a:t>
            </a:r>
          </a:p>
          <a:p>
            <a:r>
              <a:rPr lang="ru-RU" dirty="0"/>
              <a:t>Тот самый, кто заботится о животных</a:t>
            </a:r>
          </a:p>
          <a:p>
            <a:pPr marL="0" indent="0">
              <a:buNone/>
            </a:pPr>
            <a:endParaRPr lang="ru-RU" dirty="0"/>
          </a:p>
          <a:p>
            <a:endParaRPr lang="ru-KZ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02D778-24C8-2832-55F6-C5352FC1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374" y="868081"/>
            <a:ext cx="464698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4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C703-573A-A7BF-D5C8-C498ED4C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чего?</a:t>
            </a:r>
            <a:endParaRPr lang="ru-KZ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D22D8E8-D050-B241-D7C9-BEAFCAC6DA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89408"/>
          <a:ext cx="10515600" cy="3821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79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628F8-422D-B307-495E-02851373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5"/>
            <a:ext cx="3695086" cy="14116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Концептуальная</a:t>
            </a:r>
            <a:r>
              <a:rPr lang="en-US" sz="3600" dirty="0"/>
              <a:t> </a:t>
            </a:r>
            <a:r>
              <a:rPr lang="en-US" sz="3600" dirty="0" err="1"/>
              <a:t>модель</a:t>
            </a:r>
            <a:r>
              <a:rPr lang="en-US" sz="3600" dirty="0"/>
              <a:t> </a:t>
            </a:r>
            <a:r>
              <a:rPr lang="en-US" sz="3600" dirty="0" err="1"/>
              <a:t>таблицы</a:t>
            </a:r>
            <a:endParaRPr lang="en-US" sz="36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B961FD-C221-20A0-B9C4-17EAF43D0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442" y="1649422"/>
            <a:ext cx="6383893" cy="4917928"/>
          </a:xfrm>
          <a:prstGeom prst="rect">
            <a:avLst/>
          </a:prstGeom>
        </p:spPr>
      </p:pic>
      <p:pic>
        <p:nvPicPr>
          <p:cNvPr id="5" name="Picture 16" descr="слон на прозрачном фоне нарисованные: 2 тыс изображений ...">
            <a:extLst>
              <a:ext uri="{FF2B5EF4-FFF2-40B4-BE49-F238E27FC236}">
                <a16:creationId xmlns:a16="http://schemas.microsoft.com/office/drawing/2014/main" id="{F11C89CB-A9CF-447B-0EC1-101AD7BA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59" y="2153923"/>
            <a:ext cx="4355417" cy="43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5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2DC45D-4CF5-3FB5-2C37-C823998B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Как я анализировал таблицу, и что я хотел этим показать ? </a:t>
            </a:r>
            <a:endParaRPr lang="ru-KZ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684C-6BD3-324D-CC3A-968C4235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Используя базу данных, можно анализировать</a:t>
            </a:r>
            <a:r>
              <a:rPr lang="en-US" dirty="0"/>
              <a:t>:</a:t>
            </a:r>
          </a:p>
          <a:p>
            <a:r>
              <a:rPr lang="ru-RU" dirty="0"/>
              <a:t>Данные о зарплатах</a:t>
            </a:r>
          </a:p>
          <a:p>
            <a:r>
              <a:rPr lang="ru-RU" dirty="0"/>
              <a:t>Данные о численности животных</a:t>
            </a:r>
          </a:p>
          <a:p>
            <a:r>
              <a:rPr lang="ru-RU" dirty="0"/>
              <a:t>Данные о посетителях(в будущем)</a:t>
            </a:r>
          </a:p>
          <a:p>
            <a:pPr marL="0" indent="0">
              <a:buNone/>
            </a:pPr>
            <a:endParaRPr lang="ru-KZ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B907E4-BC89-C4F7-EAA3-058503CB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60" y="1619338"/>
            <a:ext cx="4824168" cy="3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8C4A48C-F8E4-40F0-B8C7-796C50B4C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123" y="2794702"/>
            <a:ext cx="10928970" cy="345118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ECDB61-C78E-49AB-9D9C-862EAA5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440" y="6472"/>
            <a:ext cx="12201012" cy="6866993"/>
            <a:chOff x="-8440" y="6472"/>
            <a:chExt cx="12201012" cy="686699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84E4F0-03F3-4373-BC08-F3420C4D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8440" y="6472"/>
              <a:ext cx="12201012" cy="6866993"/>
              <a:chOff x="-8440" y="6472"/>
              <a:chExt cx="12201012" cy="686699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DF65987-4A36-4202-998C-5ADCB2FB94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11557299" y="2794702"/>
                <a:ext cx="634699" cy="1268599"/>
                <a:chOff x="11597128" y="2762119"/>
                <a:chExt cx="594872" cy="1268599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4238A89-F61E-46B4-A16C-1B27EEE4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1597128" y="2762119"/>
                  <a:ext cx="594347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5F870BE-1537-4939-A7CB-36BD777810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1597653" y="4030718"/>
                  <a:ext cx="594347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2D909DC-9CB0-43B2-BFFB-48C8D4B1A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-8440" y="2794702"/>
                <a:ext cx="648551" cy="1268599"/>
                <a:chOff x="11597131" y="2762119"/>
                <a:chExt cx="594869" cy="126859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EABC700-4E95-4450-BE4B-1149BC012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1597131" y="2762119"/>
                  <a:ext cx="594347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35CD64B-F95D-4CF3-B317-37DAF82F2E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1597653" y="4030718"/>
                  <a:ext cx="594347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5E01DCE-5018-4BED-8C6B-73E056494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72" y="6472"/>
                <a:ext cx="12192000" cy="6866993"/>
                <a:chOff x="572" y="6472"/>
                <a:chExt cx="12192000" cy="6866993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5A04438-598C-4217-B5F5-3982C30626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1667" y="6245884"/>
                  <a:ext cx="12189811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4B43FA3-78DB-4F9F-B889-D8B65C922B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572" y="596465"/>
                  <a:ext cx="12192000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69B4323-32F6-4DCF-94B4-36D819776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6200000">
                  <a:off x="8134324" y="3444509"/>
                  <a:ext cx="6857912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4214668-F898-4859-87D6-23D6EF0678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6200000">
                  <a:off x="-2794261" y="3435428"/>
                  <a:ext cx="6857912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F98E24-E208-40BF-B555-7B8DCEA3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34123" y="2794702"/>
              <a:ext cx="1092317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02E029-D445-9E63-E6CB-BAA436C9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522"/>
            <a:ext cx="10515588" cy="1984671"/>
          </a:xfrm>
        </p:spPr>
        <p:txBody>
          <a:bodyPr anchor="ctr">
            <a:normAutofit/>
          </a:bodyPr>
          <a:lstStyle/>
          <a:p>
            <a:r>
              <a:rPr lang="ru-RU" sz="5200" dirty="0"/>
              <a:t>Планируемые введния</a:t>
            </a:r>
            <a:endParaRPr lang="ru-KZ" sz="5200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A428A671-D444-8023-E62B-54297B6F9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521568"/>
              </p:ext>
            </p:extLst>
          </p:nvPr>
        </p:nvGraphicFramePr>
        <p:xfrm>
          <a:off x="838200" y="3193787"/>
          <a:ext cx="10515600" cy="265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94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Слон | Copyright battle вики | Fandom">
            <a:extLst>
              <a:ext uri="{FF2B5EF4-FFF2-40B4-BE49-F238E27FC236}">
                <a16:creationId xmlns:a16="http://schemas.microsoft.com/office/drawing/2014/main" id="{DEDC8A1D-907C-CE44-F7AA-AF90DBA937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" r="-1" b="9104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D847C-06A8-1684-C88C-DCEBAFF0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3503980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323820"/>
      </a:dk2>
      <a:lt2>
        <a:srgbClr val="E8E2E4"/>
      </a:lt2>
      <a:accent1>
        <a:srgbClr val="46B295"/>
      </a:accent1>
      <a:accent2>
        <a:srgbClr val="3BB160"/>
      </a:accent2>
      <a:accent3>
        <a:srgbClr val="52B647"/>
      </a:accent3>
      <a:accent4>
        <a:srgbClr val="78B13B"/>
      </a:accent4>
      <a:accent5>
        <a:srgbClr val="A0A641"/>
      </a:accent5>
      <a:accent6>
        <a:srgbClr val="B1883B"/>
      </a:accent6>
      <a:hlink>
        <a:srgbClr val="758A2E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Footlight MT Light</vt:lpstr>
      <vt:lpstr>ArchVTI</vt:lpstr>
      <vt:lpstr>Zoo DB project</vt:lpstr>
      <vt:lpstr>Тема: </vt:lpstr>
      <vt:lpstr>Обо мне:</vt:lpstr>
      <vt:lpstr>Для чего?</vt:lpstr>
      <vt:lpstr>Концептуальная модель таблицы</vt:lpstr>
      <vt:lpstr>Как я анализировал таблицу, и что я хотел этим показать ? </vt:lpstr>
      <vt:lpstr>Планируемые введния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DB project</dc:title>
  <dc:creator>Даниэль Баймурзин</dc:creator>
  <cp:lastModifiedBy>Даниэль Баймурзин</cp:lastModifiedBy>
  <cp:revision>2</cp:revision>
  <dcterms:created xsi:type="dcterms:W3CDTF">2023-05-03T00:55:25Z</dcterms:created>
  <dcterms:modified xsi:type="dcterms:W3CDTF">2023-05-03T09:20:24Z</dcterms:modified>
</cp:coreProperties>
</file>