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5143500" type="screen16x9"/>
  <p:notesSz cx="6858000" cy="9144000"/>
  <p:embeddedFontLst>
    <p:embeddedFont>
      <p:font typeface="Anton" pitchFamily="2" charset="0"/>
      <p:regular r:id="rId9"/>
    </p:embeddedFont>
    <p:embeddedFont>
      <p:font typeface="Bebas Neue" panose="020B0604020202020204" charset="0"/>
      <p:regular r:id="rId10"/>
    </p:embeddedFont>
    <p:embeddedFont>
      <p:font typeface="Catamaran" panose="020B0604020202020204" charset="0"/>
      <p:regular r:id="rId11"/>
      <p:bold r:id="rId12"/>
    </p:embeddedFont>
    <p:embeddedFont>
      <p:font typeface="Nunito Light" pitchFamily="2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692D5A-74A1-45F4-94BD-4DDCC71AB8F0}">
  <a:tblStyle styleId="{10692D5A-74A1-45F4-94BD-4DDCC71AB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76DAC7-A6D3-4022-B81B-2860835625C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164816" y="3526194"/>
            <a:ext cx="209624" cy="2539086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8202187" y="-679108"/>
            <a:ext cx="457158" cy="2310231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5"/>
          <p:cNvSpPr txBox="1">
            <a:spLocks noGrp="1"/>
          </p:cNvSpPr>
          <p:nvPr>
            <p:ph type="subTitle" idx="1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subTitle" idx="2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6" name="Google Shape;396;p15"/>
          <p:cNvGrpSpPr/>
          <p:nvPr/>
        </p:nvGrpSpPr>
        <p:grpSpPr>
          <a:xfrm>
            <a:off x="720015" y="4025448"/>
            <a:ext cx="1206865" cy="2539995"/>
            <a:chOff x="1390914" y="2912672"/>
            <a:chExt cx="664463" cy="1398445"/>
          </a:xfrm>
        </p:grpSpPr>
        <p:sp>
          <p:nvSpPr>
            <p:cNvPr id="397" name="Google Shape;397;p15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>
            <a:off x="7548076" y="3920250"/>
            <a:ext cx="882709" cy="3171055"/>
            <a:chOff x="8623429" y="2586962"/>
            <a:chExt cx="478381" cy="1718543"/>
          </a:xfrm>
        </p:grpSpPr>
        <p:sp>
          <p:nvSpPr>
            <p:cNvPr id="412" name="Google Shape;412;p15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15"/>
          <p:cNvGrpSpPr/>
          <p:nvPr/>
        </p:nvGrpSpPr>
        <p:grpSpPr>
          <a:xfrm>
            <a:off x="1885691" y="4025467"/>
            <a:ext cx="771581" cy="2505661"/>
            <a:chOff x="6278982" y="2751992"/>
            <a:chExt cx="478381" cy="1553513"/>
          </a:xfrm>
        </p:grpSpPr>
        <p:sp>
          <p:nvSpPr>
            <p:cNvPr id="424" name="Google Shape;424;p15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5"/>
          <p:cNvGrpSpPr/>
          <p:nvPr/>
        </p:nvGrpSpPr>
        <p:grpSpPr>
          <a:xfrm>
            <a:off x="2771212" y="4251934"/>
            <a:ext cx="708512" cy="2313501"/>
            <a:chOff x="6961407" y="2871131"/>
            <a:chExt cx="439278" cy="1434374"/>
          </a:xfrm>
        </p:grpSpPr>
        <p:sp>
          <p:nvSpPr>
            <p:cNvPr id="434" name="Google Shape;434;p15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6864701" y="3920254"/>
            <a:ext cx="633516" cy="2217456"/>
            <a:chOff x="7780935" y="2930680"/>
            <a:chExt cx="392780" cy="1374825"/>
          </a:xfrm>
        </p:grpSpPr>
        <p:sp>
          <p:nvSpPr>
            <p:cNvPr id="442" name="Google Shape;442;p1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15"/>
          <p:cNvGrpSpPr/>
          <p:nvPr/>
        </p:nvGrpSpPr>
        <p:grpSpPr>
          <a:xfrm>
            <a:off x="6328335" y="3920219"/>
            <a:ext cx="438811" cy="2217514"/>
            <a:chOff x="1015564" y="2912672"/>
            <a:chExt cx="276730" cy="1398445"/>
          </a:xfrm>
        </p:grpSpPr>
        <p:sp>
          <p:nvSpPr>
            <p:cNvPr id="449" name="Google Shape;449;p1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1" r:id="rId6"/>
    <p:sldLayoutId id="2147483668" r:id="rId7"/>
    <p:sldLayoutId id="2147483677" r:id="rId8"/>
    <p:sldLayoutId id="214748367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Ionic - Angular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Oscar Mauricio Areiza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Diego Mora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Hermes Pascuas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A835C80-E6E9-4D8A-9DB8-BD72F280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1238986"/>
            <a:ext cx="2076672" cy="20766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91008AC-A9B7-430A-96D7-D8A12A161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778" y="3123521"/>
            <a:ext cx="4408714" cy="14913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¿Qué es un component?</a:t>
            </a: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3916E0-2018-C700-7639-35794D171319}"/>
              </a:ext>
            </a:extLst>
          </p:cNvPr>
          <p:cNvSpPr txBox="1"/>
          <p:nvPr/>
        </p:nvSpPr>
        <p:spPr>
          <a:xfrm>
            <a:off x="556438" y="1663809"/>
            <a:ext cx="81835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Un componente es una pieza reutilizable de código que representa una parte visual y funcional de una interfaz de usuario (UI).En términos simples:</a:t>
            </a:r>
          </a:p>
          <a:p>
            <a:endParaRPr lang="es-E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 Un componente puede ser un botón, una tarjeta, un formulario, una barra de navegación o cualquier elemento que el usuario vea y/o con el que interactúe.</a:t>
            </a:r>
          </a:p>
          <a:p>
            <a:endParaRPr lang="es-ES" dirty="0">
              <a:solidFill>
                <a:schemeClr val="bg1">
                  <a:lumMod val="10000"/>
                  <a:lumOff val="90000"/>
                </a:schemeClr>
              </a:solidFill>
            </a:endParaRPr>
          </a:p>
          <a:p>
            <a:r>
              <a:rPr lang="es-ES" dirty="0">
                <a:solidFill>
                  <a:schemeClr val="bg1">
                    <a:lumMod val="10000"/>
                    <a:lumOff val="90000"/>
                  </a:schemeClr>
                </a:solidFill>
              </a:rPr>
              <a:t>Está compuesto por: HTML: La estructura visual (vista), CSS/SCSS: Los estilos, TS/JS: La lógica y la funcionalidad</a:t>
            </a:r>
            <a:endParaRPr lang="es-CO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127CC07-C663-BBDB-9761-5442554E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313" y="1645737"/>
            <a:ext cx="2921229" cy="20879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EFE8535-99F8-C04C-6034-7C9A7FB96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46" y="1645737"/>
            <a:ext cx="3299630" cy="208794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9DF910A0-C5F1-12F4-4C7A-3C998A8E8FA3}"/>
              </a:ext>
            </a:extLst>
          </p:cNvPr>
          <p:cNvSpPr txBox="1"/>
          <p:nvPr/>
        </p:nvSpPr>
        <p:spPr>
          <a:xfrm>
            <a:off x="371384" y="671159"/>
            <a:ext cx="64946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>
                    <a:lumMod val="10000"/>
                    <a:lumOff val="90000"/>
                  </a:schemeClr>
                </a:solidFill>
              </a:rPr>
              <a:t>Podemos encontrar dos ejemplo de componentes, tales como </a:t>
            </a:r>
            <a:r>
              <a:rPr lang="es-CO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check</a:t>
            </a:r>
            <a:r>
              <a:rPr lang="es-CO" dirty="0">
                <a:solidFill>
                  <a:schemeClr val="bg1">
                    <a:lumMod val="10000"/>
                    <a:lumOff val="90000"/>
                  </a:schemeClr>
                </a:solidFill>
              </a:rPr>
              <a:t>-box o también botones que nos servirán sea para un formulario o para algo en general dependiendo el uso que queramos.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8"/>
          <p:cNvSpPr txBox="1">
            <a:spLocks noGrp="1"/>
          </p:cNvSpPr>
          <p:nvPr>
            <p:ph type="title"/>
          </p:nvPr>
        </p:nvSpPr>
        <p:spPr>
          <a:xfrm>
            <a:off x="720000" y="7715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¿Para qué sirve un componente?</a:t>
            </a:r>
            <a:endParaRPr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5E3D04D-65EA-A3FB-4BF2-547622B816D3}"/>
              </a:ext>
            </a:extLst>
          </p:cNvPr>
          <p:cNvSpPr txBox="1"/>
          <p:nvPr/>
        </p:nvSpPr>
        <p:spPr>
          <a:xfrm>
            <a:off x="1831665" y="1663809"/>
            <a:ext cx="53282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>
                <a:solidFill>
                  <a:schemeClr val="tx1"/>
                </a:solidFill>
              </a:rPr>
              <a:t>Un componente sirve para:</a:t>
            </a:r>
          </a:p>
          <a:p>
            <a:pPr>
              <a:buNone/>
            </a:pPr>
            <a:endParaRPr lang="es-E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Reutilizar código (evita repetir el mismo diseño o lógica en -varias partes).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Facilitar el mantenimiento y escalabilidad de la aplicación.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Mejorar la organización del proyecto.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Dividir la aplicación en bloques independientes y fáciles de probar.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¿Cómo se usa en Ionic con Angular?</a:t>
            </a:r>
            <a:endParaRPr dirty="0"/>
          </a:p>
        </p:txBody>
      </p:sp>
      <p:sp>
        <p:nvSpPr>
          <p:cNvPr id="871" name="Google Shape;871;p40"/>
          <p:cNvSpPr txBox="1">
            <a:spLocks noGrp="1"/>
          </p:cNvSpPr>
          <p:nvPr>
            <p:ph type="subTitle" idx="1"/>
          </p:nvPr>
        </p:nvSpPr>
        <p:spPr>
          <a:xfrm>
            <a:off x="1499286" y="2420774"/>
            <a:ext cx="3547289" cy="1391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Entonces si queremos crear un componente en Ionic + Angular, el codigo a realizar en nuestro cmd dentro del archivo del proyecto que se creó es el siguiente: </a:t>
            </a:r>
            <a:r>
              <a:rPr lang="es-CO" dirty="0"/>
              <a:t>ionic generate component Persona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40"/>
          <p:cNvSpPr txBox="1">
            <a:spLocks noGrp="1"/>
          </p:cNvSpPr>
          <p:nvPr>
            <p:ph type="subTitle" idx="2"/>
          </p:nvPr>
        </p:nvSpPr>
        <p:spPr>
          <a:xfrm>
            <a:off x="1428109" y="1143100"/>
            <a:ext cx="3626456" cy="1391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En </a:t>
            </a:r>
            <a:r>
              <a:rPr lang="es-ES" b="1" dirty="0"/>
              <a:t>Ionic + Angular</a:t>
            </a:r>
            <a:r>
              <a:rPr lang="es-ES" dirty="0"/>
              <a:t>, los componentes son esenciales porque Ionic está basado en </a:t>
            </a:r>
            <a:r>
              <a:rPr lang="es-ES" b="1" dirty="0"/>
              <a:t>Web Components</a:t>
            </a:r>
            <a:r>
              <a:rPr lang="es-ES" dirty="0"/>
              <a:t> y Angular funciona de forma modular con componentes.</a:t>
            </a:r>
            <a:endParaRPr dirty="0"/>
          </a:p>
        </p:txBody>
      </p:sp>
      <p:sp>
        <p:nvSpPr>
          <p:cNvPr id="2" name="Google Shape;871;p40">
            <a:extLst>
              <a:ext uri="{FF2B5EF4-FFF2-40B4-BE49-F238E27FC236}">
                <a16:creationId xmlns:a16="http://schemas.microsoft.com/office/drawing/2014/main" id="{A2F2D63C-0544-8964-7E3C-D5D281F182E4}"/>
              </a:ext>
            </a:extLst>
          </p:cNvPr>
          <p:cNvSpPr txBox="1">
            <a:spLocks/>
          </p:cNvSpPr>
          <p:nvPr/>
        </p:nvSpPr>
        <p:spPr>
          <a:xfrm>
            <a:off x="5360795" y="1699770"/>
            <a:ext cx="3063205" cy="1670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s-ES" dirty="0"/>
              <a:t>Lo cual, crearía carpetas dentro del proyecto llamadas:</a:t>
            </a:r>
          </a:p>
          <a:p>
            <a:pPr marL="0" indent="0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persona.ts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persona.html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persona.css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1627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¿Cuando no es recomendable usar un componente?</a:t>
            </a:r>
          </a:p>
        </p:txBody>
      </p:sp>
      <p:sp>
        <p:nvSpPr>
          <p:cNvPr id="878" name="Google Shape;878;p41"/>
          <p:cNvSpPr txBox="1">
            <a:spLocks noGrp="1"/>
          </p:cNvSpPr>
          <p:nvPr>
            <p:ph type="subTitle" idx="1"/>
          </p:nvPr>
        </p:nvSpPr>
        <p:spPr>
          <a:xfrm>
            <a:off x="719999" y="1319353"/>
            <a:ext cx="6340818" cy="2753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Aunque son súper útiles, no siempre es buena idea crear un componente: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285750" indent="-285750">
              <a:buSzPts val="1100"/>
            </a:pPr>
            <a:r>
              <a:rPr lang="es-ES" dirty="0"/>
              <a:t>Cuando solo se va a usar una vez y es demasiado específico para una sola página.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 </a:t>
            </a:r>
          </a:p>
          <a:p>
            <a:pPr marL="285750" indent="-285750">
              <a:buSzPts val="1100"/>
            </a:pPr>
            <a:r>
              <a:rPr lang="es-ES" dirty="0"/>
              <a:t>Cuando la funcionalidad es muy simple y no justifica su encapsulamiento.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285750" indent="-285750">
              <a:buSzPts val="1100"/>
            </a:pPr>
            <a:r>
              <a:rPr lang="es-ES" dirty="0"/>
              <a:t>Cuando la sobre-división de la app en componentes afecta el rendimiento o la legibilidad (creas más problemas que soluciones).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285750" indent="-285750">
              <a:buSzPts val="1100"/>
            </a:pPr>
            <a:r>
              <a:rPr lang="es-ES" dirty="0"/>
              <a:t>Si es más fácil resolverlo con una simple directiva o función.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C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362</Words>
  <Application>Microsoft Office PowerPoint</Application>
  <PresentationFormat>Presentación en pantalla (16:9)</PresentationFormat>
  <Paragraphs>36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Catamaran</vt:lpstr>
      <vt:lpstr>DM Sans</vt:lpstr>
      <vt:lpstr>Bebas Neue</vt:lpstr>
      <vt:lpstr>Anton</vt:lpstr>
      <vt:lpstr>Nunito Light</vt:lpstr>
      <vt:lpstr>Arial</vt:lpstr>
      <vt:lpstr>Java Programming Workshop by Slidesgo</vt:lpstr>
      <vt:lpstr>Ionic - Angular</vt:lpstr>
      <vt:lpstr>¿Qué es un component?</vt:lpstr>
      <vt:lpstr>Presentación de PowerPoint</vt:lpstr>
      <vt:lpstr>¿Para qué sirve un componente?</vt:lpstr>
      <vt:lpstr>¿Cómo se usa en Ionic con Angular?</vt:lpstr>
      <vt:lpstr>¿Cuando no es recomendable usar un componente?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- Angular</dc:title>
  <dc:creator>Juan Diego</dc:creator>
  <cp:lastModifiedBy>Juan Diego</cp:lastModifiedBy>
  <cp:revision>3</cp:revision>
  <dcterms:modified xsi:type="dcterms:W3CDTF">2025-03-25T13:46:52Z</dcterms:modified>
</cp:coreProperties>
</file>