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diagrams/data2.xml" ContentType="application/vnd.openxmlformats-officedocument.drawingml.diagramData+xml"/>
  <Override PartName="/ppt/tableStyles.xml" ContentType="application/vnd.openxmlformats-officedocument.presentationml.tableStyles+xml"/>
  <Override PartName="/ppt/diagrams/drawing2.xml" ContentType="application/vnd.ms-office.drawingml.diagramDrawing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diagrams/layout2.xml" ContentType="application/vnd.openxmlformats-officedocument.drawingml.diagramLayout+xml"/>
  <Override PartName="/ppt/commentAuthors.xml" ContentType="application/vnd.openxmlformats-officedocument.presentationml.commentAuthors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diagrams/colors1.xml" ContentType="application/vnd.openxmlformats-officedocument.drawingml.diagramColors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diagrams/layout1.xml" ContentType="application/vnd.openxmlformats-officedocument.drawingml.diagram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diagrams/quickStyle2.xml" ContentType="application/vnd.openxmlformats-officedocument.drawingml.diagramStyl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7" r:id="rId9"/>
    <p:sldId id="264" r:id="rId10"/>
    <p:sldId id="265" r:id="rId1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Denis Meyer" initials="D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 showComments="0">
  <p:normalViewPr horzBarState="maximized">
    <p:restoredLeft sz="15981" autoAdjust="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77BCA7-5424-DE49-B0AC-9945DDFA1F96}" type="doc">
      <dgm:prSet loTypeId="urn:microsoft.com/office/officeart/2005/8/layout/hProcess3" loCatId="process" qsTypeId="urn:microsoft.com/office/officeart/2005/8/quickstyle/simple4" qsCatId="simple" csTypeId="urn:microsoft.com/office/officeart/2005/8/colors/accent1_2" csCatId="accent1" phldr="0"/>
      <dgm:spPr/>
    </dgm:pt>
    <dgm:pt modelId="{93F285CF-03E6-AD4B-853E-A595FCAE3461}">
      <dgm:prSet phldrT="[Text]" phldr="1"/>
      <dgm:spPr/>
      <dgm:t>
        <a:bodyPr/>
        <a:lstStyle/>
        <a:p>
          <a:endParaRPr lang="en-US"/>
        </a:p>
      </dgm:t>
    </dgm:pt>
    <dgm:pt modelId="{B9EAAB2C-25B3-B544-8AD3-84F0188CE7EA}" type="parTrans" cxnId="{FFDAD881-9FCB-DC4F-9718-82BB75C984E6}">
      <dgm:prSet/>
      <dgm:spPr/>
      <dgm:t>
        <a:bodyPr/>
        <a:lstStyle/>
        <a:p>
          <a:endParaRPr lang="en-US"/>
        </a:p>
      </dgm:t>
    </dgm:pt>
    <dgm:pt modelId="{0E919826-9498-E84E-ADB9-D5C5DF3970D2}" type="sibTrans" cxnId="{FFDAD881-9FCB-DC4F-9718-82BB75C984E6}">
      <dgm:prSet/>
      <dgm:spPr/>
      <dgm:t>
        <a:bodyPr/>
        <a:lstStyle/>
        <a:p>
          <a:endParaRPr lang="en-US"/>
        </a:p>
      </dgm:t>
    </dgm:pt>
    <dgm:pt modelId="{DF9BB8C1-1F1C-224E-A7B3-379786AD8D88}">
      <dgm:prSet phldrT="[Text]" phldr="1"/>
      <dgm:spPr/>
      <dgm:t>
        <a:bodyPr/>
        <a:lstStyle/>
        <a:p>
          <a:endParaRPr lang="en-US"/>
        </a:p>
      </dgm:t>
    </dgm:pt>
    <dgm:pt modelId="{D8681E15-33F3-894E-B538-902536B742AB}" type="parTrans" cxnId="{2B7FC5DE-6462-3E46-8C90-CA5B36600B91}">
      <dgm:prSet/>
      <dgm:spPr/>
      <dgm:t>
        <a:bodyPr/>
        <a:lstStyle/>
        <a:p>
          <a:endParaRPr lang="en-US"/>
        </a:p>
      </dgm:t>
    </dgm:pt>
    <dgm:pt modelId="{AD34FC3B-627D-7B45-8255-4705A2F94613}" type="sibTrans" cxnId="{2B7FC5DE-6462-3E46-8C90-CA5B36600B91}">
      <dgm:prSet/>
      <dgm:spPr/>
      <dgm:t>
        <a:bodyPr/>
        <a:lstStyle/>
        <a:p>
          <a:endParaRPr lang="en-US"/>
        </a:p>
      </dgm:t>
    </dgm:pt>
    <dgm:pt modelId="{CDF87145-9BD6-AA43-A385-6B3FC8E2E595}">
      <dgm:prSet phldrT="[Text]" phldr="1"/>
      <dgm:spPr/>
      <dgm:t>
        <a:bodyPr/>
        <a:lstStyle/>
        <a:p>
          <a:endParaRPr lang="en-US"/>
        </a:p>
      </dgm:t>
    </dgm:pt>
    <dgm:pt modelId="{23725B13-96A4-6841-8E75-66E248CACD60}" type="parTrans" cxnId="{2EA4EB31-FFF7-2645-B9F7-90B822F3212D}">
      <dgm:prSet/>
      <dgm:spPr/>
      <dgm:t>
        <a:bodyPr/>
        <a:lstStyle/>
        <a:p>
          <a:endParaRPr lang="en-US"/>
        </a:p>
      </dgm:t>
    </dgm:pt>
    <dgm:pt modelId="{69C37F7B-9BEC-9945-8567-D84A36F4C024}" type="sibTrans" cxnId="{2EA4EB31-FFF7-2645-B9F7-90B822F3212D}">
      <dgm:prSet/>
      <dgm:spPr/>
      <dgm:t>
        <a:bodyPr/>
        <a:lstStyle/>
        <a:p>
          <a:endParaRPr lang="en-US"/>
        </a:p>
      </dgm:t>
    </dgm:pt>
    <dgm:pt modelId="{C41437E7-93E2-4244-B5BB-0FB5398F019C}" type="pres">
      <dgm:prSet presAssocID="{EF77BCA7-5424-DE49-B0AC-9945DDFA1F96}" presName="Name0" presStyleCnt="0">
        <dgm:presLayoutVars>
          <dgm:dir/>
          <dgm:animLvl val="lvl"/>
          <dgm:resizeHandles val="exact"/>
        </dgm:presLayoutVars>
      </dgm:prSet>
      <dgm:spPr/>
    </dgm:pt>
    <dgm:pt modelId="{7F2907E2-3063-1443-AB50-12B66C60971A}" type="pres">
      <dgm:prSet presAssocID="{EF77BCA7-5424-DE49-B0AC-9945DDFA1F96}" presName="dummy" presStyleCnt="0"/>
      <dgm:spPr/>
    </dgm:pt>
    <dgm:pt modelId="{03E188D3-1B92-D447-BC0F-BC0FAF8DE632}" type="pres">
      <dgm:prSet presAssocID="{EF77BCA7-5424-DE49-B0AC-9945DDFA1F96}" presName="linH" presStyleCnt="0"/>
      <dgm:spPr/>
    </dgm:pt>
    <dgm:pt modelId="{05333B6A-9875-D448-B250-0C1A5B147700}" type="pres">
      <dgm:prSet presAssocID="{EF77BCA7-5424-DE49-B0AC-9945DDFA1F96}" presName="padding1" presStyleCnt="0"/>
      <dgm:spPr/>
    </dgm:pt>
    <dgm:pt modelId="{C28D6342-D723-B649-AC00-0BF95E0A261C}" type="pres">
      <dgm:prSet presAssocID="{93F285CF-03E6-AD4B-853E-A595FCAE3461}" presName="linV" presStyleCnt="0"/>
      <dgm:spPr/>
    </dgm:pt>
    <dgm:pt modelId="{4715F7C2-FBCA-5E46-A880-7AE556CC1184}" type="pres">
      <dgm:prSet presAssocID="{93F285CF-03E6-AD4B-853E-A595FCAE3461}" presName="spVertical1" presStyleCnt="0"/>
      <dgm:spPr/>
    </dgm:pt>
    <dgm:pt modelId="{A44B373F-200A-A449-9070-36D615C6E73F}" type="pres">
      <dgm:prSet presAssocID="{93F285CF-03E6-AD4B-853E-A595FCAE3461}" presName="parTx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44EE96-CB53-4E47-A4D6-3E838BFEF211}" type="pres">
      <dgm:prSet presAssocID="{93F285CF-03E6-AD4B-853E-A595FCAE3461}" presName="spVertical2" presStyleCnt="0"/>
      <dgm:spPr/>
    </dgm:pt>
    <dgm:pt modelId="{C1250A9D-0DDF-374D-B56B-F6622476C094}" type="pres">
      <dgm:prSet presAssocID="{93F285CF-03E6-AD4B-853E-A595FCAE3461}" presName="spVertical3" presStyleCnt="0"/>
      <dgm:spPr/>
    </dgm:pt>
    <dgm:pt modelId="{15B03E35-36EB-174B-BAB7-5B2867514C24}" type="pres">
      <dgm:prSet presAssocID="{0E919826-9498-E84E-ADB9-D5C5DF3970D2}" presName="space" presStyleCnt="0"/>
      <dgm:spPr/>
    </dgm:pt>
    <dgm:pt modelId="{E7CDCF20-C218-BD43-80FA-CBDB6D07A4D0}" type="pres">
      <dgm:prSet presAssocID="{DF9BB8C1-1F1C-224E-A7B3-379786AD8D88}" presName="linV" presStyleCnt="0"/>
      <dgm:spPr/>
    </dgm:pt>
    <dgm:pt modelId="{EFC2AC89-EE3A-F345-8BF3-DC263DDF0E67}" type="pres">
      <dgm:prSet presAssocID="{DF9BB8C1-1F1C-224E-A7B3-379786AD8D88}" presName="spVertical1" presStyleCnt="0"/>
      <dgm:spPr/>
    </dgm:pt>
    <dgm:pt modelId="{E728272B-8270-384A-BDBE-2F1D493CE380}" type="pres">
      <dgm:prSet presAssocID="{DF9BB8C1-1F1C-224E-A7B3-379786AD8D88}" presName="parTx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B6E88E-6B0E-9D4C-A945-B61814D7B3E4}" type="pres">
      <dgm:prSet presAssocID="{DF9BB8C1-1F1C-224E-A7B3-379786AD8D88}" presName="spVertical2" presStyleCnt="0"/>
      <dgm:spPr/>
    </dgm:pt>
    <dgm:pt modelId="{DA662F93-194F-254D-9B1A-70E4E25DF4F2}" type="pres">
      <dgm:prSet presAssocID="{DF9BB8C1-1F1C-224E-A7B3-379786AD8D88}" presName="spVertical3" presStyleCnt="0"/>
      <dgm:spPr/>
    </dgm:pt>
    <dgm:pt modelId="{C52DBBF3-07D9-8A43-A15E-39B020B7115B}" type="pres">
      <dgm:prSet presAssocID="{AD34FC3B-627D-7B45-8255-4705A2F94613}" presName="space" presStyleCnt="0"/>
      <dgm:spPr/>
    </dgm:pt>
    <dgm:pt modelId="{60DBA832-479C-1743-BECC-250F728DC167}" type="pres">
      <dgm:prSet presAssocID="{CDF87145-9BD6-AA43-A385-6B3FC8E2E595}" presName="linV" presStyleCnt="0"/>
      <dgm:spPr/>
    </dgm:pt>
    <dgm:pt modelId="{AB5EE344-C418-7C40-8127-F20F97FF7CB4}" type="pres">
      <dgm:prSet presAssocID="{CDF87145-9BD6-AA43-A385-6B3FC8E2E595}" presName="spVertical1" presStyleCnt="0"/>
      <dgm:spPr/>
    </dgm:pt>
    <dgm:pt modelId="{FD3E8E6F-A2FE-BA4D-9042-7E40F126C35D}" type="pres">
      <dgm:prSet presAssocID="{CDF87145-9BD6-AA43-A385-6B3FC8E2E595}" presName="parTx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DD72CA-A800-3C4E-AEB9-7D8ED8099303}" type="pres">
      <dgm:prSet presAssocID="{CDF87145-9BD6-AA43-A385-6B3FC8E2E595}" presName="spVertical2" presStyleCnt="0"/>
      <dgm:spPr/>
    </dgm:pt>
    <dgm:pt modelId="{E9BA63BF-45E1-5449-9720-DE3A782772B2}" type="pres">
      <dgm:prSet presAssocID="{CDF87145-9BD6-AA43-A385-6B3FC8E2E595}" presName="spVertical3" presStyleCnt="0"/>
      <dgm:spPr/>
    </dgm:pt>
    <dgm:pt modelId="{955A1FE3-403C-7D4A-938F-538D7713FA80}" type="pres">
      <dgm:prSet presAssocID="{EF77BCA7-5424-DE49-B0AC-9945DDFA1F96}" presName="padding2" presStyleCnt="0"/>
      <dgm:spPr/>
    </dgm:pt>
    <dgm:pt modelId="{A0B8EE14-1712-C94B-AE50-7D4D17EA7AA6}" type="pres">
      <dgm:prSet presAssocID="{EF77BCA7-5424-DE49-B0AC-9945DDFA1F96}" presName="negArrow" presStyleCnt="0"/>
      <dgm:spPr/>
    </dgm:pt>
    <dgm:pt modelId="{D9443934-14F0-A045-AF4E-E1B40D04CB25}" type="pres">
      <dgm:prSet presAssocID="{EF77BCA7-5424-DE49-B0AC-9945DDFA1F96}" presName="backgroundArrow" presStyleLbl="node1" presStyleIdx="0" presStyleCnt="1" custLinFactNeighborX="2352"/>
      <dgm:spPr/>
    </dgm:pt>
  </dgm:ptLst>
  <dgm:cxnLst>
    <dgm:cxn modelId="{2B7FC5DE-6462-3E46-8C90-CA5B36600B91}" srcId="{EF77BCA7-5424-DE49-B0AC-9945DDFA1F96}" destId="{DF9BB8C1-1F1C-224E-A7B3-379786AD8D88}" srcOrd="1" destOrd="0" parTransId="{D8681E15-33F3-894E-B538-902536B742AB}" sibTransId="{AD34FC3B-627D-7B45-8255-4705A2F94613}"/>
    <dgm:cxn modelId="{FFC0A126-AD95-2F47-BCE0-658607D512E7}" type="presOf" srcId="{EF77BCA7-5424-DE49-B0AC-9945DDFA1F96}" destId="{C41437E7-93E2-4244-B5BB-0FB5398F019C}" srcOrd="0" destOrd="0" presId="urn:microsoft.com/office/officeart/2005/8/layout/hProcess3"/>
    <dgm:cxn modelId="{FFDAD881-9FCB-DC4F-9718-82BB75C984E6}" srcId="{EF77BCA7-5424-DE49-B0AC-9945DDFA1F96}" destId="{93F285CF-03E6-AD4B-853E-A595FCAE3461}" srcOrd="0" destOrd="0" parTransId="{B9EAAB2C-25B3-B544-8AD3-84F0188CE7EA}" sibTransId="{0E919826-9498-E84E-ADB9-D5C5DF3970D2}"/>
    <dgm:cxn modelId="{2EA4EB31-FFF7-2645-B9F7-90B822F3212D}" srcId="{EF77BCA7-5424-DE49-B0AC-9945DDFA1F96}" destId="{CDF87145-9BD6-AA43-A385-6B3FC8E2E595}" srcOrd="2" destOrd="0" parTransId="{23725B13-96A4-6841-8E75-66E248CACD60}" sibTransId="{69C37F7B-9BEC-9945-8567-D84A36F4C024}"/>
    <dgm:cxn modelId="{979BAC48-2D84-324C-ADAE-7F53303F9870}" type="presOf" srcId="{93F285CF-03E6-AD4B-853E-A595FCAE3461}" destId="{A44B373F-200A-A449-9070-36D615C6E73F}" srcOrd="0" destOrd="0" presId="urn:microsoft.com/office/officeart/2005/8/layout/hProcess3"/>
    <dgm:cxn modelId="{0FB33C48-94CD-BD49-97A5-ACEE47C6AD12}" type="presOf" srcId="{DF9BB8C1-1F1C-224E-A7B3-379786AD8D88}" destId="{E728272B-8270-384A-BDBE-2F1D493CE380}" srcOrd="0" destOrd="0" presId="urn:microsoft.com/office/officeart/2005/8/layout/hProcess3"/>
    <dgm:cxn modelId="{F16BC454-0308-5F4D-97F4-3BF91A29B0BF}" type="presOf" srcId="{CDF87145-9BD6-AA43-A385-6B3FC8E2E595}" destId="{FD3E8E6F-A2FE-BA4D-9042-7E40F126C35D}" srcOrd="0" destOrd="0" presId="urn:microsoft.com/office/officeart/2005/8/layout/hProcess3"/>
    <dgm:cxn modelId="{6F615AAE-E02C-3740-B6BB-179A8CB1BE4B}" type="presParOf" srcId="{C41437E7-93E2-4244-B5BB-0FB5398F019C}" destId="{7F2907E2-3063-1443-AB50-12B66C60971A}" srcOrd="0" destOrd="0" presId="urn:microsoft.com/office/officeart/2005/8/layout/hProcess3"/>
    <dgm:cxn modelId="{5DBB1A51-8423-0148-BCBB-B935025D23B8}" type="presParOf" srcId="{C41437E7-93E2-4244-B5BB-0FB5398F019C}" destId="{03E188D3-1B92-D447-BC0F-BC0FAF8DE632}" srcOrd="1" destOrd="0" presId="urn:microsoft.com/office/officeart/2005/8/layout/hProcess3"/>
    <dgm:cxn modelId="{330C2A82-F0DE-BC4A-8B3F-65C768ACDBDB}" type="presParOf" srcId="{03E188D3-1B92-D447-BC0F-BC0FAF8DE632}" destId="{05333B6A-9875-D448-B250-0C1A5B147700}" srcOrd="0" destOrd="0" presId="urn:microsoft.com/office/officeart/2005/8/layout/hProcess3"/>
    <dgm:cxn modelId="{6108687A-77EA-744E-A743-3D0B29ADAC03}" type="presParOf" srcId="{03E188D3-1B92-D447-BC0F-BC0FAF8DE632}" destId="{C28D6342-D723-B649-AC00-0BF95E0A261C}" srcOrd="1" destOrd="0" presId="urn:microsoft.com/office/officeart/2005/8/layout/hProcess3"/>
    <dgm:cxn modelId="{F5629D60-3BEA-BB4F-9CF7-C8F1AD125110}" type="presParOf" srcId="{C28D6342-D723-B649-AC00-0BF95E0A261C}" destId="{4715F7C2-FBCA-5E46-A880-7AE556CC1184}" srcOrd="0" destOrd="0" presId="urn:microsoft.com/office/officeart/2005/8/layout/hProcess3"/>
    <dgm:cxn modelId="{7EB657EF-FEF2-6B4E-B78B-48D05C8F9D48}" type="presParOf" srcId="{C28D6342-D723-B649-AC00-0BF95E0A261C}" destId="{A44B373F-200A-A449-9070-36D615C6E73F}" srcOrd="1" destOrd="0" presId="urn:microsoft.com/office/officeart/2005/8/layout/hProcess3"/>
    <dgm:cxn modelId="{91A666F1-6B1A-7F4A-A433-4DDE77BD2D27}" type="presParOf" srcId="{C28D6342-D723-B649-AC00-0BF95E0A261C}" destId="{1644EE96-CB53-4E47-A4D6-3E838BFEF211}" srcOrd="2" destOrd="0" presId="urn:microsoft.com/office/officeart/2005/8/layout/hProcess3"/>
    <dgm:cxn modelId="{61C47102-EB9F-8544-ACE3-652CAD42734F}" type="presParOf" srcId="{C28D6342-D723-B649-AC00-0BF95E0A261C}" destId="{C1250A9D-0DDF-374D-B56B-F6622476C094}" srcOrd="3" destOrd="0" presId="urn:microsoft.com/office/officeart/2005/8/layout/hProcess3"/>
    <dgm:cxn modelId="{32229FAE-7C40-EC43-A366-2284A4BE8058}" type="presParOf" srcId="{03E188D3-1B92-D447-BC0F-BC0FAF8DE632}" destId="{15B03E35-36EB-174B-BAB7-5B2867514C24}" srcOrd="2" destOrd="0" presId="urn:microsoft.com/office/officeart/2005/8/layout/hProcess3"/>
    <dgm:cxn modelId="{82B34B9D-8F05-7942-9DDD-7E108AECB3F3}" type="presParOf" srcId="{03E188D3-1B92-D447-BC0F-BC0FAF8DE632}" destId="{E7CDCF20-C218-BD43-80FA-CBDB6D07A4D0}" srcOrd="3" destOrd="0" presId="urn:microsoft.com/office/officeart/2005/8/layout/hProcess3"/>
    <dgm:cxn modelId="{2CDEA69D-20AA-1347-A776-8FABEF6AC764}" type="presParOf" srcId="{E7CDCF20-C218-BD43-80FA-CBDB6D07A4D0}" destId="{EFC2AC89-EE3A-F345-8BF3-DC263DDF0E67}" srcOrd="0" destOrd="0" presId="urn:microsoft.com/office/officeart/2005/8/layout/hProcess3"/>
    <dgm:cxn modelId="{07A67983-DBB3-7C4D-8839-021A343D28D7}" type="presParOf" srcId="{E7CDCF20-C218-BD43-80FA-CBDB6D07A4D0}" destId="{E728272B-8270-384A-BDBE-2F1D493CE380}" srcOrd="1" destOrd="0" presId="urn:microsoft.com/office/officeart/2005/8/layout/hProcess3"/>
    <dgm:cxn modelId="{63E4CF3A-B8A9-8F44-B0D0-8BF49D899514}" type="presParOf" srcId="{E7CDCF20-C218-BD43-80FA-CBDB6D07A4D0}" destId="{C1B6E88E-6B0E-9D4C-A945-B61814D7B3E4}" srcOrd="2" destOrd="0" presId="urn:microsoft.com/office/officeart/2005/8/layout/hProcess3"/>
    <dgm:cxn modelId="{AB9995F2-3445-3940-8688-D2B3DF9FB2A2}" type="presParOf" srcId="{E7CDCF20-C218-BD43-80FA-CBDB6D07A4D0}" destId="{DA662F93-194F-254D-9B1A-70E4E25DF4F2}" srcOrd="3" destOrd="0" presId="urn:microsoft.com/office/officeart/2005/8/layout/hProcess3"/>
    <dgm:cxn modelId="{A94EDC28-F11D-B348-8387-87992A8CE4D0}" type="presParOf" srcId="{03E188D3-1B92-D447-BC0F-BC0FAF8DE632}" destId="{C52DBBF3-07D9-8A43-A15E-39B020B7115B}" srcOrd="4" destOrd="0" presId="urn:microsoft.com/office/officeart/2005/8/layout/hProcess3"/>
    <dgm:cxn modelId="{27D6CEAB-BC8B-F54C-AA06-7E727AF1C881}" type="presParOf" srcId="{03E188D3-1B92-D447-BC0F-BC0FAF8DE632}" destId="{60DBA832-479C-1743-BECC-250F728DC167}" srcOrd="5" destOrd="0" presId="urn:microsoft.com/office/officeart/2005/8/layout/hProcess3"/>
    <dgm:cxn modelId="{039E82AF-CAB5-BA4F-8702-3EEBF79F9C48}" type="presParOf" srcId="{60DBA832-479C-1743-BECC-250F728DC167}" destId="{AB5EE344-C418-7C40-8127-F20F97FF7CB4}" srcOrd="0" destOrd="0" presId="urn:microsoft.com/office/officeart/2005/8/layout/hProcess3"/>
    <dgm:cxn modelId="{8F4D2F79-2F1D-894E-8D4B-D8EF39488A93}" type="presParOf" srcId="{60DBA832-479C-1743-BECC-250F728DC167}" destId="{FD3E8E6F-A2FE-BA4D-9042-7E40F126C35D}" srcOrd="1" destOrd="0" presId="urn:microsoft.com/office/officeart/2005/8/layout/hProcess3"/>
    <dgm:cxn modelId="{FAFF4110-BD06-5A40-808E-31D24472ED96}" type="presParOf" srcId="{60DBA832-479C-1743-BECC-250F728DC167}" destId="{BBDD72CA-A800-3C4E-AEB9-7D8ED8099303}" srcOrd="2" destOrd="0" presId="urn:microsoft.com/office/officeart/2005/8/layout/hProcess3"/>
    <dgm:cxn modelId="{CAFFB57E-FA7A-FF41-8591-DCE0DFDB21FD}" type="presParOf" srcId="{60DBA832-479C-1743-BECC-250F728DC167}" destId="{E9BA63BF-45E1-5449-9720-DE3A782772B2}" srcOrd="3" destOrd="0" presId="urn:microsoft.com/office/officeart/2005/8/layout/hProcess3"/>
    <dgm:cxn modelId="{85DEF900-CF90-0041-8C72-B020F86A1F46}" type="presParOf" srcId="{03E188D3-1B92-D447-BC0F-BC0FAF8DE632}" destId="{955A1FE3-403C-7D4A-938F-538D7713FA80}" srcOrd="6" destOrd="0" presId="urn:microsoft.com/office/officeart/2005/8/layout/hProcess3"/>
    <dgm:cxn modelId="{75142022-5CAA-6644-B8DC-6A81D83EEFBE}" type="presParOf" srcId="{03E188D3-1B92-D447-BC0F-BC0FAF8DE632}" destId="{A0B8EE14-1712-C94B-AE50-7D4D17EA7AA6}" srcOrd="7" destOrd="0" presId="urn:microsoft.com/office/officeart/2005/8/layout/hProcess3"/>
    <dgm:cxn modelId="{DEF45272-F57A-F342-B84A-01DD8EC06998}" type="presParOf" srcId="{03E188D3-1B92-D447-BC0F-BC0FAF8DE632}" destId="{D9443934-14F0-A045-AF4E-E1B40D04CB25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77BCA7-5424-DE49-B0AC-9945DDFA1F96}" type="doc">
      <dgm:prSet loTypeId="urn:microsoft.com/office/officeart/2005/8/layout/hProcess3" loCatId="process" qsTypeId="urn:microsoft.com/office/officeart/2005/8/quickstyle/simple4" qsCatId="simple" csTypeId="urn:microsoft.com/office/officeart/2005/8/colors/accent1_2" csCatId="accent1" phldr="0"/>
      <dgm:spPr/>
    </dgm:pt>
    <dgm:pt modelId="{93F285CF-03E6-AD4B-853E-A595FCAE3461}">
      <dgm:prSet phldrT="[Text]" phldr="1"/>
      <dgm:spPr/>
      <dgm:t>
        <a:bodyPr/>
        <a:lstStyle/>
        <a:p>
          <a:endParaRPr lang="en-US"/>
        </a:p>
      </dgm:t>
    </dgm:pt>
    <dgm:pt modelId="{B9EAAB2C-25B3-B544-8AD3-84F0188CE7EA}" type="parTrans" cxnId="{FFDAD881-9FCB-DC4F-9718-82BB75C984E6}">
      <dgm:prSet/>
      <dgm:spPr/>
      <dgm:t>
        <a:bodyPr/>
        <a:lstStyle/>
        <a:p>
          <a:endParaRPr lang="en-US"/>
        </a:p>
      </dgm:t>
    </dgm:pt>
    <dgm:pt modelId="{0E919826-9498-E84E-ADB9-D5C5DF3970D2}" type="sibTrans" cxnId="{FFDAD881-9FCB-DC4F-9718-82BB75C984E6}">
      <dgm:prSet/>
      <dgm:spPr/>
      <dgm:t>
        <a:bodyPr/>
        <a:lstStyle/>
        <a:p>
          <a:endParaRPr lang="en-US"/>
        </a:p>
      </dgm:t>
    </dgm:pt>
    <dgm:pt modelId="{DF9BB8C1-1F1C-224E-A7B3-379786AD8D88}">
      <dgm:prSet phldrT="[Text]" phldr="1"/>
      <dgm:spPr/>
      <dgm:t>
        <a:bodyPr/>
        <a:lstStyle/>
        <a:p>
          <a:endParaRPr lang="en-US"/>
        </a:p>
      </dgm:t>
    </dgm:pt>
    <dgm:pt modelId="{D8681E15-33F3-894E-B538-902536B742AB}" type="parTrans" cxnId="{2B7FC5DE-6462-3E46-8C90-CA5B36600B91}">
      <dgm:prSet/>
      <dgm:spPr/>
      <dgm:t>
        <a:bodyPr/>
        <a:lstStyle/>
        <a:p>
          <a:endParaRPr lang="en-US"/>
        </a:p>
      </dgm:t>
    </dgm:pt>
    <dgm:pt modelId="{AD34FC3B-627D-7B45-8255-4705A2F94613}" type="sibTrans" cxnId="{2B7FC5DE-6462-3E46-8C90-CA5B36600B91}">
      <dgm:prSet/>
      <dgm:spPr/>
      <dgm:t>
        <a:bodyPr/>
        <a:lstStyle/>
        <a:p>
          <a:endParaRPr lang="en-US"/>
        </a:p>
      </dgm:t>
    </dgm:pt>
    <dgm:pt modelId="{CDF87145-9BD6-AA43-A385-6B3FC8E2E595}">
      <dgm:prSet phldrT="[Text]" phldr="1"/>
      <dgm:spPr/>
      <dgm:t>
        <a:bodyPr/>
        <a:lstStyle/>
        <a:p>
          <a:endParaRPr lang="en-US"/>
        </a:p>
      </dgm:t>
    </dgm:pt>
    <dgm:pt modelId="{23725B13-96A4-6841-8E75-66E248CACD60}" type="parTrans" cxnId="{2EA4EB31-FFF7-2645-B9F7-90B822F3212D}">
      <dgm:prSet/>
      <dgm:spPr/>
      <dgm:t>
        <a:bodyPr/>
        <a:lstStyle/>
        <a:p>
          <a:endParaRPr lang="en-US"/>
        </a:p>
      </dgm:t>
    </dgm:pt>
    <dgm:pt modelId="{69C37F7B-9BEC-9945-8567-D84A36F4C024}" type="sibTrans" cxnId="{2EA4EB31-FFF7-2645-B9F7-90B822F3212D}">
      <dgm:prSet/>
      <dgm:spPr/>
      <dgm:t>
        <a:bodyPr/>
        <a:lstStyle/>
        <a:p>
          <a:endParaRPr lang="en-US"/>
        </a:p>
      </dgm:t>
    </dgm:pt>
    <dgm:pt modelId="{C41437E7-93E2-4244-B5BB-0FB5398F019C}" type="pres">
      <dgm:prSet presAssocID="{EF77BCA7-5424-DE49-B0AC-9945DDFA1F96}" presName="Name0" presStyleCnt="0">
        <dgm:presLayoutVars>
          <dgm:dir/>
          <dgm:animLvl val="lvl"/>
          <dgm:resizeHandles val="exact"/>
        </dgm:presLayoutVars>
      </dgm:prSet>
      <dgm:spPr/>
    </dgm:pt>
    <dgm:pt modelId="{7F2907E2-3063-1443-AB50-12B66C60971A}" type="pres">
      <dgm:prSet presAssocID="{EF77BCA7-5424-DE49-B0AC-9945DDFA1F96}" presName="dummy" presStyleCnt="0"/>
      <dgm:spPr/>
    </dgm:pt>
    <dgm:pt modelId="{03E188D3-1B92-D447-BC0F-BC0FAF8DE632}" type="pres">
      <dgm:prSet presAssocID="{EF77BCA7-5424-DE49-B0AC-9945DDFA1F96}" presName="linH" presStyleCnt="0"/>
      <dgm:spPr/>
    </dgm:pt>
    <dgm:pt modelId="{05333B6A-9875-D448-B250-0C1A5B147700}" type="pres">
      <dgm:prSet presAssocID="{EF77BCA7-5424-DE49-B0AC-9945DDFA1F96}" presName="padding1" presStyleCnt="0"/>
      <dgm:spPr/>
    </dgm:pt>
    <dgm:pt modelId="{C28D6342-D723-B649-AC00-0BF95E0A261C}" type="pres">
      <dgm:prSet presAssocID="{93F285CF-03E6-AD4B-853E-A595FCAE3461}" presName="linV" presStyleCnt="0"/>
      <dgm:spPr/>
    </dgm:pt>
    <dgm:pt modelId="{4715F7C2-FBCA-5E46-A880-7AE556CC1184}" type="pres">
      <dgm:prSet presAssocID="{93F285CF-03E6-AD4B-853E-A595FCAE3461}" presName="spVertical1" presStyleCnt="0"/>
      <dgm:spPr/>
    </dgm:pt>
    <dgm:pt modelId="{A44B373F-200A-A449-9070-36D615C6E73F}" type="pres">
      <dgm:prSet presAssocID="{93F285CF-03E6-AD4B-853E-A595FCAE3461}" presName="parTx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44EE96-CB53-4E47-A4D6-3E838BFEF211}" type="pres">
      <dgm:prSet presAssocID="{93F285CF-03E6-AD4B-853E-A595FCAE3461}" presName="spVertical2" presStyleCnt="0"/>
      <dgm:spPr/>
    </dgm:pt>
    <dgm:pt modelId="{C1250A9D-0DDF-374D-B56B-F6622476C094}" type="pres">
      <dgm:prSet presAssocID="{93F285CF-03E6-AD4B-853E-A595FCAE3461}" presName="spVertical3" presStyleCnt="0"/>
      <dgm:spPr/>
    </dgm:pt>
    <dgm:pt modelId="{15B03E35-36EB-174B-BAB7-5B2867514C24}" type="pres">
      <dgm:prSet presAssocID="{0E919826-9498-E84E-ADB9-D5C5DF3970D2}" presName="space" presStyleCnt="0"/>
      <dgm:spPr/>
    </dgm:pt>
    <dgm:pt modelId="{E7CDCF20-C218-BD43-80FA-CBDB6D07A4D0}" type="pres">
      <dgm:prSet presAssocID="{DF9BB8C1-1F1C-224E-A7B3-379786AD8D88}" presName="linV" presStyleCnt="0"/>
      <dgm:spPr/>
    </dgm:pt>
    <dgm:pt modelId="{EFC2AC89-EE3A-F345-8BF3-DC263DDF0E67}" type="pres">
      <dgm:prSet presAssocID="{DF9BB8C1-1F1C-224E-A7B3-379786AD8D88}" presName="spVertical1" presStyleCnt="0"/>
      <dgm:spPr/>
    </dgm:pt>
    <dgm:pt modelId="{E728272B-8270-384A-BDBE-2F1D493CE380}" type="pres">
      <dgm:prSet presAssocID="{DF9BB8C1-1F1C-224E-A7B3-379786AD8D88}" presName="parTx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B6E88E-6B0E-9D4C-A945-B61814D7B3E4}" type="pres">
      <dgm:prSet presAssocID="{DF9BB8C1-1F1C-224E-A7B3-379786AD8D88}" presName="spVertical2" presStyleCnt="0"/>
      <dgm:spPr/>
    </dgm:pt>
    <dgm:pt modelId="{DA662F93-194F-254D-9B1A-70E4E25DF4F2}" type="pres">
      <dgm:prSet presAssocID="{DF9BB8C1-1F1C-224E-A7B3-379786AD8D88}" presName="spVertical3" presStyleCnt="0"/>
      <dgm:spPr/>
    </dgm:pt>
    <dgm:pt modelId="{C52DBBF3-07D9-8A43-A15E-39B020B7115B}" type="pres">
      <dgm:prSet presAssocID="{AD34FC3B-627D-7B45-8255-4705A2F94613}" presName="space" presStyleCnt="0"/>
      <dgm:spPr/>
    </dgm:pt>
    <dgm:pt modelId="{60DBA832-479C-1743-BECC-250F728DC167}" type="pres">
      <dgm:prSet presAssocID="{CDF87145-9BD6-AA43-A385-6B3FC8E2E595}" presName="linV" presStyleCnt="0"/>
      <dgm:spPr/>
    </dgm:pt>
    <dgm:pt modelId="{AB5EE344-C418-7C40-8127-F20F97FF7CB4}" type="pres">
      <dgm:prSet presAssocID="{CDF87145-9BD6-AA43-A385-6B3FC8E2E595}" presName="spVertical1" presStyleCnt="0"/>
      <dgm:spPr/>
    </dgm:pt>
    <dgm:pt modelId="{FD3E8E6F-A2FE-BA4D-9042-7E40F126C35D}" type="pres">
      <dgm:prSet presAssocID="{CDF87145-9BD6-AA43-A385-6B3FC8E2E595}" presName="parTx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DD72CA-A800-3C4E-AEB9-7D8ED8099303}" type="pres">
      <dgm:prSet presAssocID="{CDF87145-9BD6-AA43-A385-6B3FC8E2E595}" presName="spVertical2" presStyleCnt="0"/>
      <dgm:spPr/>
    </dgm:pt>
    <dgm:pt modelId="{E9BA63BF-45E1-5449-9720-DE3A782772B2}" type="pres">
      <dgm:prSet presAssocID="{CDF87145-9BD6-AA43-A385-6B3FC8E2E595}" presName="spVertical3" presStyleCnt="0"/>
      <dgm:spPr/>
    </dgm:pt>
    <dgm:pt modelId="{955A1FE3-403C-7D4A-938F-538D7713FA80}" type="pres">
      <dgm:prSet presAssocID="{EF77BCA7-5424-DE49-B0AC-9945DDFA1F96}" presName="padding2" presStyleCnt="0"/>
      <dgm:spPr/>
    </dgm:pt>
    <dgm:pt modelId="{A0B8EE14-1712-C94B-AE50-7D4D17EA7AA6}" type="pres">
      <dgm:prSet presAssocID="{EF77BCA7-5424-DE49-B0AC-9945DDFA1F96}" presName="negArrow" presStyleCnt="0"/>
      <dgm:spPr/>
    </dgm:pt>
    <dgm:pt modelId="{D9443934-14F0-A045-AF4E-E1B40D04CB25}" type="pres">
      <dgm:prSet presAssocID="{EF77BCA7-5424-DE49-B0AC-9945DDFA1F96}" presName="backgroundArrow" presStyleLbl="node1" presStyleIdx="0" presStyleCnt="1" custLinFactNeighborX="2352"/>
      <dgm:spPr/>
    </dgm:pt>
  </dgm:ptLst>
  <dgm:cxnLst>
    <dgm:cxn modelId="{2B7FC5DE-6462-3E46-8C90-CA5B36600B91}" srcId="{EF77BCA7-5424-DE49-B0AC-9945DDFA1F96}" destId="{DF9BB8C1-1F1C-224E-A7B3-379786AD8D88}" srcOrd="1" destOrd="0" parTransId="{D8681E15-33F3-894E-B538-902536B742AB}" sibTransId="{AD34FC3B-627D-7B45-8255-4705A2F94613}"/>
    <dgm:cxn modelId="{FFDAD881-9FCB-DC4F-9718-82BB75C984E6}" srcId="{EF77BCA7-5424-DE49-B0AC-9945DDFA1F96}" destId="{93F285CF-03E6-AD4B-853E-A595FCAE3461}" srcOrd="0" destOrd="0" parTransId="{B9EAAB2C-25B3-B544-8AD3-84F0188CE7EA}" sibTransId="{0E919826-9498-E84E-ADB9-D5C5DF3970D2}"/>
    <dgm:cxn modelId="{37627FF2-139A-AB43-AB69-D1465EEF2507}" type="presOf" srcId="{CDF87145-9BD6-AA43-A385-6B3FC8E2E595}" destId="{FD3E8E6F-A2FE-BA4D-9042-7E40F126C35D}" srcOrd="0" destOrd="0" presId="urn:microsoft.com/office/officeart/2005/8/layout/hProcess3"/>
    <dgm:cxn modelId="{2EA4EB31-FFF7-2645-B9F7-90B822F3212D}" srcId="{EF77BCA7-5424-DE49-B0AC-9945DDFA1F96}" destId="{CDF87145-9BD6-AA43-A385-6B3FC8E2E595}" srcOrd="2" destOrd="0" parTransId="{23725B13-96A4-6841-8E75-66E248CACD60}" sibTransId="{69C37F7B-9BEC-9945-8567-D84A36F4C024}"/>
    <dgm:cxn modelId="{1E8C318D-8997-B84B-AE31-2F594080F6D7}" type="presOf" srcId="{EF77BCA7-5424-DE49-B0AC-9945DDFA1F96}" destId="{C41437E7-93E2-4244-B5BB-0FB5398F019C}" srcOrd="0" destOrd="0" presId="urn:microsoft.com/office/officeart/2005/8/layout/hProcess3"/>
    <dgm:cxn modelId="{E9059D37-EF79-974B-A889-424E1864869C}" type="presOf" srcId="{93F285CF-03E6-AD4B-853E-A595FCAE3461}" destId="{A44B373F-200A-A449-9070-36D615C6E73F}" srcOrd="0" destOrd="0" presId="urn:microsoft.com/office/officeart/2005/8/layout/hProcess3"/>
    <dgm:cxn modelId="{12117880-969C-4F45-8F92-AA062225B70E}" type="presOf" srcId="{DF9BB8C1-1F1C-224E-A7B3-379786AD8D88}" destId="{E728272B-8270-384A-BDBE-2F1D493CE380}" srcOrd="0" destOrd="0" presId="urn:microsoft.com/office/officeart/2005/8/layout/hProcess3"/>
    <dgm:cxn modelId="{B30C95D5-E055-8D45-A128-BC1DF163F15C}" type="presParOf" srcId="{C41437E7-93E2-4244-B5BB-0FB5398F019C}" destId="{7F2907E2-3063-1443-AB50-12B66C60971A}" srcOrd="0" destOrd="0" presId="urn:microsoft.com/office/officeart/2005/8/layout/hProcess3"/>
    <dgm:cxn modelId="{9D0FE283-427C-6946-B0F6-2CC3C2C6C6C0}" type="presParOf" srcId="{C41437E7-93E2-4244-B5BB-0FB5398F019C}" destId="{03E188D3-1B92-D447-BC0F-BC0FAF8DE632}" srcOrd="1" destOrd="0" presId="urn:microsoft.com/office/officeart/2005/8/layout/hProcess3"/>
    <dgm:cxn modelId="{9E60B036-D223-5B45-9305-92ABB8678752}" type="presParOf" srcId="{03E188D3-1B92-D447-BC0F-BC0FAF8DE632}" destId="{05333B6A-9875-D448-B250-0C1A5B147700}" srcOrd="0" destOrd="0" presId="urn:microsoft.com/office/officeart/2005/8/layout/hProcess3"/>
    <dgm:cxn modelId="{AA052A7E-E795-724F-B57B-2556DB95EA2A}" type="presParOf" srcId="{03E188D3-1B92-D447-BC0F-BC0FAF8DE632}" destId="{C28D6342-D723-B649-AC00-0BF95E0A261C}" srcOrd="1" destOrd="0" presId="urn:microsoft.com/office/officeart/2005/8/layout/hProcess3"/>
    <dgm:cxn modelId="{188213BC-793F-AC44-A597-5AFDABFBF301}" type="presParOf" srcId="{C28D6342-D723-B649-AC00-0BF95E0A261C}" destId="{4715F7C2-FBCA-5E46-A880-7AE556CC1184}" srcOrd="0" destOrd="0" presId="urn:microsoft.com/office/officeart/2005/8/layout/hProcess3"/>
    <dgm:cxn modelId="{B9039606-A6A7-B54C-BAAE-114811C8C192}" type="presParOf" srcId="{C28D6342-D723-B649-AC00-0BF95E0A261C}" destId="{A44B373F-200A-A449-9070-36D615C6E73F}" srcOrd="1" destOrd="0" presId="urn:microsoft.com/office/officeart/2005/8/layout/hProcess3"/>
    <dgm:cxn modelId="{D12E4A05-D0DD-8A40-8A51-BA645F5B6E7E}" type="presParOf" srcId="{C28D6342-D723-B649-AC00-0BF95E0A261C}" destId="{1644EE96-CB53-4E47-A4D6-3E838BFEF211}" srcOrd="2" destOrd="0" presId="urn:microsoft.com/office/officeart/2005/8/layout/hProcess3"/>
    <dgm:cxn modelId="{B3145032-E6D4-CF4F-B8AC-4DCBABA2F0F7}" type="presParOf" srcId="{C28D6342-D723-B649-AC00-0BF95E0A261C}" destId="{C1250A9D-0DDF-374D-B56B-F6622476C094}" srcOrd="3" destOrd="0" presId="urn:microsoft.com/office/officeart/2005/8/layout/hProcess3"/>
    <dgm:cxn modelId="{33292BB7-5E94-4D4C-9B57-BC314211C544}" type="presParOf" srcId="{03E188D3-1B92-D447-BC0F-BC0FAF8DE632}" destId="{15B03E35-36EB-174B-BAB7-5B2867514C24}" srcOrd="2" destOrd="0" presId="urn:microsoft.com/office/officeart/2005/8/layout/hProcess3"/>
    <dgm:cxn modelId="{08C51235-25F3-794C-9A29-218FBB2653AB}" type="presParOf" srcId="{03E188D3-1B92-D447-BC0F-BC0FAF8DE632}" destId="{E7CDCF20-C218-BD43-80FA-CBDB6D07A4D0}" srcOrd="3" destOrd="0" presId="urn:microsoft.com/office/officeart/2005/8/layout/hProcess3"/>
    <dgm:cxn modelId="{FA391BDC-F084-604E-8BD3-6011B8737E84}" type="presParOf" srcId="{E7CDCF20-C218-BD43-80FA-CBDB6D07A4D0}" destId="{EFC2AC89-EE3A-F345-8BF3-DC263DDF0E67}" srcOrd="0" destOrd="0" presId="urn:microsoft.com/office/officeart/2005/8/layout/hProcess3"/>
    <dgm:cxn modelId="{F223DFC7-3664-1D48-B3BD-B395521E0E6F}" type="presParOf" srcId="{E7CDCF20-C218-BD43-80FA-CBDB6D07A4D0}" destId="{E728272B-8270-384A-BDBE-2F1D493CE380}" srcOrd="1" destOrd="0" presId="urn:microsoft.com/office/officeart/2005/8/layout/hProcess3"/>
    <dgm:cxn modelId="{4578A38F-3D67-5A47-AB8A-6207D306917E}" type="presParOf" srcId="{E7CDCF20-C218-BD43-80FA-CBDB6D07A4D0}" destId="{C1B6E88E-6B0E-9D4C-A945-B61814D7B3E4}" srcOrd="2" destOrd="0" presId="urn:microsoft.com/office/officeart/2005/8/layout/hProcess3"/>
    <dgm:cxn modelId="{EC9D3792-57D5-D54E-B80B-FD9E80E577F0}" type="presParOf" srcId="{E7CDCF20-C218-BD43-80FA-CBDB6D07A4D0}" destId="{DA662F93-194F-254D-9B1A-70E4E25DF4F2}" srcOrd="3" destOrd="0" presId="urn:microsoft.com/office/officeart/2005/8/layout/hProcess3"/>
    <dgm:cxn modelId="{71F78DBC-1461-6D4E-BE61-628CC48F80E5}" type="presParOf" srcId="{03E188D3-1B92-D447-BC0F-BC0FAF8DE632}" destId="{C52DBBF3-07D9-8A43-A15E-39B020B7115B}" srcOrd="4" destOrd="0" presId="urn:microsoft.com/office/officeart/2005/8/layout/hProcess3"/>
    <dgm:cxn modelId="{19A5D791-0160-EE4E-90B1-E59B6FC5AE80}" type="presParOf" srcId="{03E188D3-1B92-D447-BC0F-BC0FAF8DE632}" destId="{60DBA832-479C-1743-BECC-250F728DC167}" srcOrd="5" destOrd="0" presId="urn:microsoft.com/office/officeart/2005/8/layout/hProcess3"/>
    <dgm:cxn modelId="{8222C69F-C689-B447-AA4D-5DFCFB54BF1E}" type="presParOf" srcId="{60DBA832-479C-1743-BECC-250F728DC167}" destId="{AB5EE344-C418-7C40-8127-F20F97FF7CB4}" srcOrd="0" destOrd="0" presId="urn:microsoft.com/office/officeart/2005/8/layout/hProcess3"/>
    <dgm:cxn modelId="{9BB26805-A7C3-5142-80EC-B495869A2C65}" type="presParOf" srcId="{60DBA832-479C-1743-BECC-250F728DC167}" destId="{FD3E8E6F-A2FE-BA4D-9042-7E40F126C35D}" srcOrd="1" destOrd="0" presId="urn:microsoft.com/office/officeart/2005/8/layout/hProcess3"/>
    <dgm:cxn modelId="{3D52588B-617A-E84B-84A5-A90BB99644C6}" type="presParOf" srcId="{60DBA832-479C-1743-BECC-250F728DC167}" destId="{BBDD72CA-A800-3C4E-AEB9-7D8ED8099303}" srcOrd="2" destOrd="0" presId="urn:microsoft.com/office/officeart/2005/8/layout/hProcess3"/>
    <dgm:cxn modelId="{54EE1D7B-41E5-674D-819D-64311F340B94}" type="presParOf" srcId="{60DBA832-479C-1743-BECC-250F728DC167}" destId="{E9BA63BF-45E1-5449-9720-DE3A782772B2}" srcOrd="3" destOrd="0" presId="urn:microsoft.com/office/officeart/2005/8/layout/hProcess3"/>
    <dgm:cxn modelId="{A572848C-5015-A741-9389-AEA0C45E3B43}" type="presParOf" srcId="{03E188D3-1B92-D447-BC0F-BC0FAF8DE632}" destId="{955A1FE3-403C-7D4A-938F-538D7713FA80}" srcOrd="6" destOrd="0" presId="urn:microsoft.com/office/officeart/2005/8/layout/hProcess3"/>
    <dgm:cxn modelId="{2757349C-C16B-6E4B-8B03-9497D9DCCAE9}" type="presParOf" srcId="{03E188D3-1B92-D447-BC0F-BC0FAF8DE632}" destId="{A0B8EE14-1712-C94B-AE50-7D4D17EA7AA6}" srcOrd="7" destOrd="0" presId="urn:microsoft.com/office/officeart/2005/8/layout/hProcess3"/>
    <dgm:cxn modelId="{48D28715-F32B-2940-9085-A21AAE791707}" type="presParOf" srcId="{03E188D3-1B92-D447-BC0F-BC0FAF8DE632}" destId="{D9443934-14F0-A045-AF4E-E1B40D04CB25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xmlns="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9443934-14F0-A045-AF4E-E1B40D04CB25}">
      <dsp:nvSpPr>
        <dsp:cNvPr id="0" name=""/>
        <dsp:cNvSpPr/>
      </dsp:nvSpPr>
      <dsp:spPr>
        <a:xfrm>
          <a:off x="0" y="66362"/>
          <a:ext cx="658438" cy="360000"/>
        </a:xfrm>
        <a:prstGeom prst="right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3E8E6F-A2FE-BA4D-9042-7E40F126C35D}">
      <dsp:nvSpPr>
        <dsp:cNvPr id="0" name=""/>
        <dsp:cNvSpPr/>
      </dsp:nvSpPr>
      <dsp:spPr>
        <a:xfrm>
          <a:off x="433932" y="156362"/>
          <a:ext cx="158661" cy="1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3932" y="156362"/>
        <a:ext cx="158661" cy="180000"/>
      </dsp:txXfrm>
    </dsp:sp>
    <dsp:sp modelId="{E728272B-8270-384A-BDBE-2F1D493CE380}">
      <dsp:nvSpPr>
        <dsp:cNvPr id="0" name=""/>
        <dsp:cNvSpPr/>
      </dsp:nvSpPr>
      <dsp:spPr>
        <a:xfrm>
          <a:off x="243538" y="156362"/>
          <a:ext cx="158661" cy="1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3538" y="156362"/>
        <a:ext cx="158661" cy="180000"/>
      </dsp:txXfrm>
    </dsp:sp>
    <dsp:sp modelId="{A44B373F-200A-A449-9070-36D615C6E73F}">
      <dsp:nvSpPr>
        <dsp:cNvPr id="0" name=""/>
        <dsp:cNvSpPr/>
      </dsp:nvSpPr>
      <dsp:spPr>
        <a:xfrm>
          <a:off x="53144" y="156362"/>
          <a:ext cx="158661" cy="1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144" y="156362"/>
        <a:ext cx="158661" cy="1800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9443934-14F0-A045-AF4E-E1B40D04CB25}">
      <dsp:nvSpPr>
        <dsp:cNvPr id="0" name=""/>
        <dsp:cNvSpPr/>
      </dsp:nvSpPr>
      <dsp:spPr>
        <a:xfrm>
          <a:off x="0" y="66362"/>
          <a:ext cx="604957" cy="360000"/>
        </a:xfrm>
        <a:prstGeom prst="right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3E8E6F-A2FE-BA4D-9042-7E40F126C35D}">
      <dsp:nvSpPr>
        <dsp:cNvPr id="0" name=""/>
        <dsp:cNvSpPr/>
      </dsp:nvSpPr>
      <dsp:spPr>
        <a:xfrm>
          <a:off x="398687" y="156362"/>
          <a:ext cx="145774" cy="1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8687" y="156362"/>
        <a:ext cx="145774" cy="180000"/>
      </dsp:txXfrm>
    </dsp:sp>
    <dsp:sp modelId="{E728272B-8270-384A-BDBE-2F1D493CE380}">
      <dsp:nvSpPr>
        <dsp:cNvPr id="0" name=""/>
        <dsp:cNvSpPr/>
      </dsp:nvSpPr>
      <dsp:spPr>
        <a:xfrm>
          <a:off x="223757" y="156362"/>
          <a:ext cx="145774" cy="1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3757" y="156362"/>
        <a:ext cx="145774" cy="180000"/>
      </dsp:txXfrm>
    </dsp:sp>
    <dsp:sp modelId="{A44B373F-200A-A449-9070-36D615C6E73F}">
      <dsp:nvSpPr>
        <dsp:cNvPr id="0" name=""/>
        <dsp:cNvSpPr/>
      </dsp:nvSpPr>
      <dsp:spPr>
        <a:xfrm>
          <a:off x="48827" y="156362"/>
          <a:ext cx="145774" cy="1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827" y="156362"/>
        <a:ext cx="145774" cy="18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3A12-5536-9444-BBB3-8D441CE39243}" type="datetimeFigureOut">
              <a:rPr lang="de-DE" smtClean="0"/>
              <a:pPr/>
              <a:t>1/18/10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6526-016E-DB46-8DDB-1090AEE60C1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3A12-5536-9444-BBB3-8D441CE39243}" type="datetimeFigureOut">
              <a:rPr lang="de-DE" smtClean="0"/>
              <a:pPr/>
              <a:t>1/18/10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6526-016E-DB46-8DDB-1090AEE60C1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3A12-5536-9444-BBB3-8D441CE39243}" type="datetimeFigureOut">
              <a:rPr lang="de-DE" smtClean="0"/>
              <a:pPr/>
              <a:t>1/18/10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6526-016E-DB46-8DDB-1090AEE60C1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3A12-5536-9444-BBB3-8D441CE39243}" type="datetimeFigureOut">
              <a:rPr lang="de-DE" smtClean="0"/>
              <a:pPr/>
              <a:t>1/18/10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6526-016E-DB46-8DDB-1090AEE60C1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3A12-5536-9444-BBB3-8D441CE39243}" type="datetimeFigureOut">
              <a:rPr lang="de-DE" smtClean="0"/>
              <a:pPr/>
              <a:t>1/18/10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6526-016E-DB46-8DDB-1090AEE60C1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3A12-5536-9444-BBB3-8D441CE39243}" type="datetimeFigureOut">
              <a:rPr lang="de-DE" smtClean="0"/>
              <a:pPr/>
              <a:t>1/18/10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6526-016E-DB46-8DDB-1090AEE60C1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3A12-5536-9444-BBB3-8D441CE39243}" type="datetimeFigureOut">
              <a:rPr lang="de-DE" smtClean="0"/>
              <a:pPr/>
              <a:t>1/18/10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6526-016E-DB46-8DDB-1090AEE60C1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3A12-5536-9444-BBB3-8D441CE39243}" type="datetimeFigureOut">
              <a:rPr lang="de-DE" smtClean="0"/>
              <a:pPr/>
              <a:t>1/18/10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6526-016E-DB46-8DDB-1090AEE60C1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3A12-5536-9444-BBB3-8D441CE39243}" type="datetimeFigureOut">
              <a:rPr lang="de-DE" smtClean="0"/>
              <a:pPr/>
              <a:t>1/18/10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6526-016E-DB46-8DDB-1090AEE60C1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3A12-5536-9444-BBB3-8D441CE39243}" type="datetimeFigureOut">
              <a:rPr lang="de-DE" smtClean="0"/>
              <a:pPr/>
              <a:t>1/18/10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6526-016E-DB46-8DDB-1090AEE60C1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3A12-5536-9444-BBB3-8D441CE39243}" type="datetimeFigureOut">
              <a:rPr lang="de-DE" smtClean="0"/>
              <a:pPr/>
              <a:t>1/18/10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6526-016E-DB46-8DDB-1090AEE60C1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03A12-5536-9444-BBB3-8D441CE39243}" type="datetimeFigureOut">
              <a:rPr lang="de-DE" smtClean="0"/>
              <a:pPr/>
              <a:t>1/18/10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C6526-016E-DB46-8DDB-1090AEE60C10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usf.uos.de/projects/famoja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diagramLayout" Target="../diagrams/layout2.xml"/><Relationship Id="rId12" Type="http://schemas.openxmlformats.org/officeDocument/2006/relationships/diagramQuickStyle" Target="../diagrams/quickStyle2.xml"/><Relationship Id="rId13" Type="http://schemas.openxmlformats.org/officeDocument/2006/relationships/diagramColors" Target="../diagrams/colors2.xml"/><Relationship Id="rId14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diagramData" Target="../diagrams/data1.xml"/><Relationship Id="rId6" Type="http://schemas.openxmlformats.org/officeDocument/2006/relationships/diagramLayout" Target="../diagrams/layout1.xml"/><Relationship Id="rId7" Type="http://schemas.openxmlformats.org/officeDocument/2006/relationships/diagramQuickStyle" Target="../diagrams/quickStyle1.xml"/><Relationship Id="rId8" Type="http://schemas.openxmlformats.org/officeDocument/2006/relationships/diagramColors" Target="../diagrams/colors1.xml"/><Relationship Id="rId9" Type="http://schemas.microsoft.com/office/2007/relationships/diagramDrawing" Target="../diagrams/drawing1.xml"/><Relationship Id="rId10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4698"/>
            <a:ext cx="7772400" cy="883567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 smtClean="0"/>
              <a:t>Sugarscape</a:t>
            </a:r>
            <a:r>
              <a:rPr lang="en-US" dirty="0"/>
              <a:t/>
            </a:r>
            <a:br>
              <a:rPr lang="en-US" dirty="0"/>
            </a:br>
            <a:r>
              <a:rPr lang="en-US" sz="2222" dirty="0" smtClean="0"/>
              <a:t>(</a:t>
            </a:r>
            <a:r>
              <a:rPr lang="en-US" sz="2222" dirty="0"/>
              <a:t>Epstein / Axtell)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97739"/>
            <a:ext cx="7772400" cy="5315209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Projekt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Rahmen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Vorlesung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 err="1" smtClean="0">
                <a:solidFill>
                  <a:schemeClr val="tx1"/>
                </a:solidFill>
              </a:rPr>
              <a:t>Regelbasierte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Modelle</a:t>
            </a:r>
            <a:r>
              <a:rPr lang="en-US" dirty="0" smtClean="0">
                <a:solidFill>
                  <a:schemeClr val="tx1"/>
                </a:solidFill>
              </a:rPr>
              <a:t>” </a:t>
            </a:r>
            <a:r>
              <a:rPr lang="en-US" dirty="0">
                <a:solidFill>
                  <a:schemeClr val="tx1"/>
                </a:solidFill>
              </a:rPr>
              <a:t>an </a:t>
            </a:r>
            <a:r>
              <a:rPr lang="en-US" dirty="0" err="1">
                <a:solidFill>
                  <a:schemeClr val="tx1"/>
                </a:solidFill>
              </a:rPr>
              <a:t>der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Universität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Osnabrück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Dozentin</a:t>
            </a:r>
            <a:r>
              <a:rPr lang="en-US" dirty="0">
                <a:solidFill>
                  <a:schemeClr val="tx1"/>
                </a:solidFill>
              </a:rPr>
              <a:t>: Prof. Dr. Claudia </a:t>
            </a:r>
            <a:r>
              <a:rPr lang="en-US" dirty="0" err="1">
                <a:solidFill>
                  <a:schemeClr val="tx1"/>
                </a:solidFill>
              </a:rPr>
              <a:t>Pahl-Wostl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Erstellt</a:t>
            </a:r>
            <a:r>
              <a:rPr lang="en-US" dirty="0">
                <a:solidFill>
                  <a:schemeClr val="tx1"/>
                </a:solidFill>
              </a:rPr>
              <a:t> von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Waldemar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Smirnow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Denis Meyer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Stefan Hermes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Beispiele, Erläuterungen hier...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Erläuterungen (</a:t>
            </a:r>
            <a:r>
              <a:rPr lang="en-US" dirty="0" smtClean="0"/>
              <a:t>1)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Sugarscape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Agenten-</a:t>
            </a:r>
            <a:r>
              <a:rPr lang="en-US" err="1"/>
              <a:t>basiertes</a:t>
            </a:r>
            <a:r>
              <a:rPr lang="en-US"/>
              <a:t> </a:t>
            </a:r>
            <a:r>
              <a:rPr lang="en-US" smtClean="0"/>
              <a:t>Computermodell, </a:t>
            </a:r>
            <a:r>
              <a:rPr lang="en-US" dirty="0"/>
              <a:t>das die </a:t>
            </a:r>
            <a:r>
              <a:rPr lang="en-US" err="1"/>
              <a:t>Entwicklung</a:t>
            </a:r>
            <a:r>
              <a:rPr lang="en-US" smtClean="0"/>
              <a:t> einer künstlichen Gesellschaft, (Artificial Society) unter </a:t>
            </a:r>
            <a:r>
              <a:rPr lang="en-US" dirty="0" err="1"/>
              <a:t>beliebig</a:t>
            </a:r>
            <a:r>
              <a:rPr lang="en-US" dirty="0"/>
              <a:t> </a:t>
            </a:r>
            <a:r>
              <a:rPr lang="en-US" dirty="0" err="1"/>
              <a:t>komplexen</a:t>
            </a:r>
            <a:r>
              <a:rPr lang="en-US" dirty="0"/>
              <a:t> </a:t>
            </a:r>
            <a:r>
              <a:rPr lang="en-US" dirty="0" err="1"/>
              <a:t>Annahmen</a:t>
            </a:r>
            <a:r>
              <a:rPr lang="en-US" dirty="0"/>
              <a:t> </a:t>
            </a:r>
            <a:r>
              <a:rPr lang="en-US" dirty="0" err="1"/>
              <a:t>der</a:t>
            </a:r>
            <a:r>
              <a:rPr lang="en-US" dirty="0"/>
              <a:t> </a:t>
            </a:r>
            <a:r>
              <a:rPr lang="en-US" dirty="0" err="1"/>
              <a:t>Interaktion</a:t>
            </a:r>
            <a:r>
              <a:rPr lang="en-US" dirty="0"/>
              <a:t> </a:t>
            </a:r>
            <a:r>
              <a:rPr lang="en-US" dirty="0" err="1"/>
              <a:t>ihrer</a:t>
            </a:r>
            <a:r>
              <a:rPr lang="en-US" dirty="0"/>
              <a:t> </a:t>
            </a:r>
            <a:r>
              <a:rPr lang="en-US" dirty="0" err="1"/>
              <a:t>Individuen</a:t>
            </a:r>
            <a:r>
              <a:rPr lang="en-US" dirty="0"/>
              <a:t> </a:t>
            </a:r>
            <a:r>
              <a:rPr lang="en-US" dirty="0" err="1"/>
              <a:t>untereinander</a:t>
            </a:r>
            <a:r>
              <a:rPr lang="en-US" dirty="0"/>
              <a:t> </a:t>
            </a:r>
            <a:r>
              <a:rPr lang="en-US" dirty="0" err="1"/>
              <a:t>bzw</a:t>
            </a:r>
            <a:r>
              <a:rPr lang="en-US" dirty="0"/>
              <a:t>.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ihrer</a:t>
            </a:r>
            <a:r>
              <a:rPr lang="en-US" dirty="0"/>
              <a:t> </a:t>
            </a:r>
            <a:r>
              <a:rPr lang="en-US" dirty="0" err="1"/>
              <a:t>Umwelt</a:t>
            </a:r>
            <a:r>
              <a:rPr lang="en-US" dirty="0"/>
              <a:t> </a:t>
            </a:r>
            <a:r>
              <a:rPr lang="en-US" dirty="0" err="1"/>
              <a:t>abbildet</a:t>
            </a:r>
            <a:r>
              <a:rPr lang="en-US"/>
              <a:t>.</a:t>
            </a:r>
            <a:r>
              <a:rPr lang="en-US" smtClean="0"/>
              <a:t> </a:t>
            </a:r>
          </a:p>
          <a:p>
            <a:r>
              <a:rPr lang="en-US" dirty="0"/>
              <a:t>Das </a:t>
            </a:r>
            <a:r>
              <a:rPr lang="en-US" dirty="0" err="1"/>
              <a:t>Ziel</a:t>
            </a:r>
            <a:r>
              <a:rPr lang="en-US" dirty="0"/>
              <a:t> dieses </a:t>
            </a:r>
            <a:r>
              <a:rPr lang="en-US" dirty="0" err="1"/>
              <a:t>Modells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die </a:t>
            </a:r>
            <a:r>
              <a:rPr lang="en-US" dirty="0" err="1"/>
              <a:t>Ermittlung</a:t>
            </a:r>
            <a:r>
              <a:rPr lang="en-US" dirty="0"/>
              <a:t> von </a:t>
            </a:r>
            <a:r>
              <a:rPr lang="en-US" dirty="0" err="1"/>
              <a:t>Einflüssen</a:t>
            </a:r>
            <a:r>
              <a:rPr lang="en-US" dirty="0"/>
              <a:t> </a:t>
            </a:r>
            <a:r>
              <a:rPr lang="en-US" dirty="0" err="1"/>
              <a:t>bestimmter</a:t>
            </a:r>
            <a:r>
              <a:rPr lang="en-US" dirty="0"/>
              <a:t> </a:t>
            </a:r>
            <a:r>
              <a:rPr lang="en-US" dirty="0" err="1"/>
              <a:t>Eigenschaften</a:t>
            </a:r>
            <a:r>
              <a:rPr lang="en-US" dirty="0"/>
              <a:t> </a:t>
            </a:r>
            <a:r>
              <a:rPr lang="en-US" dirty="0" err="1"/>
              <a:t>der</a:t>
            </a:r>
            <a:r>
              <a:rPr lang="en-US" dirty="0"/>
              <a:t> </a:t>
            </a:r>
            <a:r>
              <a:rPr lang="en-US" dirty="0" err="1"/>
              <a:t>Agenten</a:t>
            </a:r>
            <a:r>
              <a:rPr lang="en-US" dirty="0"/>
              <a:t> auf das </a:t>
            </a:r>
            <a:r>
              <a:rPr lang="en-US" dirty="0" err="1"/>
              <a:t>Gesamtsystem</a:t>
            </a:r>
            <a:r>
              <a:rPr lang="en-US" dirty="0"/>
              <a:t>. Auf </a:t>
            </a:r>
            <a:r>
              <a:rPr lang="en-US" dirty="0" err="1"/>
              <a:t>diese</a:t>
            </a:r>
            <a:r>
              <a:rPr lang="en-US" dirty="0"/>
              <a:t> Weise </a:t>
            </a:r>
            <a:r>
              <a:rPr lang="en-US" dirty="0" err="1"/>
              <a:t>sollen</a:t>
            </a:r>
            <a:r>
              <a:rPr lang="en-US" dirty="0"/>
              <a:t> </a:t>
            </a:r>
            <a:r>
              <a:rPr lang="en-US" dirty="0" err="1"/>
              <a:t>mögliche</a:t>
            </a:r>
            <a:r>
              <a:rPr lang="en-US" dirty="0"/>
              <a:t> </a:t>
            </a:r>
            <a:r>
              <a:rPr lang="en-US" dirty="0" err="1"/>
              <a:t>Störfaktoren</a:t>
            </a:r>
            <a:r>
              <a:rPr lang="en-US" dirty="0"/>
              <a:t>, die </a:t>
            </a:r>
            <a:r>
              <a:rPr lang="en-US" dirty="0" err="1"/>
              <a:t>soziale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ökonomische</a:t>
            </a:r>
            <a:r>
              <a:rPr lang="en-US" dirty="0"/>
              <a:t> </a:t>
            </a:r>
            <a:r>
              <a:rPr lang="en-US" dirty="0" err="1"/>
              <a:t>Experimente</a:t>
            </a:r>
            <a:r>
              <a:rPr lang="en-US" dirty="0"/>
              <a:t> </a:t>
            </a:r>
            <a:r>
              <a:rPr lang="en-US" dirty="0" err="1"/>
              <a:t>bzw</a:t>
            </a:r>
            <a:r>
              <a:rPr lang="en-US" dirty="0"/>
              <a:t>. </a:t>
            </a:r>
            <a:r>
              <a:rPr lang="en-US" dirty="0" err="1"/>
              <a:t>Erhebungen</a:t>
            </a:r>
            <a:r>
              <a:rPr lang="en-US" dirty="0"/>
              <a:t> in </a:t>
            </a:r>
            <a:r>
              <a:rPr lang="en-US" dirty="0" err="1"/>
              <a:t>der</a:t>
            </a:r>
            <a:r>
              <a:rPr lang="en-US" dirty="0"/>
              <a:t> </a:t>
            </a:r>
            <a:r>
              <a:rPr lang="en-US" dirty="0" err="1"/>
              <a:t>realen</a:t>
            </a:r>
            <a:r>
              <a:rPr lang="en-US" dirty="0"/>
              <a:t> Welt </a:t>
            </a:r>
            <a:r>
              <a:rPr lang="en-US" dirty="0" err="1"/>
              <a:t>unter</a:t>
            </a:r>
            <a:r>
              <a:rPr lang="en-US" dirty="0"/>
              <a:t> </a:t>
            </a:r>
            <a:r>
              <a:rPr lang="en-US" dirty="0" err="1"/>
              <a:t>Umständen</a:t>
            </a:r>
            <a:r>
              <a:rPr lang="en-US" dirty="0"/>
              <a:t> </a:t>
            </a:r>
            <a:r>
              <a:rPr lang="en-US" dirty="0" err="1"/>
              <a:t>beeinflussen</a:t>
            </a:r>
            <a:r>
              <a:rPr lang="en-US" dirty="0"/>
              <a:t>, </a:t>
            </a:r>
            <a:r>
              <a:rPr lang="en-US" dirty="0" err="1"/>
              <a:t>eleminiert</a:t>
            </a:r>
            <a:r>
              <a:rPr lang="en-US" dirty="0"/>
              <a:t> </a:t>
            </a:r>
            <a:r>
              <a:rPr lang="en-US" err="1"/>
              <a:t>werden</a:t>
            </a:r>
            <a:r>
              <a:rPr lang="en-US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Erläuterungen (</a:t>
            </a:r>
            <a:r>
              <a:rPr lang="en-US" dirty="0" smtClean="0"/>
              <a:t>2)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Die Basis des </a:t>
            </a:r>
            <a:r>
              <a:rPr lang="en-US" dirty="0" err="1"/>
              <a:t>Modells</a:t>
            </a:r>
            <a:r>
              <a:rPr lang="en-US" dirty="0"/>
              <a:t> </a:t>
            </a:r>
            <a:r>
              <a:rPr lang="en-US" err="1"/>
              <a:t>ist</a:t>
            </a:r>
            <a:r>
              <a:rPr lang="en-US" smtClean="0"/>
              <a:t> durch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nachwachsenden</a:t>
            </a:r>
            <a:r>
              <a:rPr lang="en-US" dirty="0"/>
              <a:t> </a:t>
            </a:r>
            <a:r>
              <a:rPr lang="en-US" dirty="0" err="1"/>
              <a:t>Rohstoff</a:t>
            </a:r>
            <a:r>
              <a:rPr lang="en-US" dirty="0"/>
              <a:t> (</a:t>
            </a:r>
            <a:r>
              <a:rPr lang="en-US" err="1"/>
              <a:t>Zucker</a:t>
            </a:r>
            <a:r>
              <a:rPr lang="en-US" smtClean="0"/>
              <a:t>) gegeben, </a:t>
            </a:r>
            <a:r>
              <a:rPr lang="en-US" dirty="0" err="1"/>
              <a:t>der</a:t>
            </a:r>
            <a:r>
              <a:rPr lang="en-US" dirty="0"/>
              <a:t> von </a:t>
            </a:r>
            <a:r>
              <a:rPr lang="en-US"/>
              <a:t>den </a:t>
            </a:r>
            <a:r>
              <a:rPr lang="en-US" smtClean="0"/>
              <a:t>Agenten abgebaut </a:t>
            </a:r>
            <a:r>
              <a:rPr lang="en-US" err="1"/>
              <a:t>wird</a:t>
            </a:r>
            <a:r>
              <a:rPr lang="en-US" smtClean="0"/>
              <a:t>.</a:t>
            </a:r>
          </a:p>
          <a:p>
            <a:r>
              <a:rPr lang="en-US" smtClean="0"/>
              <a:t> Auf </a:t>
            </a:r>
            <a:r>
              <a:rPr lang="en-US" dirty="0" err="1"/>
              <a:t>diese</a:t>
            </a:r>
            <a:r>
              <a:rPr lang="en-US" dirty="0"/>
              <a:t> Weise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schon</a:t>
            </a:r>
            <a:r>
              <a:rPr lang="en-US" dirty="0"/>
              <a:t> auf </a:t>
            </a:r>
            <a:r>
              <a:rPr lang="en-US" dirty="0" err="1"/>
              <a:t>Grund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simpler </a:t>
            </a:r>
            <a:r>
              <a:rPr lang="en-US" dirty="0" err="1"/>
              <a:t>Annahmen</a:t>
            </a:r>
            <a:r>
              <a:rPr lang="en-US" dirty="0"/>
              <a:t> und </a:t>
            </a:r>
            <a:r>
              <a:rPr lang="en-US" dirty="0" err="1"/>
              <a:t>Regeln</a:t>
            </a:r>
            <a:r>
              <a:rPr lang="en-US" dirty="0"/>
              <a:t> (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etwa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</a:t>
            </a:r>
            <a:r>
              <a:rPr lang="en-US" dirty="0" err="1"/>
              <a:t>Metabolismus</a:t>
            </a:r>
            <a:r>
              <a:rPr lang="en-US" dirty="0"/>
              <a:t> </a:t>
            </a:r>
            <a:r>
              <a:rPr lang="en-US" dirty="0" err="1"/>
              <a:t>der</a:t>
            </a:r>
            <a:r>
              <a:rPr lang="en-US" dirty="0"/>
              <a:t> </a:t>
            </a:r>
            <a:r>
              <a:rPr lang="en-US" dirty="0" err="1"/>
              <a:t>Agenten</a:t>
            </a:r>
            <a:r>
              <a:rPr lang="en-US" dirty="0"/>
              <a:t> und </a:t>
            </a:r>
            <a:r>
              <a:rPr lang="en-US" dirty="0" err="1"/>
              <a:t>der</a:t>
            </a:r>
            <a:r>
              <a:rPr lang="en-US" dirty="0"/>
              <a:t> </a:t>
            </a:r>
            <a:r>
              <a:rPr lang="en-US" dirty="0" err="1"/>
              <a:t>Wachstumsrate</a:t>
            </a:r>
            <a:r>
              <a:rPr lang="en-US" dirty="0"/>
              <a:t> des </a:t>
            </a:r>
            <a:r>
              <a:rPr lang="en-US" dirty="0" err="1"/>
              <a:t>Rohstoffes</a:t>
            </a:r>
            <a:r>
              <a:rPr lang="en-US" dirty="0"/>
              <a:t>)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komplexes</a:t>
            </a:r>
            <a:r>
              <a:rPr lang="en-US" dirty="0"/>
              <a:t> </a:t>
            </a:r>
            <a:r>
              <a:rPr lang="en-US" dirty="0" err="1"/>
              <a:t>Verhalten</a:t>
            </a:r>
            <a:r>
              <a:rPr lang="en-US" dirty="0"/>
              <a:t> des </a:t>
            </a:r>
            <a:r>
              <a:rPr lang="en-US"/>
              <a:t>Systems </a:t>
            </a:r>
            <a:r>
              <a:rPr lang="en-US" smtClean="0"/>
              <a:t>beobachtet</a:t>
            </a:r>
            <a:r>
              <a:rPr lang="en-US"/>
              <a:t> </a:t>
            </a:r>
            <a:r>
              <a:rPr lang="en-US" smtClean="0"/>
              <a:t>und gewisse </a:t>
            </a:r>
            <a:r>
              <a:rPr lang="en-US" dirty="0" err="1"/>
              <a:t>Rückschlüsse</a:t>
            </a:r>
            <a:r>
              <a:rPr lang="en-US" dirty="0"/>
              <a:t> auf das </a:t>
            </a:r>
            <a:r>
              <a:rPr lang="en-US" dirty="0" err="1"/>
              <a:t>Systemverhalten</a:t>
            </a:r>
            <a:r>
              <a:rPr lang="en-US" dirty="0"/>
              <a:t>, </a:t>
            </a:r>
            <a:r>
              <a:rPr lang="en-US" dirty="0" err="1"/>
              <a:t>d.h</a:t>
            </a:r>
            <a:r>
              <a:rPr lang="en-US" dirty="0"/>
              <a:t>. die </a:t>
            </a:r>
            <a:r>
              <a:rPr lang="en-US" dirty="0" err="1"/>
              <a:t>Entwicklung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Gesellschaft</a:t>
            </a:r>
            <a:r>
              <a:rPr lang="en-US" dirty="0"/>
              <a:t>, </a:t>
            </a:r>
            <a:r>
              <a:rPr lang="en-US" dirty="0" err="1"/>
              <a:t>der</a:t>
            </a:r>
            <a:r>
              <a:rPr lang="en-US" dirty="0"/>
              <a:t> </a:t>
            </a:r>
            <a:r>
              <a:rPr lang="en-US" dirty="0" err="1"/>
              <a:t>einfache</a:t>
            </a:r>
            <a:r>
              <a:rPr lang="en-US" dirty="0"/>
              <a:t> </a:t>
            </a:r>
            <a:r>
              <a:rPr lang="en-US" dirty="0" err="1"/>
              <a:t>Regeln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Grunde</a:t>
            </a:r>
            <a:r>
              <a:rPr lang="en-US" dirty="0"/>
              <a:t> </a:t>
            </a:r>
            <a:r>
              <a:rPr lang="en-US" dirty="0" err="1"/>
              <a:t>gelegt</a:t>
            </a:r>
            <a:r>
              <a:rPr lang="en-US" dirty="0"/>
              <a:t> </a:t>
            </a:r>
            <a:r>
              <a:rPr lang="en-US" dirty="0" err="1"/>
              <a:t>wurden</a:t>
            </a:r>
            <a:r>
              <a:rPr lang="en-US"/>
              <a:t>,</a:t>
            </a:r>
            <a:r>
              <a:rPr lang="en-US" smtClean="0"/>
              <a:t> getroffen werden.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Implementation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Die </a:t>
            </a:r>
            <a:r>
              <a:rPr lang="en-US" dirty="0" err="1"/>
              <a:t>Aufgabenstellung</a:t>
            </a:r>
            <a:r>
              <a:rPr lang="en-US" dirty="0"/>
              <a:t> dieses </a:t>
            </a:r>
            <a:r>
              <a:rPr lang="en-US" dirty="0" err="1"/>
              <a:t>Projekts</a:t>
            </a:r>
            <a:r>
              <a:rPr lang="en-US" dirty="0"/>
              <a:t> </a:t>
            </a:r>
            <a:r>
              <a:rPr lang="en-US" err="1"/>
              <a:t>sah</a:t>
            </a:r>
            <a:r>
              <a:rPr lang="en-US" smtClean="0"/>
              <a:t> es vor</a:t>
            </a:r>
            <a:r>
              <a:rPr lang="en-US"/>
              <a:t>, </a:t>
            </a:r>
            <a:r>
              <a:rPr lang="en-US" smtClean="0"/>
              <a:t>eine</a:t>
            </a:r>
            <a:r>
              <a:rPr lang="en-US"/>
              <a:t> </a:t>
            </a:r>
            <a:r>
              <a:rPr lang="en-US" smtClean="0"/>
              <a:t>Simulation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Hilfe</a:t>
            </a:r>
            <a:r>
              <a:rPr lang="en-US" dirty="0"/>
              <a:t> </a:t>
            </a:r>
            <a:r>
              <a:rPr lang="en-US" dirty="0" err="1"/>
              <a:t>der</a:t>
            </a:r>
            <a:r>
              <a:rPr lang="en-US" dirty="0"/>
              <a:t> </a:t>
            </a:r>
            <a:r>
              <a:rPr lang="en-US" err="1"/>
              <a:t>Klassenbibliothek</a:t>
            </a:r>
            <a:r>
              <a:rPr lang="en-US" smtClean="0"/>
              <a:t> “</a:t>
            </a:r>
            <a:r>
              <a:rPr lang="en-US" smtClean="0">
                <a:hlinkClick r:id="rId2"/>
              </a:rPr>
              <a:t>Famoja</a:t>
            </a:r>
            <a:r>
              <a:rPr lang="en-US" smtClean="0"/>
              <a:t>” </a:t>
            </a:r>
            <a:r>
              <a:rPr lang="en-US" sz="2000" smtClean="0"/>
              <a:t>(“</a:t>
            </a:r>
            <a:r>
              <a:rPr lang="en-US" sz="2000"/>
              <a:t>Framework for Agent-based MOdeling with Java”</a:t>
            </a:r>
            <a:r>
              <a:rPr lang="en-US" sz="2000" smtClean="0"/>
              <a:t>) </a:t>
            </a:r>
            <a:r>
              <a:rPr lang="en-US" dirty="0"/>
              <a:t>in Java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entwickeln</a:t>
            </a:r>
            <a:r>
              <a:rPr lang="en-US"/>
              <a:t>.</a:t>
            </a:r>
            <a:r>
              <a:rPr lang="en-US" smtClean="0"/>
              <a:t> </a:t>
            </a:r>
          </a:p>
          <a:p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wurde</a:t>
            </a:r>
            <a:r>
              <a:rPr lang="en-US" dirty="0"/>
              <a:t> von </a:t>
            </a:r>
            <a:r>
              <a:rPr lang="en-US" dirty="0" err="1"/>
              <a:t>folgenden</a:t>
            </a:r>
            <a:r>
              <a:rPr lang="en-US" dirty="0"/>
              <a:t> </a:t>
            </a:r>
            <a:r>
              <a:rPr lang="en-US" dirty="0" err="1"/>
              <a:t>Annahmen</a:t>
            </a:r>
            <a:r>
              <a:rPr lang="en-US" dirty="0"/>
              <a:t> </a:t>
            </a:r>
            <a:r>
              <a:rPr lang="en-US" err="1"/>
              <a:t>ausgegangen</a:t>
            </a:r>
            <a:r>
              <a:rPr lang="en-US" smtClean="0"/>
              <a:t>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Implementation - Umwelt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2503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50 x 50 großes Raster mit torischen Randbedingungen</a:t>
            </a:r>
          </a:p>
          <a:p>
            <a:r>
              <a:rPr lang="en-US" smtClean="0"/>
              <a:t>Liefert Ressource und sorgt dafür, dass diese mit einer bestimmten Wachstumsrate nachwächst</a:t>
            </a:r>
          </a:p>
          <a:p>
            <a:r>
              <a:rPr lang="en-US" smtClean="0"/>
              <a:t>Ressource ist auf den Raumparzellen des Rasters verteilt</a:t>
            </a:r>
          </a:p>
        </p:txBody>
      </p:sp>
      <p:pic>
        <p:nvPicPr>
          <p:cNvPr id="5" name="Picture 4" descr="Bildschirmfoto 2010-01-18 um 21.26.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663" y="3122498"/>
            <a:ext cx="3543607" cy="35852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07647" y="6061464"/>
            <a:ext cx="3301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Beispiel-Raster,</a:t>
            </a:r>
          </a:p>
          <a:p>
            <a:r>
              <a:rPr lang="de-DE"/>
              <a:t>angereichert mit 2 Zuckerbergen: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 – Agenten (1)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smtClean="0"/>
              <a:t>Bewegen sich auf der Umwelt und sammeln Zucker</a:t>
            </a:r>
          </a:p>
          <a:p>
            <a:r>
              <a:rPr lang="en-US" sz="1600" smtClean="0"/>
              <a:t>Besitzen </a:t>
            </a:r>
            <a:r>
              <a:rPr lang="en-US" sz="1600" err="1"/>
              <a:t>einen</a:t>
            </a:r>
            <a:r>
              <a:rPr lang="en-US" sz="1600"/>
              <a:t> </a:t>
            </a:r>
            <a:r>
              <a:rPr lang="en-US" sz="1600" smtClean="0"/>
              <a:t>Metabolismus, d.h., sie verbrauchen Zucker zur Erhaltung der eigenen Lebensaktivitäten </a:t>
            </a:r>
            <a:r>
              <a:rPr lang="en-US" sz="1600" dirty="0"/>
              <a:t>(</a:t>
            </a:r>
            <a:r>
              <a:rPr lang="en-US" sz="1600" err="1"/>
              <a:t>Zeitschritte</a:t>
            </a:r>
            <a:r>
              <a:rPr lang="en-US" sz="1600" smtClean="0"/>
              <a:t>/1 </a:t>
            </a:r>
            <a:r>
              <a:rPr lang="en-US" sz="1600" dirty="0" err="1"/>
              <a:t>Zuckereinheit</a:t>
            </a:r>
            <a:r>
              <a:rPr lang="en-US" sz="1600" dirty="0"/>
              <a:t>)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Haben</a:t>
            </a:r>
            <a:r>
              <a:rPr lang="en-US" sz="1600" dirty="0"/>
              <a:t>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begrenzte</a:t>
            </a:r>
            <a:r>
              <a:rPr lang="en-US" sz="1600" dirty="0"/>
              <a:t> </a:t>
            </a:r>
            <a:r>
              <a:rPr lang="en-US" sz="1600" dirty="0" err="1" smtClean="0"/>
              <a:t>Lebenserwartung</a:t>
            </a:r>
            <a:r>
              <a:rPr lang="en-US" sz="1600" dirty="0" smtClean="0"/>
              <a:t> </a:t>
            </a:r>
            <a:r>
              <a:rPr lang="en-US" sz="1600" dirty="0"/>
              <a:t>(</a:t>
            </a:r>
            <a:r>
              <a:rPr lang="en-US" sz="1600" dirty="0" err="1"/>
              <a:t>zunächst</a:t>
            </a:r>
            <a:r>
              <a:rPr lang="en-US" sz="1600" dirty="0"/>
              <a:t> 60-100 </a:t>
            </a:r>
            <a:r>
              <a:rPr lang="en-US" sz="1600" dirty="0" err="1"/>
              <a:t>Zeitschritte</a:t>
            </a:r>
            <a:r>
              <a:rPr lang="en-US" sz="1600" dirty="0"/>
              <a:t>)</a:t>
            </a:r>
          </a:p>
          <a:p>
            <a:r>
              <a:rPr lang="en-US" sz="1600" dirty="0"/>
              <a:t> </a:t>
            </a:r>
            <a:r>
              <a:rPr lang="en-US" sz="1600"/>
              <a:t>Das </a:t>
            </a:r>
            <a:r>
              <a:rPr lang="en-US" sz="1600" smtClean="0"/>
              <a:t>Blickfeld (= maximaler Abstand zu einem Gitterplatz, aus dem noch Informationen empfangen werden können) </a:t>
            </a:r>
            <a:r>
              <a:rPr lang="en-US" sz="1600" dirty="0" err="1"/>
              <a:t>ist</a:t>
            </a:r>
            <a:r>
              <a:rPr lang="en-US" sz="1600" dirty="0"/>
              <a:t> </a:t>
            </a:r>
            <a:r>
              <a:rPr lang="en-US" sz="1600" dirty="0" err="1"/>
              <a:t>begrenzt</a:t>
            </a:r>
            <a:r>
              <a:rPr lang="en-US" sz="1600" dirty="0"/>
              <a:t> und </a:t>
            </a:r>
            <a:r>
              <a:rPr lang="en-US" sz="1600" dirty="0" err="1"/>
              <a:t>wird</a:t>
            </a:r>
            <a:r>
              <a:rPr lang="en-US" sz="1600" dirty="0"/>
              <a:t> </a:t>
            </a:r>
            <a:r>
              <a:rPr lang="en-US" sz="1600" err="1"/>
              <a:t>durch</a:t>
            </a:r>
            <a:r>
              <a:rPr lang="en-US" sz="1600"/>
              <a:t> </a:t>
            </a:r>
            <a:r>
              <a:rPr lang="en-US" sz="1600" smtClean="0"/>
              <a:t>eine (ggf. ausgeweitete) </a:t>
            </a:r>
            <a:r>
              <a:rPr lang="en-US" sz="1600" dirty="0" smtClean="0"/>
              <a:t>Von-Neumann-</a:t>
            </a:r>
            <a:r>
              <a:rPr lang="en-US" sz="1600" dirty="0" err="1" smtClean="0"/>
              <a:t>Nachbarschaft (s.u.)</a:t>
            </a:r>
            <a:r>
              <a:rPr lang="en-US" sz="1600" dirty="0" smtClean="0"/>
              <a:t> </a:t>
            </a:r>
            <a:r>
              <a:rPr lang="en-US" sz="1600" dirty="0" err="1"/>
              <a:t>realisiert</a:t>
            </a:r>
            <a:r>
              <a:rPr lang="en-US" sz="1600" dirty="0"/>
              <a:t>.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Der</a:t>
            </a:r>
            <a:r>
              <a:rPr lang="en-US" sz="1600" dirty="0"/>
              <a:t> </a:t>
            </a:r>
            <a:r>
              <a:rPr lang="en-US" sz="1600" dirty="0" err="1"/>
              <a:t>Wohlstand</a:t>
            </a:r>
            <a:r>
              <a:rPr lang="en-US" sz="1600" dirty="0"/>
              <a:t> </a:t>
            </a:r>
            <a:r>
              <a:rPr lang="en-US" sz="1600" dirty="0" err="1"/>
              <a:t>eines</a:t>
            </a:r>
            <a:r>
              <a:rPr lang="en-US" sz="1600" dirty="0"/>
              <a:t> </a:t>
            </a:r>
            <a:r>
              <a:rPr lang="en-US" sz="1600" dirty="0" err="1"/>
              <a:t>Agenten</a:t>
            </a:r>
            <a:r>
              <a:rPr lang="en-US" sz="1600" dirty="0"/>
              <a:t> </a:t>
            </a:r>
            <a:r>
              <a:rPr lang="en-US" sz="1600" dirty="0" err="1"/>
              <a:t>wird</a:t>
            </a:r>
            <a:r>
              <a:rPr lang="en-US" sz="1600" dirty="0"/>
              <a:t> </a:t>
            </a:r>
            <a:r>
              <a:rPr lang="en-US" sz="1600" dirty="0" err="1"/>
              <a:t>durch</a:t>
            </a:r>
            <a:r>
              <a:rPr lang="en-US" sz="1600" dirty="0"/>
              <a:t> den </a:t>
            </a:r>
            <a:r>
              <a:rPr lang="en-US" sz="1600" dirty="0" err="1"/>
              <a:t>Besitz</a:t>
            </a:r>
            <a:r>
              <a:rPr lang="en-US" sz="1600" dirty="0" smtClean="0"/>
              <a:t> (</a:t>
            </a:r>
            <a:r>
              <a:rPr lang="en-US" sz="1600" dirty="0" err="1"/>
              <a:t>Zucker</a:t>
            </a:r>
            <a:r>
              <a:rPr lang="en-US" sz="1600" dirty="0"/>
              <a:t>) </a:t>
            </a:r>
            <a:r>
              <a:rPr lang="en-US" sz="1600" dirty="0" err="1"/>
              <a:t>dargestellt</a:t>
            </a:r>
            <a:r>
              <a:rPr lang="en-US" sz="1600" dirty="0"/>
              <a:t>.</a:t>
            </a:r>
          </a:p>
          <a:p>
            <a:r>
              <a:rPr lang="en-US" sz="1600" dirty="0"/>
              <a:t> Es </a:t>
            </a:r>
            <a:r>
              <a:rPr lang="en-US" sz="1600" dirty="0" err="1"/>
              <a:t>gibt</a:t>
            </a:r>
            <a:r>
              <a:rPr lang="en-US" sz="1600" dirty="0"/>
              <a:t> </a:t>
            </a:r>
            <a:r>
              <a:rPr lang="en-US" sz="1600" dirty="0" err="1"/>
              <a:t>Agenten</a:t>
            </a:r>
            <a:r>
              <a:rPr lang="en-US" sz="1600" dirty="0"/>
              <a:t> </a:t>
            </a:r>
            <a:r>
              <a:rPr lang="en-US" sz="1600" err="1"/>
              <a:t>unterschiedlicher</a:t>
            </a:r>
            <a:r>
              <a:rPr lang="en-US" sz="1600"/>
              <a:t> </a:t>
            </a:r>
            <a:r>
              <a:rPr lang="en-US" sz="1600" smtClean="0"/>
              <a:t>Geschlechter, </a:t>
            </a:r>
            <a:r>
              <a:rPr lang="en-US" sz="1600" dirty="0"/>
              <a:t>die </a:t>
            </a:r>
            <a:r>
              <a:rPr lang="en-US" sz="1600" dirty="0" err="1" smtClean="0"/>
              <a:t>sich</a:t>
            </a:r>
            <a:r>
              <a:rPr lang="en-US" sz="1600" dirty="0"/>
              <a:t> </a:t>
            </a:r>
            <a:r>
              <a:rPr lang="en-US" sz="1600" err="1" smtClean="0"/>
              <a:t>entsprechend</a:t>
            </a:r>
            <a:r>
              <a:rPr lang="en-US" sz="1600" smtClean="0"/>
              <a:t> fortpflanzen</a:t>
            </a:r>
          </a:p>
          <a:p>
            <a:r>
              <a:rPr lang="en-US" sz="1600" dirty="0"/>
              <a:t> Die </a:t>
            </a:r>
            <a:r>
              <a:rPr lang="en-US" sz="1600" dirty="0" err="1" smtClean="0"/>
              <a:t>Fähigkeit</a:t>
            </a:r>
            <a:r>
              <a:rPr lang="en-US" sz="1600" dirty="0" smtClean="0"/>
              <a:t>, </a:t>
            </a:r>
            <a:r>
              <a:rPr lang="en-US" sz="1600" dirty="0" err="1"/>
              <a:t>sich</a:t>
            </a:r>
            <a:r>
              <a:rPr lang="en-US" sz="1600" dirty="0"/>
              <a:t> </a:t>
            </a:r>
            <a:r>
              <a:rPr lang="en-US" sz="1600" dirty="0" err="1"/>
              <a:t>fortpflanzen</a:t>
            </a:r>
            <a:r>
              <a:rPr lang="en-US" sz="1600" dirty="0"/>
              <a:t> </a:t>
            </a:r>
            <a:r>
              <a:rPr lang="en-US" sz="1600" dirty="0" err="1"/>
              <a:t>zu</a:t>
            </a:r>
            <a:r>
              <a:rPr lang="en-US" sz="1600" dirty="0"/>
              <a:t> </a:t>
            </a:r>
            <a:r>
              <a:rPr lang="en-US" sz="1600" dirty="0" err="1" smtClean="0"/>
              <a:t>können</a:t>
            </a:r>
            <a:r>
              <a:rPr lang="en-US" sz="1600" dirty="0" smtClean="0"/>
              <a:t>, </a:t>
            </a:r>
            <a:r>
              <a:rPr lang="en-US" sz="1600" dirty="0" err="1"/>
              <a:t>ist</a:t>
            </a:r>
            <a:r>
              <a:rPr lang="en-US" sz="1600" dirty="0"/>
              <a:t> auf </a:t>
            </a:r>
            <a:r>
              <a:rPr lang="en-US" sz="1600" dirty="0" err="1"/>
              <a:t>ein</a:t>
            </a:r>
            <a:r>
              <a:rPr lang="en-US" sz="1600" dirty="0" smtClean="0"/>
              <a:t> </a:t>
            </a:r>
            <a:r>
              <a:rPr lang="en-US" sz="1600" dirty="0" err="1" smtClean="0"/>
              <a:t>bestimmtes</a:t>
            </a:r>
            <a:r>
              <a:rPr lang="en-US" sz="1600" dirty="0" smtClean="0"/>
              <a:t> </a:t>
            </a:r>
            <a:r>
              <a:rPr lang="en-US" sz="1600" dirty="0"/>
              <a:t>Alter </a:t>
            </a:r>
            <a:r>
              <a:rPr lang="en-US" sz="1600" dirty="0" err="1"/>
              <a:t>eingeschränkt</a:t>
            </a:r>
            <a:r>
              <a:rPr lang="en-US" sz="1600" dirty="0"/>
              <a:t> und </a:t>
            </a:r>
            <a:r>
              <a:rPr lang="en-US" sz="1600" dirty="0" err="1"/>
              <a:t>wird</a:t>
            </a:r>
            <a:r>
              <a:rPr lang="en-US" sz="1600" dirty="0"/>
              <a:t> </a:t>
            </a:r>
            <a:r>
              <a:rPr lang="en-US" sz="1600" dirty="0" err="1"/>
              <a:t>abhängig</a:t>
            </a:r>
            <a:r>
              <a:rPr lang="en-US" sz="1600" dirty="0"/>
              <a:t> </a:t>
            </a:r>
            <a:r>
              <a:rPr lang="en-US" sz="1600" dirty="0" err="1"/>
              <a:t>vom</a:t>
            </a:r>
            <a:r>
              <a:rPr lang="en-US" sz="1600" dirty="0" smtClean="0"/>
              <a:t> </a:t>
            </a:r>
            <a:r>
              <a:rPr lang="en-US" sz="1600" dirty="0" err="1" smtClean="0"/>
              <a:t>Geschlecht</a:t>
            </a:r>
            <a:r>
              <a:rPr lang="en-US" sz="1600" dirty="0" smtClean="0"/>
              <a:t> </a:t>
            </a:r>
            <a:r>
              <a:rPr lang="en-US" sz="1600" dirty="0"/>
              <a:t>des </a:t>
            </a:r>
            <a:r>
              <a:rPr lang="en-US" sz="1600" dirty="0" err="1"/>
              <a:t>Agenten</a:t>
            </a:r>
            <a:r>
              <a:rPr lang="en-US" sz="1600" dirty="0"/>
              <a:t> </a:t>
            </a:r>
            <a:r>
              <a:rPr lang="en-US" sz="1600" err="1"/>
              <a:t>zufällig</a:t>
            </a:r>
            <a:r>
              <a:rPr lang="en-US" sz="1600" smtClean="0"/>
              <a:t> ermittelt.</a:t>
            </a:r>
          </a:p>
        </p:txBody>
      </p:sp>
      <p:pic>
        <p:nvPicPr>
          <p:cNvPr id="5" name="Picture 4" descr="Bildschirmfoto 2010-01-18 um 21.19.46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969" y="4726989"/>
            <a:ext cx="1949520" cy="1781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7098" y="6126163"/>
            <a:ext cx="448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(Ausgeweitete) Von-Neumann-Nachbarschaft: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 – Agenten (2)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smtClean="0"/>
              <a:t>Bewegungsregeln und -ablauf</a:t>
            </a:r>
          </a:p>
          <a:p>
            <a:pPr lvl="1"/>
            <a:r>
              <a:rPr lang="de-DE" smtClean="0"/>
              <a:t>Ohne aktive Suche nach einem Partner:</a:t>
            </a:r>
          </a:p>
          <a:p>
            <a:pPr lvl="2"/>
            <a:r>
              <a:rPr lang="de-DE" smtClean="0"/>
              <a:t>Suche innerhalb des Blickfeldes die freien Gitterplätze mit dem meisten Zucker</a:t>
            </a:r>
          </a:p>
          <a:p>
            <a:pPr lvl="2"/>
            <a:r>
              <a:rPr lang="de-DE" smtClean="0"/>
              <a:t>Wähle bei gleichen Zuckermengen auf verschiedenen Plätzen den, der am nächsten ist</a:t>
            </a:r>
          </a:p>
          <a:p>
            <a:pPr lvl="2"/>
            <a:r>
              <a:rPr lang="de-DE" smtClean="0"/>
              <a:t>Gehe zu diesem Gitterplatz</a:t>
            </a:r>
          </a:p>
          <a:p>
            <a:pPr lvl="2"/>
            <a:r>
              <a:rPr lang="de-DE" smtClean="0"/>
              <a:t>Ernte Zucker an dem Gitterplatz</a:t>
            </a:r>
          </a:p>
          <a:p>
            <a:pPr lvl="1"/>
            <a:r>
              <a:rPr lang="de-DE"/>
              <a:t>Mit aktiver Suche nach einem Partner:</a:t>
            </a:r>
          </a:p>
          <a:p>
            <a:pPr lvl="2"/>
            <a:r>
              <a:rPr lang="de-DE"/>
              <a:t>Schaue alle Nachbarn an</a:t>
            </a:r>
          </a:p>
          <a:p>
            <a:pPr lvl="2"/>
            <a:r>
              <a:rPr lang="de-DE"/>
              <a:t>Wenn einer der Nachbarn</a:t>
            </a:r>
          </a:p>
          <a:p>
            <a:pPr lvl="3"/>
            <a:r>
              <a:rPr lang="de-DE"/>
              <a:t>fruchtbar ist,</a:t>
            </a:r>
          </a:p>
          <a:p>
            <a:pPr lvl="3"/>
            <a:r>
              <a:rPr lang="de-DE"/>
              <a:t>vom anderen Geschlecht ist,</a:t>
            </a:r>
          </a:p>
          <a:p>
            <a:pPr lvl="3"/>
            <a:r>
              <a:rPr lang="de-DE"/>
              <a:t>genügend Zucker hat</a:t>
            </a:r>
          </a:p>
          <a:p>
            <a:pPr lvl="2"/>
            <a:r>
              <a:rPr lang="de-DE"/>
              <a:t>Und</a:t>
            </a:r>
          </a:p>
          <a:p>
            <a:pPr lvl="3"/>
            <a:r>
              <a:rPr lang="de-DE"/>
              <a:t>Man selber fruchtabr ist und</a:t>
            </a:r>
          </a:p>
          <a:p>
            <a:pPr lvl="3"/>
            <a:r>
              <a:rPr lang="de-DE"/>
              <a:t>Genügend Geld hat und</a:t>
            </a:r>
          </a:p>
          <a:p>
            <a:pPr lvl="3"/>
            <a:r>
              <a:rPr lang="de-DE"/>
              <a:t>Der Zucker bis zu einem bestimmten Betrag abgebaut ist</a:t>
            </a:r>
          </a:p>
          <a:p>
            <a:pPr lvl="2"/>
            <a:r>
              <a:rPr lang="de-DE"/>
              <a:t>Dann</a:t>
            </a:r>
          </a:p>
          <a:p>
            <a:pPr lvl="3"/>
            <a:r>
              <a:rPr lang="de-DE"/>
              <a:t>Suche eine freie Parzelle nahe des potentiellen Partners</a:t>
            </a:r>
          </a:p>
          <a:p>
            <a:pPr lvl="3"/>
            <a:r>
              <a:rPr lang="de-DE"/>
              <a:t>Bewege dich dorthin</a:t>
            </a:r>
          </a:p>
          <a:p>
            <a:pPr lvl="2"/>
            <a:r>
              <a:rPr lang="de-DE"/>
              <a:t>Ansonsten</a:t>
            </a:r>
          </a:p>
          <a:p>
            <a:pPr lvl="3"/>
            <a:r>
              <a:rPr lang="de-DE"/>
              <a:t>Gehe vor wie bei „Ohne aktive Suche nach einem Partner“</a:t>
            </a:r>
          </a:p>
          <a:p>
            <a:pPr lvl="3"/>
            <a:endParaRPr lang="de-DE"/>
          </a:p>
          <a:p>
            <a:pPr lvl="3"/>
            <a:endParaRPr lang="de-DE"/>
          </a:p>
          <a:p>
            <a:pPr lvl="3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 – Agenten (3)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98179"/>
          </a:xfrm>
        </p:spPr>
        <p:txBody>
          <a:bodyPr>
            <a:normAutofit fontScale="62500" lnSpcReduction="20000"/>
          </a:bodyPr>
          <a:lstStyle/>
          <a:p>
            <a:r>
              <a:rPr lang="de-DE" smtClean="0"/>
              <a:t>Ablauf der sexuellen Reproduktion</a:t>
            </a:r>
          </a:p>
          <a:p>
            <a:pPr lvl="1"/>
            <a:r>
              <a:rPr lang="de-DE" smtClean="0"/>
              <a:t>Wähle per Zufall einen benachbarten Agenten</a:t>
            </a:r>
          </a:p>
          <a:p>
            <a:pPr lvl="1"/>
            <a:r>
              <a:rPr lang="de-DE" smtClean="0"/>
              <a:t>Wenn dieser Nachbar</a:t>
            </a:r>
          </a:p>
          <a:p>
            <a:pPr lvl="2"/>
            <a:r>
              <a:rPr lang="de-DE" smtClean="0"/>
              <a:t>fruchtbar ist,</a:t>
            </a:r>
          </a:p>
          <a:p>
            <a:pPr lvl="2"/>
            <a:r>
              <a:rPr lang="de-DE" smtClean="0"/>
              <a:t>er mindestens so viel Zucker besitzt, wie er bei der Geburt bekommen hat,</a:t>
            </a:r>
          </a:p>
          <a:p>
            <a:pPr lvl="2"/>
            <a:r>
              <a:rPr lang="de-DE" smtClean="0"/>
              <a:t>vom anderen Geschlecht ist und</a:t>
            </a:r>
          </a:p>
          <a:p>
            <a:pPr lvl="2"/>
            <a:r>
              <a:rPr lang="de-DE" smtClean="0"/>
              <a:t>mindestens eine leere Parzelle in der Nähe ist,</a:t>
            </a:r>
          </a:p>
          <a:p>
            <a:pPr lvl="1"/>
            <a:r>
              <a:rPr lang="de-DE" smtClean="0"/>
              <a:t>Dann</a:t>
            </a:r>
          </a:p>
          <a:p>
            <a:pPr lvl="2"/>
            <a:r>
              <a:rPr lang="de-DE" smtClean="0"/>
              <a:t>wird ein Kind geboren, dessen initiale Zuckermenge jeweils die Hälfte der Zuckermenge des Vaters und der Mutter, welche sie selbst zur Geburt bekommen haben, entspricht.</a:t>
            </a:r>
          </a:p>
        </p:txBody>
      </p:sp>
      <p:pic>
        <p:nvPicPr>
          <p:cNvPr id="4" name="Picture 3" descr="Bildschirmfoto 2010-01-18 um 21.31.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98379"/>
            <a:ext cx="2322068" cy="2328743"/>
          </a:xfrm>
          <a:prstGeom prst="rect">
            <a:avLst/>
          </a:prstGeom>
        </p:spPr>
      </p:pic>
      <p:pic>
        <p:nvPicPr>
          <p:cNvPr id="5" name="Picture 4" descr="Bildschirmfoto 2010-01-18 um 21.32.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706" y="4198379"/>
            <a:ext cx="2322068" cy="2328743"/>
          </a:xfrm>
          <a:prstGeom prst="rect">
            <a:avLst/>
          </a:prstGeom>
        </p:spPr>
      </p:pic>
      <p:pic>
        <p:nvPicPr>
          <p:cNvPr id="6" name="Picture 5" descr="Bildschirmfoto 2010-01-18 um 21.32.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732" y="4198379"/>
            <a:ext cx="2322068" cy="2328743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/>
        </p:nvGraphicFramePr>
        <p:xfrm>
          <a:off x="2779268" y="5186508"/>
          <a:ext cx="658438" cy="492726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5759774" y="5186508"/>
          <a:ext cx="604958" cy="492726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9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 – Agenten (4)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Vererbungsregel</a:t>
            </a:r>
          </a:p>
          <a:p>
            <a:pPr lvl="1"/>
            <a:r>
              <a:rPr lang="de-DE" smtClean="0"/>
              <a:t>Wenn der Agent stirbt, wird das Vermögen gleichmäßig unter den Nachkommen aufgeteilt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670</Words>
  <Application>Microsoft Macintosh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The Sugarscape (Epstein / Axtell)</vt:lpstr>
      <vt:lpstr>Erläuterungen (1)</vt:lpstr>
      <vt:lpstr>Erläuterungen (2)</vt:lpstr>
      <vt:lpstr>Implementation</vt:lpstr>
      <vt:lpstr>Implementation - Umwelt</vt:lpstr>
      <vt:lpstr>Implementation – Agenten (1)</vt:lpstr>
      <vt:lpstr>Implementation – Agenten (2)</vt:lpstr>
      <vt:lpstr>Implementation – Agenten (3)</vt:lpstr>
      <vt:lpstr>Implementation – Agenten (4)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Sugarscape (Epstein / Axtell)</dc:title>
  <dc:creator>Denis Meyer</dc:creator>
  <cp:lastModifiedBy>Denis Meyer</cp:lastModifiedBy>
  <cp:revision>40</cp:revision>
  <dcterms:created xsi:type="dcterms:W3CDTF">2010-01-18T20:49:51Z</dcterms:created>
  <dcterms:modified xsi:type="dcterms:W3CDTF">2010-01-18T20:53:24Z</dcterms:modified>
</cp:coreProperties>
</file>