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3A12-5536-9444-BBB3-8D441CE39243}" type="datetimeFigureOut">
              <a:rPr lang="de-DE" smtClean="0"/>
              <a:pPr/>
              <a:t>1/17/10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698"/>
            <a:ext cx="7772400" cy="883567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Sugarscape</a:t>
            </a:r>
            <a:r>
              <a:rPr lang="en-US" dirty="0"/>
              <a:t/>
            </a:r>
            <a:br>
              <a:rPr lang="en-US" dirty="0"/>
            </a:br>
            <a:r>
              <a:rPr lang="en-US" sz="2222" dirty="0" smtClean="0"/>
              <a:t>(</a:t>
            </a:r>
            <a:r>
              <a:rPr lang="en-US" sz="2222" dirty="0"/>
              <a:t>Epstein / Axtell)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7739"/>
            <a:ext cx="7772400" cy="5315209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Projekt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Rahmen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Vorlesung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Regelbasierte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Modelle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 err="1">
                <a:solidFill>
                  <a:schemeClr val="tx1"/>
                </a:solidFill>
              </a:rPr>
              <a:t>der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Universität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Osnabrück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Dozentin</a:t>
            </a:r>
            <a:r>
              <a:rPr lang="en-US" dirty="0">
                <a:solidFill>
                  <a:schemeClr val="tx1"/>
                </a:solidFill>
              </a:rPr>
              <a:t>: Prof. Dr. Claudia </a:t>
            </a:r>
            <a:r>
              <a:rPr lang="en-US" dirty="0" err="1">
                <a:solidFill>
                  <a:schemeClr val="tx1"/>
                </a:solidFill>
              </a:rPr>
              <a:t>Pahl-Wostl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Erstellt</a:t>
            </a:r>
            <a:r>
              <a:rPr lang="en-US" dirty="0">
                <a:solidFill>
                  <a:schemeClr val="tx1"/>
                </a:solidFill>
              </a:rPr>
              <a:t> von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Waldemar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Smirnow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Denis Meyer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Stefan Hermes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Beispiele, Erläuterungen hier...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Erläuterungen (</a:t>
            </a:r>
            <a:r>
              <a:rPr lang="en-US" dirty="0" smtClean="0"/>
              <a:t>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Sugarscape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Agenten-</a:t>
            </a:r>
            <a:r>
              <a:rPr lang="en-US" err="1"/>
              <a:t>basiertes</a:t>
            </a:r>
            <a:r>
              <a:rPr lang="en-US"/>
              <a:t> </a:t>
            </a:r>
            <a:r>
              <a:rPr lang="en-US" smtClean="0"/>
              <a:t>Computermodell, </a:t>
            </a:r>
            <a:r>
              <a:rPr lang="en-US" dirty="0"/>
              <a:t>das die </a:t>
            </a:r>
            <a:r>
              <a:rPr lang="en-US" err="1"/>
              <a:t>Entwicklung</a:t>
            </a:r>
            <a:r>
              <a:rPr lang="en-US" smtClean="0"/>
              <a:t> einer künstlichen Gesellschaft, (Artificial Society) unter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komplexen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Individuen</a:t>
            </a:r>
            <a:r>
              <a:rPr lang="en-US" dirty="0"/>
              <a:t> </a:t>
            </a:r>
            <a:r>
              <a:rPr lang="en-US" dirty="0" err="1"/>
              <a:t>untereinander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Umwelt</a:t>
            </a:r>
            <a:r>
              <a:rPr lang="en-US" dirty="0"/>
              <a:t> </a:t>
            </a:r>
            <a:r>
              <a:rPr lang="en-US" dirty="0" err="1"/>
              <a:t>abbildet</a:t>
            </a:r>
            <a:r>
              <a:rPr lang="en-US"/>
              <a:t>.</a:t>
            </a:r>
            <a:r>
              <a:rPr lang="en-US" smtClean="0"/>
              <a:t> </a:t>
            </a:r>
          </a:p>
          <a:p>
            <a:r>
              <a:rPr lang="en-US" dirty="0"/>
              <a:t>Das </a:t>
            </a:r>
            <a:r>
              <a:rPr lang="en-US" dirty="0" err="1"/>
              <a:t>Ziel</a:t>
            </a:r>
            <a:r>
              <a:rPr lang="en-US" dirty="0"/>
              <a:t> dieses </a:t>
            </a:r>
            <a:r>
              <a:rPr lang="en-US" dirty="0" err="1"/>
              <a:t>Modells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Ermittlung</a:t>
            </a:r>
            <a:r>
              <a:rPr lang="en-US" dirty="0"/>
              <a:t> von </a:t>
            </a:r>
            <a:r>
              <a:rPr lang="en-US" dirty="0" err="1"/>
              <a:t>Einflüssen</a:t>
            </a:r>
            <a:r>
              <a:rPr lang="en-US" dirty="0"/>
              <a:t> </a:t>
            </a:r>
            <a:r>
              <a:rPr lang="en-US" dirty="0" err="1"/>
              <a:t>bestimmter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Agenten</a:t>
            </a:r>
            <a:r>
              <a:rPr lang="en-US" dirty="0"/>
              <a:t> auf das </a:t>
            </a:r>
            <a:r>
              <a:rPr lang="en-US" dirty="0" err="1"/>
              <a:t>Gesamtsystem</a:t>
            </a:r>
            <a:r>
              <a:rPr lang="en-US" dirty="0"/>
              <a:t>. Auf </a:t>
            </a:r>
            <a:r>
              <a:rPr lang="en-US" dirty="0" err="1"/>
              <a:t>diese</a:t>
            </a:r>
            <a:r>
              <a:rPr lang="en-US" dirty="0"/>
              <a:t> Weise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Störfaktoren</a:t>
            </a:r>
            <a:r>
              <a:rPr lang="en-US" dirty="0"/>
              <a:t>, die </a:t>
            </a:r>
            <a:r>
              <a:rPr lang="en-US" dirty="0" err="1"/>
              <a:t>soziale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ökonomische</a:t>
            </a:r>
            <a:r>
              <a:rPr lang="en-US" dirty="0"/>
              <a:t> </a:t>
            </a:r>
            <a:r>
              <a:rPr lang="en-US" dirty="0" err="1"/>
              <a:t>Experimente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Erhebungen</a:t>
            </a:r>
            <a:r>
              <a:rPr lang="en-US" dirty="0"/>
              <a:t> in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realen</a:t>
            </a:r>
            <a:r>
              <a:rPr lang="en-US" dirty="0"/>
              <a:t> Welt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Umständen</a:t>
            </a:r>
            <a:r>
              <a:rPr lang="en-US" dirty="0"/>
              <a:t> </a:t>
            </a:r>
            <a:r>
              <a:rPr lang="en-US" dirty="0" err="1"/>
              <a:t>beeinflussen</a:t>
            </a:r>
            <a:r>
              <a:rPr lang="en-US" dirty="0"/>
              <a:t>, </a:t>
            </a:r>
            <a:r>
              <a:rPr lang="en-US" dirty="0" err="1"/>
              <a:t>eleminiert</a:t>
            </a:r>
            <a:r>
              <a:rPr lang="en-US" dirty="0"/>
              <a:t> </a:t>
            </a:r>
            <a:r>
              <a:rPr lang="en-US" err="1"/>
              <a:t>werden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Erläuterungen (</a:t>
            </a:r>
            <a:r>
              <a:rPr lang="en-US" dirty="0" smtClean="0"/>
              <a:t>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Die Basis des </a:t>
            </a:r>
            <a:r>
              <a:rPr lang="en-US" dirty="0" err="1"/>
              <a:t>Modells</a:t>
            </a:r>
            <a:r>
              <a:rPr lang="en-US" dirty="0"/>
              <a:t> </a:t>
            </a:r>
            <a:r>
              <a:rPr lang="en-US" err="1"/>
              <a:t>ist</a:t>
            </a:r>
            <a:r>
              <a:rPr lang="en-US" smtClean="0"/>
              <a:t> durch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nachwachsenden</a:t>
            </a:r>
            <a:r>
              <a:rPr lang="en-US" dirty="0"/>
              <a:t> </a:t>
            </a:r>
            <a:r>
              <a:rPr lang="en-US" dirty="0" err="1"/>
              <a:t>Rohstoff</a:t>
            </a:r>
            <a:r>
              <a:rPr lang="en-US" dirty="0"/>
              <a:t> (</a:t>
            </a:r>
            <a:r>
              <a:rPr lang="en-US" err="1"/>
              <a:t>Zucker</a:t>
            </a:r>
            <a:r>
              <a:rPr lang="en-US" smtClean="0"/>
              <a:t>) gegeben, </a:t>
            </a:r>
            <a:r>
              <a:rPr lang="en-US" dirty="0" err="1"/>
              <a:t>der</a:t>
            </a:r>
            <a:r>
              <a:rPr lang="en-US" dirty="0"/>
              <a:t> von </a:t>
            </a:r>
            <a:r>
              <a:rPr lang="en-US"/>
              <a:t>den </a:t>
            </a:r>
            <a:r>
              <a:rPr lang="en-US" smtClean="0"/>
              <a:t>Agenten abgebaut </a:t>
            </a:r>
            <a:r>
              <a:rPr lang="en-US" err="1"/>
              <a:t>wird</a:t>
            </a:r>
            <a:r>
              <a:rPr lang="en-US" smtClean="0"/>
              <a:t>.</a:t>
            </a:r>
          </a:p>
          <a:p>
            <a:r>
              <a:rPr lang="en-US" smtClean="0"/>
              <a:t> Auf </a:t>
            </a:r>
            <a:r>
              <a:rPr lang="en-US" dirty="0" err="1"/>
              <a:t>diese</a:t>
            </a:r>
            <a:r>
              <a:rPr lang="en-US" dirty="0"/>
              <a:t> Weise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schon</a:t>
            </a:r>
            <a:r>
              <a:rPr lang="en-US" dirty="0"/>
              <a:t> auf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simpler </a:t>
            </a:r>
            <a:r>
              <a:rPr lang="en-US" dirty="0" err="1"/>
              <a:t>Annahmen</a:t>
            </a:r>
            <a:r>
              <a:rPr lang="en-US" dirty="0"/>
              <a:t> und </a:t>
            </a:r>
            <a:r>
              <a:rPr lang="en-US" dirty="0" err="1"/>
              <a:t>Regeln</a:t>
            </a:r>
            <a:r>
              <a:rPr lang="en-US" dirty="0"/>
              <a:t> (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Metabolismus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Agenten</a:t>
            </a:r>
            <a:r>
              <a:rPr lang="en-US" dirty="0"/>
              <a:t> und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Wachstumsrate</a:t>
            </a:r>
            <a:r>
              <a:rPr lang="en-US" dirty="0"/>
              <a:t> des </a:t>
            </a:r>
            <a:r>
              <a:rPr lang="en-US" dirty="0" err="1"/>
              <a:t>Rohstoffes</a:t>
            </a:r>
            <a:r>
              <a:rPr lang="en-US" dirty="0"/>
              <a:t>)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hochkomplexes</a:t>
            </a:r>
            <a:r>
              <a:rPr lang="en-US" dirty="0"/>
              <a:t> </a:t>
            </a:r>
            <a:r>
              <a:rPr lang="en-US" dirty="0" err="1"/>
              <a:t>Verhalten</a:t>
            </a:r>
            <a:r>
              <a:rPr lang="en-US" dirty="0"/>
              <a:t> des </a:t>
            </a:r>
            <a:r>
              <a:rPr lang="en-US"/>
              <a:t>Systems </a:t>
            </a:r>
            <a:r>
              <a:rPr lang="en-US" smtClean="0"/>
              <a:t>beobachtet</a:t>
            </a:r>
            <a:r>
              <a:rPr lang="en-US"/>
              <a:t> </a:t>
            </a:r>
            <a:r>
              <a:rPr lang="en-US" smtClean="0"/>
              <a:t>und gewisse </a:t>
            </a:r>
            <a:r>
              <a:rPr lang="en-US" dirty="0" err="1"/>
              <a:t>Rückschlüsse</a:t>
            </a:r>
            <a:r>
              <a:rPr lang="en-US" dirty="0"/>
              <a:t> auf das </a:t>
            </a:r>
            <a:r>
              <a:rPr lang="en-US" dirty="0" err="1"/>
              <a:t>Systemverhalten</a:t>
            </a:r>
            <a:r>
              <a:rPr lang="en-US" dirty="0"/>
              <a:t>, </a:t>
            </a:r>
            <a:r>
              <a:rPr lang="en-US" dirty="0" err="1"/>
              <a:t>d.h</a:t>
            </a:r>
            <a:r>
              <a:rPr lang="en-US" dirty="0"/>
              <a:t>. die </a:t>
            </a:r>
            <a:r>
              <a:rPr lang="en-US" dirty="0" err="1"/>
              <a:t>Entwicklung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Gesellschaft</a:t>
            </a:r>
            <a:r>
              <a:rPr lang="en-US" dirty="0"/>
              <a:t>,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Grunde</a:t>
            </a:r>
            <a:r>
              <a:rPr lang="en-US" dirty="0"/>
              <a:t> </a:t>
            </a:r>
            <a:r>
              <a:rPr lang="en-US" dirty="0" err="1"/>
              <a:t>gelegt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/>
              <a:t>,</a:t>
            </a:r>
            <a:r>
              <a:rPr lang="en-US" smtClean="0"/>
              <a:t> getroffen werden.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Implementation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Die </a:t>
            </a:r>
            <a:r>
              <a:rPr lang="en-US" dirty="0" err="1"/>
              <a:t>Aufgabenstellung</a:t>
            </a:r>
            <a:r>
              <a:rPr lang="en-US" dirty="0"/>
              <a:t> dieses </a:t>
            </a:r>
            <a:r>
              <a:rPr lang="en-US" dirty="0" err="1"/>
              <a:t>Projekts</a:t>
            </a:r>
            <a:r>
              <a:rPr lang="en-US" dirty="0"/>
              <a:t> </a:t>
            </a:r>
            <a:r>
              <a:rPr lang="en-US" err="1"/>
              <a:t>sah</a:t>
            </a:r>
            <a:r>
              <a:rPr lang="en-US" smtClean="0"/>
              <a:t> es vor</a:t>
            </a:r>
            <a:r>
              <a:rPr lang="en-US"/>
              <a:t>, </a:t>
            </a:r>
            <a:r>
              <a:rPr lang="en-US" smtClean="0"/>
              <a:t>eine</a:t>
            </a:r>
            <a:r>
              <a:rPr lang="en-US"/>
              <a:t> </a:t>
            </a:r>
            <a:r>
              <a:rPr lang="en-US" smtClean="0"/>
              <a:t>Simulation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Hilfe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err="1"/>
              <a:t>Klassenbibliothek</a:t>
            </a:r>
            <a:r>
              <a:rPr lang="en-US" smtClean="0"/>
              <a:t> “Famoja” </a:t>
            </a:r>
            <a:r>
              <a:rPr lang="en-US" dirty="0"/>
              <a:t>in Java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entwickeln</a:t>
            </a:r>
            <a:r>
              <a:rPr lang="en-US"/>
              <a:t>.</a:t>
            </a:r>
            <a:r>
              <a:rPr lang="en-US" smtClean="0"/>
              <a:t> </a:t>
            </a:r>
          </a:p>
          <a:p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von </a:t>
            </a:r>
            <a:r>
              <a:rPr lang="en-US" dirty="0" err="1"/>
              <a:t>folgenden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 </a:t>
            </a:r>
            <a:r>
              <a:rPr lang="en-US" err="1"/>
              <a:t>ausgegangen</a:t>
            </a:r>
            <a:r>
              <a:rPr lang="en-US" smtClean="0"/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Implementation - Umwelt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50 x 50 großes Raster mit torischen Randbedingungen</a:t>
            </a:r>
          </a:p>
          <a:p>
            <a:r>
              <a:rPr lang="en-US" smtClean="0"/>
              <a:t>Liefert Ressource und sorgt dafür, dass diese mit einer bestimmten Wachstumsrate nachwächst</a:t>
            </a:r>
          </a:p>
          <a:p>
            <a:r>
              <a:rPr lang="en-US" smtClean="0"/>
              <a:t>Ressource ist auf den Raumparzellen des Rasters verteilt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Bewegen sich auf der Umwelt und sammeln Zucker</a:t>
            </a:r>
          </a:p>
          <a:p>
            <a:r>
              <a:rPr lang="en-US" smtClean="0"/>
              <a:t>Besitzen </a:t>
            </a:r>
            <a:r>
              <a:rPr lang="en-US" err="1"/>
              <a:t>einen</a:t>
            </a:r>
            <a:r>
              <a:rPr lang="en-US"/>
              <a:t> </a:t>
            </a:r>
            <a:r>
              <a:rPr lang="en-US" smtClean="0"/>
              <a:t>Metabolismus, d.h., sie verbrauchen Zucker zur Erhaltung der eigenen Lebensaktivitäten </a:t>
            </a:r>
            <a:r>
              <a:rPr lang="en-US" dirty="0"/>
              <a:t>(</a:t>
            </a:r>
            <a:r>
              <a:rPr lang="en-US" err="1"/>
              <a:t>Zeitschritte</a:t>
            </a:r>
            <a:r>
              <a:rPr lang="en-US" smtClean="0"/>
              <a:t>/1 </a:t>
            </a:r>
            <a:r>
              <a:rPr lang="en-US" dirty="0" err="1"/>
              <a:t>Zuckereinheit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begrenzte</a:t>
            </a:r>
            <a:r>
              <a:rPr lang="en-US" dirty="0"/>
              <a:t> </a:t>
            </a:r>
            <a:r>
              <a:rPr lang="en-US" dirty="0" err="1" smtClean="0"/>
              <a:t>Lebenserwartung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zunächst</a:t>
            </a:r>
            <a:r>
              <a:rPr lang="en-US" dirty="0"/>
              <a:t> 60-100 </a:t>
            </a:r>
            <a:r>
              <a:rPr lang="en-US" dirty="0" err="1"/>
              <a:t>Zeitschritte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/>
              <a:t>Das </a:t>
            </a:r>
            <a:r>
              <a:rPr lang="en-US" smtClean="0"/>
              <a:t>Blickfeld (= maximaler Abstand zu einem Gitterplatz, aus dem noch Informationen empfangen werden können)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begrenzt</a:t>
            </a:r>
            <a:r>
              <a:rPr lang="en-US" dirty="0"/>
              <a:t> und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smtClean="0"/>
              <a:t>eine (ggf. ausgeweitete) </a:t>
            </a:r>
            <a:r>
              <a:rPr lang="en-US" dirty="0" smtClean="0"/>
              <a:t>Von-Neumann-</a:t>
            </a:r>
            <a:r>
              <a:rPr lang="en-US" dirty="0" err="1" smtClean="0"/>
              <a:t>Nachbarschaft</a:t>
            </a:r>
            <a:r>
              <a:rPr lang="en-US" dirty="0" smtClean="0"/>
              <a:t> </a:t>
            </a:r>
            <a:r>
              <a:rPr lang="en-US" dirty="0" err="1"/>
              <a:t>realisiert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Wohlstand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Agenten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</a:t>
            </a:r>
            <a:r>
              <a:rPr lang="en-US" dirty="0" err="1"/>
              <a:t>Besitz</a:t>
            </a:r>
            <a:r>
              <a:rPr lang="en-US" dirty="0" smtClean="0"/>
              <a:t> (</a:t>
            </a:r>
            <a:r>
              <a:rPr lang="en-US" dirty="0" err="1"/>
              <a:t>Zucker</a:t>
            </a:r>
            <a:r>
              <a:rPr lang="en-US" dirty="0"/>
              <a:t>) </a:t>
            </a:r>
            <a:r>
              <a:rPr lang="en-US" dirty="0" err="1"/>
              <a:t>dargestellt</a:t>
            </a:r>
            <a:r>
              <a:rPr lang="en-US" dirty="0"/>
              <a:t>.</a:t>
            </a:r>
          </a:p>
          <a:p>
            <a:r>
              <a:rPr lang="en-US" dirty="0"/>
              <a:t> 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Agenten</a:t>
            </a:r>
            <a:r>
              <a:rPr lang="en-US" dirty="0"/>
              <a:t> </a:t>
            </a:r>
            <a:r>
              <a:rPr lang="en-US" err="1"/>
              <a:t>unterschiedlicher</a:t>
            </a:r>
            <a:r>
              <a:rPr lang="en-US"/>
              <a:t> </a:t>
            </a:r>
            <a:r>
              <a:rPr lang="en-US" smtClean="0"/>
              <a:t>Geschlechter, </a:t>
            </a:r>
            <a:r>
              <a:rPr lang="en-US" dirty="0"/>
              <a:t>die </a:t>
            </a:r>
            <a:r>
              <a:rPr lang="en-US" dirty="0" err="1" smtClean="0"/>
              <a:t>sich</a:t>
            </a:r>
            <a:r>
              <a:rPr lang="en-US" dirty="0"/>
              <a:t> </a:t>
            </a:r>
            <a:r>
              <a:rPr lang="en-US" err="1" smtClean="0"/>
              <a:t>entsprechend</a:t>
            </a:r>
            <a:r>
              <a:rPr lang="en-US" smtClean="0"/>
              <a:t> fortpflanzen</a:t>
            </a:r>
          </a:p>
          <a:p>
            <a:r>
              <a:rPr lang="en-US" dirty="0"/>
              <a:t> Die </a:t>
            </a:r>
            <a:r>
              <a:rPr lang="en-US" dirty="0" err="1" smtClean="0"/>
              <a:t>Fähigkeit</a:t>
            </a:r>
            <a:r>
              <a:rPr lang="en-US" dirty="0" smtClean="0"/>
              <a:t>,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fortpflanzen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, </a:t>
            </a:r>
            <a:r>
              <a:rPr lang="en-US" dirty="0" err="1"/>
              <a:t>ist</a:t>
            </a:r>
            <a:r>
              <a:rPr lang="en-US" dirty="0"/>
              <a:t> auf </a:t>
            </a:r>
            <a:r>
              <a:rPr lang="en-US" dirty="0" err="1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bestimmtes</a:t>
            </a:r>
            <a:r>
              <a:rPr lang="en-US" dirty="0" smtClean="0"/>
              <a:t> </a:t>
            </a:r>
            <a:r>
              <a:rPr lang="en-US" dirty="0"/>
              <a:t>Alter </a:t>
            </a:r>
            <a:r>
              <a:rPr lang="en-US" dirty="0" err="1"/>
              <a:t>eingeschränkt</a:t>
            </a:r>
            <a:r>
              <a:rPr lang="en-US" dirty="0"/>
              <a:t> und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abhängig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 smtClean="0"/>
              <a:t> </a:t>
            </a:r>
            <a:r>
              <a:rPr lang="en-US" dirty="0" err="1" smtClean="0"/>
              <a:t>Geschlecht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Agenten</a:t>
            </a:r>
            <a:r>
              <a:rPr lang="en-US" dirty="0"/>
              <a:t> </a:t>
            </a:r>
            <a:r>
              <a:rPr lang="en-US" err="1"/>
              <a:t>zufällig</a:t>
            </a:r>
            <a:r>
              <a:rPr lang="en-US" smtClean="0"/>
              <a:t> ermittelt.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(2)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Bewegungsregeln und -ablauf</a:t>
            </a:r>
          </a:p>
          <a:p>
            <a:pPr lvl="1"/>
            <a:r>
              <a:rPr lang="de-DE" smtClean="0"/>
              <a:t>Suche innerhalb des Blickfeldes die freien Gitterplätze mit dem meisten Zucker</a:t>
            </a:r>
          </a:p>
          <a:p>
            <a:pPr lvl="1"/>
            <a:r>
              <a:rPr lang="de-DE" smtClean="0"/>
              <a:t>Wähle bei gleichen Zuckermengen auf verschiedenen Plätzen den, der am nächsten ist</a:t>
            </a:r>
          </a:p>
          <a:p>
            <a:pPr lvl="1"/>
            <a:r>
              <a:rPr lang="de-DE" smtClean="0"/>
              <a:t>Gehe zu diesem Gitterplatz</a:t>
            </a:r>
          </a:p>
          <a:p>
            <a:pPr lvl="1"/>
            <a:r>
              <a:rPr lang="de-DE" smtClean="0"/>
              <a:t>Ernte Zucker an dem Gitterplatz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(3)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Ablauf der sexuellen Reproduktion</a:t>
            </a:r>
          </a:p>
          <a:p>
            <a:pPr lvl="1"/>
            <a:r>
              <a:rPr lang="de-DE" smtClean="0"/>
              <a:t>Wähle per Zufall einen benachbarten Agenten</a:t>
            </a:r>
          </a:p>
          <a:p>
            <a:pPr lvl="1"/>
            <a:r>
              <a:rPr lang="de-DE" smtClean="0"/>
              <a:t>Wenn dieser Nachbar</a:t>
            </a:r>
          </a:p>
          <a:p>
            <a:pPr lvl="2"/>
            <a:r>
              <a:rPr lang="de-DE" smtClean="0"/>
              <a:t>fruchtbar ist,</a:t>
            </a:r>
          </a:p>
          <a:p>
            <a:pPr lvl="2"/>
            <a:r>
              <a:rPr lang="de-DE" smtClean="0"/>
              <a:t>er mindestens so viel Zucker besitzt, wie er bei der Geburt bekommen hat,</a:t>
            </a:r>
          </a:p>
          <a:p>
            <a:pPr lvl="2"/>
            <a:r>
              <a:rPr lang="de-DE" smtClean="0"/>
              <a:t>vom anderen Geschlecht ist und</a:t>
            </a:r>
          </a:p>
          <a:p>
            <a:pPr lvl="2"/>
            <a:r>
              <a:rPr lang="de-DE" smtClean="0"/>
              <a:t>mindestens eine leere Parzelle in der Nähe ist,</a:t>
            </a:r>
          </a:p>
          <a:p>
            <a:pPr lvl="1"/>
            <a:r>
              <a:rPr lang="de-DE" smtClean="0"/>
              <a:t>Dann</a:t>
            </a:r>
          </a:p>
          <a:p>
            <a:pPr lvl="2"/>
            <a:r>
              <a:rPr lang="de-DE" smtClean="0"/>
              <a:t>wird ein Kind geboren, dessen initiale Zuckermenge jeweils die Hälfte der Zuckermenge des Vaters und der Mutter, welche sie selbst zur Geburt bekommen haben, entspricht.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(4)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Vererbungsregel</a:t>
            </a:r>
          </a:p>
          <a:p>
            <a:pPr lvl="1"/>
            <a:r>
              <a:rPr lang="de-DE" smtClean="0"/>
              <a:t>Wenn der Agent stirbt, wird das Vermögen gleichmäßig unter den Nachkommen aufgeteilt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562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Sugarscape (Epstein / Axtell)</vt:lpstr>
      <vt:lpstr>Erläuterungen (1)</vt:lpstr>
      <vt:lpstr>Erläuterungen (2)</vt:lpstr>
      <vt:lpstr>Implementation</vt:lpstr>
      <vt:lpstr>Implementation - Umwelt</vt:lpstr>
      <vt:lpstr>Implementation – Agenten (1)</vt:lpstr>
      <vt:lpstr>Implementation – Agenten (2)</vt:lpstr>
      <vt:lpstr>Implementation – Agenten (3)</vt:lpstr>
      <vt:lpstr>Implementation – Agenten (4)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Sugarscape (Epstein / Axtell)</dc:title>
  <dc:creator>Denis Meyer</dc:creator>
  <cp:lastModifiedBy>Denis Meyer</cp:lastModifiedBy>
  <cp:revision>26</cp:revision>
  <dcterms:created xsi:type="dcterms:W3CDTF">2010-01-17T19:41:24Z</dcterms:created>
  <dcterms:modified xsi:type="dcterms:W3CDTF">2010-01-17T19:45:43Z</dcterms:modified>
</cp:coreProperties>
</file>