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0731-353F-3841-854A-22FBB4C5E76F}" type="datetimeFigureOut">
              <a:rPr lang="de-DE" smtClean="0"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72F0-9B9D-AC4E-8237-D0E98824F22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Sugarscape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Reproduction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Ausgeweitete </a:t>
            </a:r>
            <a:r>
              <a:rPr lang="de-DE" dirty="0" err="1" smtClean="0"/>
              <a:t>Von-Neumann-Nachbarschaft</a:t>
            </a:r>
            <a:endParaRPr lang="de-DE" dirty="0" smtClean="0"/>
          </a:p>
          <a:p>
            <a:r>
              <a:rPr lang="de-DE" dirty="0" smtClean="0"/>
              <a:t>Aktive Suche nach Partner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Einige Graphen</a:t>
            </a:r>
            <a:endParaRPr lang="de-DE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429" r="-4042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527283" y="9694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Lebende Agenten</a:t>
            </a:r>
            <a:endParaRPr lang="de-DE" dirty="0"/>
          </a:p>
        </p:txBody>
      </p:sp>
      <p:pic>
        <p:nvPicPr>
          <p:cNvPr id="4" name="Content Placeholder 3" descr="livingAgent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023" r="-902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Zucker</a:t>
            </a:r>
            <a:endParaRPr lang="de-DE" dirty="0"/>
          </a:p>
        </p:txBody>
      </p:sp>
      <p:pic>
        <p:nvPicPr>
          <p:cNvPr id="4" name="Content Placeholder 3" descr="suga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689" r="-768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Wohlstand</a:t>
            </a:r>
            <a:endParaRPr lang="de-DE" dirty="0"/>
          </a:p>
        </p:txBody>
      </p:sp>
      <p:pic>
        <p:nvPicPr>
          <p:cNvPr id="4" name="Content Placeholder 3" descr="wealt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292" r="-829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Sugarscape</vt:lpstr>
      <vt:lpstr>Einstellungen</vt:lpstr>
      <vt:lpstr>Einige Graphen</vt:lpstr>
      <vt:lpstr>Lebende Agenten</vt:lpstr>
      <vt:lpstr>Zucker</vt:lpstr>
      <vt:lpstr>Wohlstand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Sugarscape</dc:title>
  <dc:creator>Denis Meyer</dc:creator>
  <cp:lastModifiedBy>Denis Meyer</cp:lastModifiedBy>
  <cp:revision>2</cp:revision>
  <dcterms:created xsi:type="dcterms:W3CDTF">2010-01-17T13:43:59Z</dcterms:created>
  <dcterms:modified xsi:type="dcterms:W3CDTF">2010-01-17T13:51:17Z</dcterms:modified>
</cp:coreProperties>
</file>