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tableStyles.xml" ContentType="application/vnd.openxmlformats-officedocument.presentationml.tableStyles+xml"/>
  <Override PartName="/ppt/diagrams/drawing2.xml" ContentType="application/vnd.ms-office.drawingml.diagramDrawing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diagrams/layout2.xml" ContentType="application/vnd.openxmlformats-officedocument.drawingml.diagramLayout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Denis Meyer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horzBarState="maximized"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7BCA7-5424-DE49-B0AC-9945DDFA1F96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0"/>
      <dgm:spPr/>
    </dgm:pt>
    <dgm:pt modelId="{93F285CF-03E6-AD4B-853E-A595FCAE3461}">
      <dgm:prSet phldrT="[Text]" phldr="1"/>
      <dgm:spPr/>
      <dgm:t>
        <a:bodyPr/>
        <a:lstStyle/>
        <a:p>
          <a:endParaRPr lang="en-US"/>
        </a:p>
      </dgm:t>
    </dgm:pt>
    <dgm:pt modelId="{B9EAAB2C-25B3-B544-8AD3-84F0188CE7EA}" type="parTrans" cxnId="{FFDAD881-9FCB-DC4F-9718-82BB75C984E6}">
      <dgm:prSet/>
      <dgm:spPr/>
      <dgm:t>
        <a:bodyPr/>
        <a:lstStyle/>
        <a:p>
          <a:endParaRPr lang="en-US"/>
        </a:p>
      </dgm:t>
    </dgm:pt>
    <dgm:pt modelId="{0E919826-9498-E84E-ADB9-D5C5DF3970D2}" type="sibTrans" cxnId="{FFDAD881-9FCB-DC4F-9718-82BB75C984E6}">
      <dgm:prSet/>
      <dgm:spPr/>
      <dgm:t>
        <a:bodyPr/>
        <a:lstStyle/>
        <a:p>
          <a:endParaRPr lang="en-US"/>
        </a:p>
      </dgm:t>
    </dgm:pt>
    <dgm:pt modelId="{DF9BB8C1-1F1C-224E-A7B3-379786AD8D88}">
      <dgm:prSet phldrT="[Text]" phldr="1"/>
      <dgm:spPr/>
      <dgm:t>
        <a:bodyPr/>
        <a:lstStyle/>
        <a:p>
          <a:endParaRPr lang="en-US"/>
        </a:p>
      </dgm:t>
    </dgm:pt>
    <dgm:pt modelId="{D8681E15-33F3-894E-B538-902536B742AB}" type="parTrans" cxnId="{2B7FC5DE-6462-3E46-8C90-CA5B36600B91}">
      <dgm:prSet/>
      <dgm:spPr/>
      <dgm:t>
        <a:bodyPr/>
        <a:lstStyle/>
        <a:p>
          <a:endParaRPr lang="en-US"/>
        </a:p>
      </dgm:t>
    </dgm:pt>
    <dgm:pt modelId="{AD34FC3B-627D-7B45-8255-4705A2F94613}" type="sibTrans" cxnId="{2B7FC5DE-6462-3E46-8C90-CA5B36600B91}">
      <dgm:prSet/>
      <dgm:spPr/>
      <dgm:t>
        <a:bodyPr/>
        <a:lstStyle/>
        <a:p>
          <a:endParaRPr lang="en-US"/>
        </a:p>
      </dgm:t>
    </dgm:pt>
    <dgm:pt modelId="{CDF87145-9BD6-AA43-A385-6B3FC8E2E595}">
      <dgm:prSet phldrT="[Text]" phldr="1"/>
      <dgm:spPr/>
      <dgm:t>
        <a:bodyPr/>
        <a:lstStyle/>
        <a:p>
          <a:endParaRPr lang="en-US"/>
        </a:p>
      </dgm:t>
    </dgm:pt>
    <dgm:pt modelId="{23725B13-96A4-6841-8E75-66E248CACD60}" type="parTrans" cxnId="{2EA4EB31-FFF7-2645-B9F7-90B822F3212D}">
      <dgm:prSet/>
      <dgm:spPr/>
      <dgm:t>
        <a:bodyPr/>
        <a:lstStyle/>
        <a:p>
          <a:endParaRPr lang="en-US"/>
        </a:p>
      </dgm:t>
    </dgm:pt>
    <dgm:pt modelId="{69C37F7B-9BEC-9945-8567-D84A36F4C024}" type="sibTrans" cxnId="{2EA4EB31-FFF7-2645-B9F7-90B822F3212D}">
      <dgm:prSet/>
      <dgm:spPr/>
      <dgm:t>
        <a:bodyPr/>
        <a:lstStyle/>
        <a:p>
          <a:endParaRPr lang="en-US"/>
        </a:p>
      </dgm:t>
    </dgm:pt>
    <dgm:pt modelId="{C41437E7-93E2-4244-B5BB-0FB5398F019C}" type="pres">
      <dgm:prSet presAssocID="{EF77BCA7-5424-DE49-B0AC-9945DDFA1F96}" presName="Name0" presStyleCnt="0">
        <dgm:presLayoutVars>
          <dgm:dir/>
          <dgm:animLvl val="lvl"/>
          <dgm:resizeHandles val="exact"/>
        </dgm:presLayoutVars>
      </dgm:prSet>
      <dgm:spPr/>
    </dgm:pt>
    <dgm:pt modelId="{7F2907E2-3063-1443-AB50-12B66C60971A}" type="pres">
      <dgm:prSet presAssocID="{EF77BCA7-5424-DE49-B0AC-9945DDFA1F96}" presName="dummy" presStyleCnt="0"/>
      <dgm:spPr/>
    </dgm:pt>
    <dgm:pt modelId="{03E188D3-1B92-D447-BC0F-BC0FAF8DE632}" type="pres">
      <dgm:prSet presAssocID="{EF77BCA7-5424-DE49-B0AC-9945DDFA1F96}" presName="linH" presStyleCnt="0"/>
      <dgm:spPr/>
    </dgm:pt>
    <dgm:pt modelId="{05333B6A-9875-D448-B250-0C1A5B147700}" type="pres">
      <dgm:prSet presAssocID="{EF77BCA7-5424-DE49-B0AC-9945DDFA1F96}" presName="padding1" presStyleCnt="0"/>
      <dgm:spPr/>
    </dgm:pt>
    <dgm:pt modelId="{C28D6342-D723-B649-AC00-0BF95E0A261C}" type="pres">
      <dgm:prSet presAssocID="{93F285CF-03E6-AD4B-853E-A595FCAE3461}" presName="linV" presStyleCnt="0"/>
      <dgm:spPr/>
    </dgm:pt>
    <dgm:pt modelId="{4715F7C2-FBCA-5E46-A880-7AE556CC1184}" type="pres">
      <dgm:prSet presAssocID="{93F285CF-03E6-AD4B-853E-A595FCAE3461}" presName="spVertical1" presStyleCnt="0"/>
      <dgm:spPr/>
    </dgm:pt>
    <dgm:pt modelId="{A44B373F-200A-A449-9070-36D615C6E73F}" type="pres">
      <dgm:prSet presAssocID="{93F285CF-03E6-AD4B-853E-A595FCAE3461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644EE96-CB53-4E47-A4D6-3E838BFEF211}" type="pres">
      <dgm:prSet presAssocID="{93F285CF-03E6-AD4B-853E-A595FCAE3461}" presName="spVertical2" presStyleCnt="0"/>
      <dgm:spPr/>
    </dgm:pt>
    <dgm:pt modelId="{C1250A9D-0DDF-374D-B56B-F6622476C094}" type="pres">
      <dgm:prSet presAssocID="{93F285CF-03E6-AD4B-853E-A595FCAE3461}" presName="spVertical3" presStyleCnt="0"/>
      <dgm:spPr/>
    </dgm:pt>
    <dgm:pt modelId="{15B03E35-36EB-174B-BAB7-5B2867514C24}" type="pres">
      <dgm:prSet presAssocID="{0E919826-9498-E84E-ADB9-D5C5DF3970D2}" presName="space" presStyleCnt="0"/>
      <dgm:spPr/>
    </dgm:pt>
    <dgm:pt modelId="{E7CDCF20-C218-BD43-80FA-CBDB6D07A4D0}" type="pres">
      <dgm:prSet presAssocID="{DF9BB8C1-1F1C-224E-A7B3-379786AD8D88}" presName="linV" presStyleCnt="0"/>
      <dgm:spPr/>
    </dgm:pt>
    <dgm:pt modelId="{EFC2AC89-EE3A-F345-8BF3-DC263DDF0E67}" type="pres">
      <dgm:prSet presAssocID="{DF9BB8C1-1F1C-224E-A7B3-379786AD8D88}" presName="spVertical1" presStyleCnt="0"/>
      <dgm:spPr/>
    </dgm:pt>
    <dgm:pt modelId="{E728272B-8270-384A-BDBE-2F1D493CE380}" type="pres">
      <dgm:prSet presAssocID="{DF9BB8C1-1F1C-224E-A7B3-379786AD8D8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1B6E88E-6B0E-9D4C-A945-B61814D7B3E4}" type="pres">
      <dgm:prSet presAssocID="{DF9BB8C1-1F1C-224E-A7B3-379786AD8D88}" presName="spVertical2" presStyleCnt="0"/>
      <dgm:spPr/>
    </dgm:pt>
    <dgm:pt modelId="{DA662F93-194F-254D-9B1A-70E4E25DF4F2}" type="pres">
      <dgm:prSet presAssocID="{DF9BB8C1-1F1C-224E-A7B3-379786AD8D88}" presName="spVertical3" presStyleCnt="0"/>
      <dgm:spPr/>
    </dgm:pt>
    <dgm:pt modelId="{C52DBBF3-07D9-8A43-A15E-39B020B7115B}" type="pres">
      <dgm:prSet presAssocID="{AD34FC3B-627D-7B45-8255-4705A2F94613}" presName="space" presStyleCnt="0"/>
      <dgm:spPr/>
    </dgm:pt>
    <dgm:pt modelId="{60DBA832-479C-1743-BECC-250F728DC167}" type="pres">
      <dgm:prSet presAssocID="{CDF87145-9BD6-AA43-A385-6B3FC8E2E595}" presName="linV" presStyleCnt="0"/>
      <dgm:spPr/>
    </dgm:pt>
    <dgm:pt modelId="{AB5EE344-C418-7C40-8127-F20F97FF7CB4}" type="pres">
      <dgm:prSet presAssocID="{CDF87145-9BD6-AA43-A385-6B3FC8E2E595}" presName="spVertical1" presStyleCnt="0"/>
      <dgm:spPr/>
    </dgm:pt>
    <dgm:pt modelId="{FD3E8E6F-A2FE-BA4D-9042-7E40F126C35D}" type="pres">
      <dgm:prSet presAssocID="{CDF87145-9BD6-AA43-A385-6B3FC8E2E59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BDD72CA-A800-3C4E-AEB9-7D8ED8099303}" type="pres">
      <dgm:prSet presAssocID="{CDF87145-9BD6-AA43-A385-6B3FC8E2E595}" presName="spVertical2" presStyleCnt="0"/>
      <dgm:spPr/>
    </dgm:pt>
    <dgm:pt modelId="{E9BA63BF-45E1-5449-9720-DE3A782772B2}" type="pres">
      <dgm:prSet presAssocID="{CDF87145-9BD6-AA43-A385-6B3FC8E2E595}" presName="spVertical3" presStyleCnt="0"/>
      <dgm:spPr/>
    </dgm:pt>
    <dgm:pt modelId="{955A1FE3-403C-7D4A-938F-538D7713FA80}" type="pres">
      <dgm:prSet presAssocID="{EF77BCA7-5424-DE49-B0AC-9945DDFA1F96}" presName="padding2" presStyleCnt="0"/>
      <dgm:spPr/>
    </dgm:pt>
    <dgm:pt modelId="{A0B8EE14-1712-C94B-AE50-7D4D17EA7AA6}" type="pres">
      <dgm:prSet presAssocID="{EF77BCA7-5424-DE49-B0AC-9945DDFA1F96}" presName="negArrow" presStyleCnt="0"/>
      <dgm:spPr/>
    </dgm:pt>
    <dgm:pt modelId="{D9443934-14F0-A045-AF4E-E1B40D04CB25}" type="pres">
      <dgm:prSet presAssocID="{EF77BCA7-5424-DE49-B0AC-9945DDFA1F96}" presName="backgroundArrow" presStyleLbl="node1" presStyleIdx="0" presStyleCnt="1" custLinFactNeighborX="2352"/>
      <dgm:spPr/>
    </dgm:pt>
  </dgm:ptLst>
  <dgm:cxnLst>
    <dgm:cxn modelId="{2B7FC5DE-6462-3E46-8C90-CA5B36600B91}" srcId="{EF77BCA7-5424-DE49-B0AC-9945DDFA1F96}" destId="{DF9BB8C1-1F1C-224E-A7B3-379786AD8D88}" srcOrd="1" destOrd="0" parTransId="{D8681E15-33F3-894E-B538-902536B742AB}" sibTransId="{AD34FC3B-627D-7B45-8255-4705A2F94613}"/>
    <dgm:cxn modelId="{DDC5D79E-21CD-9F4E-9CE1-84845EEC5C69}" type="presOf" srcId="{CDF87145-9BD6-AA43-A385-6B3FC8E2E595}" destId="{FD3E8E6F-A2FE-BA4D-9042-7E40F126C35D}" srcOrd="0" destOrd="0" presId="urn:microsoft.com/office/officeart/2005/8/layout/hProcess3"/>
    <dgm:cxn modelId="{FFDAD881-9FCB-DC4F-9718-82BB75C984E6}" srcId="{EF77BCA7-5424-DE49-B0AC-9945DDFA1F96}" destId="{93F285CF-03E6-AD4B-853E-A595FCAE3461}" srcOrd="0" destOrd="0" parTransId="{B9EAAB2C-25B3-B544-8AD3-84F0188CE7EA}" sibTransId="{0E919826-9498-E84E-ADB9-D5C5DF3970D2}"/>
    <dgm:cxn modelId="{2EA4EB31-FFF7-2645-B9F7-90B822F3212D}" srcId="{EF77BCA7-5424-DE49-B0AC-9945DDFA1F96}" destId="{CDF87145-9BD6-AA43-A385-6B3FC8E2E595}" srcOrd="2" destOrd="0" parTransId="{23725B13-96A4-6841-8E75-66E248CACD60}" sibTransId="{69C37F7B-9BEC-9945-8567-D84A36F4C024}"/>
    <dgm:cxn modelId="{C50F61B6-C9C0-CE49-AF3A-58F013F276E6}" type="presOf" srcId="{EF77BCA7-5424-DE49-B0AC-9945DDFA1F96}" destId="{C41437E7-93E2-4244-B5BB-0FB5398F019C}" srcOrd="0" destOrd="0" presId="urn:microsoft.com/office/officeart/2005/8/layout/hProcess3"/>
    <dgm:cxn modelId="{BE9734E2-AC7D-984F-8C28-66061E2C78C6}" type="presOf" srcId="{93F285CF-03E6-AD4B-853E-A595FCAE3461}" destId="{A44B373F-200A-A449-9070-36D615C6E73F}" srcOrd="0" destOrd="0" presId="urn:microsoft.com/office/officeart/2005/8/layout/hProcess3"/>
    <dgm:cxn modelId="{57205DD8-FE51-E544-A3D4-B3F9E8E0D3DB}" type="presOf" srcId="{DF9BB8C1-1F1C-224E-A7B3-379786AD8D88}" destId="{E728272B-8270-384A-BDBE-2F1D493CE380}" srcOrd="0" destOrd="0" presId="urn:microsoft.com/office/officeart/2005/8/layout/hProcess3"/>
    <dgm:cxn modelId="{9C01AFAC-3A34-4942-964D-5C0CD05CE3C0}" type="presParOf" srcId="{C41437E7-93E2-4244-B5BB-0FB5398F019C}" destId="{7F2907E2-3063-1443-AB50-12B66C60971A}" srcOrd="0" destOrd="0" presId="urn:microsoft.com/office/officeart/2005/8/layout/hProcess3"/>
    <dgm:cxn modelId="{6C6C5610-4281-E746-BC49-3AE744C19F84}" type="presParOf" srcId="{C41437E7-93E2-4244-B5BB-0FB5398F019C}" destId="{03E188D3-1B92-D447-BC0F-BC0FAF8DE632}" srcOrd="1" destOrd="0" presId="urn:microsoft.com/office/officeart/2005/8/layout/hProcess3"/>
    <dgm:cxn modelId="{6946FF37-A090-B34F-AE66-D78C598C16EC}" type="presParOf" srcId="{03E188D3-1B92-D447-BC0F-BC0FAF8DE632}" destId="{05333B6A-9875-D448-B250-0C1A5B147700}" srcOrd="0" destOrd="0" presId="urn:microsoft.com/office/officeart/2005/8/layout/hProcess3"/>
    <dgm:cxn modelId="{1884813E-7EA1-8048-9463-E9308767E8B5}" type="presParOf" srcId="{03E188D3-1B92-D447-BC0F-BC0FAF8DE632}" destId="{C28D6342-D723-B649-AC00-0BF95E0A261C}" srcOrd="1" destOrd="0" presId="urn:microsoft.com/office/officeart/2005/8/layout/hProcess3"/>
    <dgm:cxn modelId="{79F85D1A-F552-F045-A6A2-E55B25DE348A}" type="presParOf" srcId="{C28D6342-D723-B649-AC00-0BF95E0A261C}" destId="{4715F7C2-FBCA-5E46-A880-7AE556CC1184}" srcOrd="0" destOrd="0" presId="urn:microsoft.com/office/officeart/2005/8/layout/hProcess3"/>
    <dgm:cxn modelId="{887246F5-97D0-7942-A22A-BE08ABE7FB73}" type="presParOf" srcId="{C28D6342-D723-B649-AC00-0BF95E0A261C}" destId="{A44B373F-200A-A449-9070-36D615C6E73F}" srcOrd="1" destOrd="0" presId="urn:microsoft.com/office/officeart/2005/8/layout/hProcess3"/>
    <dgm:cxn modelId="{CF01A33B-26EC-D74E-B723-BF34D704E4B9}" type="presParOf" srcId="{C28D6342-D723-B649-AC00-0BF95E0A261C}" destId="{1644EE96-CB53-4E47-A4D6-3E838BFEF211}" srcOrd="2" destOrd="0" presId="urn:microsoft.com/office/officeart/2005/8/layout/hProcess3"/>
    <dgm:cxn modelId="{08D4ACBA-B540-844F-A649-8C3C5C922B7C}" type="presParOf" srcId="{C28D6342-D723-B649-AC00-0BF95E0A261C}" destId="{C1250A9D-0DDF-374D-B56B-F6622476C094}" srcOrd="3" destOrd="0" presId="urn:microsoft.com/office/officeart/2005/8/layout/hProcess3"/>
    <dgm:cxn modelId="{F09BE991-75BD-CF45-B0D3-7E8615A7DAC2}" type="presParOf" srcId="{03E188D3-1B92-D447-BC0F-BC0FAF8DE632}" destId="{15B03E35-36EB-174B-BAB7-5B2867514C24}" srcOrd="2" destOrd="0" presId="urn:microsoft.com/office/officeart/2005/8/layout/hProcess3"/>
    <dgm:cxn modelId="{B9C36888-6422-BB45-B617-DB13492284EE}" type="presParOf" srcId="{03E188D3-1B92-D447-BC0F-BC0FAF8DE632}" destId="{E7CDCF20-C218-BD43-80FA-CBDB6D07A4D0}" srcOrd="3" destOrd="0" presId="urn:microsoft.com/office/officeart/2005/8/layout/hProcess3"/>
    <dgm:cxn modelId="{7A2C7D6C-5938-3849-90C0-1DC4C642FD1D}" type="presParOf" srcId="{E7CDCF20-C218-BD43-80FA-CBDB6D07A4D0}" destId="{EFC2AC89-EE3A-F345-8BF3-DC263DDF0E67}" srcOrd="0" destOrd="0" presId="urn:microsoft.com/office/officeart/2005/8/layout/hProcess3"/>
    <dgm:cxn modelId="{A7597109-7BEF-E243-90B4-1E0099DDEF5C}" type="presParOf" srcId="{E7CDCF20-C218-BD43-80FA-CBDB6D07A4D0}" destId="{E728272B-8270-384A-BDBE-2F1D493CE380}" srcOrd="1" destOrd="0" presId="urn:microsoft.com/office/officeart/2005/8/layout/hProcess3"/>
    <dgm:cxn modelId="{C0A56059-C447-154F-93A9-18955CA959C6}" type="presParOf" srcId="{E7CDCF20-C218-BD43-80FA-CBDB6D07A4D0}" destId="{C1B6E88E-6B0E-9D4C-A945-B61814D7B3E4}" srcOrd="2" destOrd="0" presId="urn:microsoft.com/office/officeart/2005/8/layout/hProcess3"/>
    <dgm:cxn modelId="{89D4D10A-2D26-5946-B778-EF481ABCF8B8}" type="presParOf" srcId="{E7CDCF20-C218-BD43-80FA-CBDB6D07A4D0}" destId="{DA662F93-194F-254D-9B1A-70E4E25DF4F2}" srcOrd="3" destOrd="0" presId="urn:microsoft.com/office/officeart/2005/8/layout/hProcess3"/>
    <dgm:cxn modelId="{B98754C3-C9D8-D849-9090-4AFDA417462C}" type="presParOf" srcId="{03E188D3-1B92-D447-BC0F-BC0FAF8DE632}" destId="{C52DBBF3-07D9-8A43-A15E-39B020B7115B}" srcOrd="4" destOrd="0" presId="urn:microsoft.com/office/officeart/2005/8/layout/hProcess3"/>
    <dgm:cxn modelId="{2DD0B001-9CAB-894A-A5C7-81D0B89BA11B}" type="presParOf" srcId="{03E188D3-1B92-D447-BC0F-BC0FAF8DE632}" destId="{60DBA832-479C-1743-BECC-250F728DC167}" srcOrd="5" destOrd="0" presId="urn:microsoft.com/office/officeart/2005/8/layout/hProcess3"/>
    <dgm:cxn modelId="{56CA8084-F794-5842-96C9-423EDC402E73}" type="presParOf" srcId="{60DBA832-479C-1743-BECC-250F728DC167}" destId="{AB5EE344-C418-7C40-8127-F20F97FF7CB4}" srcOrd="0" destOrd="0" presId="urn:microsoft.com/office/officeart/2005/8/layout/hProcess3"/>
    <dgm:cxn modelId="{8EA0FAB0-1BAC-0E4B-80EA-A2AF2F799030}" type="presParOf" srcId="{60DBA832-479C-1743-BECC-250F728DC167}" destId="{FD3E8E6F-A2FE-BA4D-9042-7E40F126C35D}" srcOrd="1" destOrd="0" presId="urn:microsoft.com/office/officeart/2005/8/layout/hProcess3"/>
    <dgm:cxn modelId="{BD4E6ACF-7234-BD40-B298-F60FE2EBB8D4}" type="presParOf" srcId="{60DBA832-479C-1743-BECC-250F728DC167}" destId="{BBDD72CA-A800-3C4E-AEB9-7D8ED8099303}" srcOrd="2" destOrd="0" presId="urn:microsoft.com/office/officeart/2005/8/layout/hProcess3"/>
    <dgm:cxn modelId="{9CE2A639-FA3E-264C-BA0D-14E7EDB2E61E}" type="presParOf" srcId="{60DBA832-479C-1743-BECC-250F728DC167}" destId="{E9BA63BF-45E1-5449-9720-DE3A782772B2}" srcOrd="3" destOrd="0" presId="urn:microsoft.com/office/officeart/2005/8/layout/hProcess3"/>
    <dgm:cxn modelId="{462DDA9A-18D9-C643-82AF-238A81E94F5D}" type="presParOf" srcId="{03E188D3-1B92-D447-BC0F-BC0FAF8DE632}" destId="{955A1FE3-403C-7D4A-938F-538D7713FA80}" srcOrd="6" destOrd="0" presId="urn:microsoft.com/office/officeart/2005/8/layout/hProcess3"/>
    <dgm:cxn modelId="{90CB2C3A-C603-5F4F-81AC-F37EA39B3991}" type="presParOf" srcId="{03E188D3-1B92-D447-BC0F-BC0FAF8DE632}" destId="{A0B8EE14-1712-C94B-AE50-7D4D17EA7AA6}" srcOrd="7" destOrd="0" presId="urn:microsoft.com/office/officeart/2005/8/layout/hProcess3"/>
    <dgm:cxn modelId="{E9FAD117-B3B8-9E48-953B-678E437C3967}" type="presParOf" srcId="{03E188D3-1B92-D447-BC0F-BC0FAF8DE632}" destId="{D9443934-14F0-A045-AF4E-E1B40D04CB25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7BCA7-5424-DE49-B0AC-9945DDFA1F96}" type="doc">
      <dgm:prSet loTypeId="urn:microsoft.com/office/officeart/2005/8/layout/hProcess3" loCatId="process" qsTypeId="urn:microsoft.com/office/officeart/2005/8/quickstyle/simple4" qsCatId="simple" csTypeId="urn:microsoft.com/office/officeart/2005/8/colors/accent1_2" csCatId="accent1" phldr="0"/>
      <dgm:spPr/>
    </dgm:pt>
    <dgm:pt modelId="{93F285CF-03E6-AD4B-853E-A595FCAE3461}">
      <dgm:prSet phldrT="[Text]" phldr="1"/>
      <dgm:spPr/>
      <dgm:t>
        <a:bodyPr/>
        <a:lstStyle/>
        <a:p>
          <a:endParaRPr lang="en-US"/>
        </a:p>
      </dgm:t>
    </dgm:pt>
    <dgm:pt modelId="{B9EAAB2C-25B3-B544-8AD3-84F0188CE7EA}" type="parTrans" cxnId="{FFDAD881-9FCB-DC4F-9718-82BB75C984E6}">
      <dgm:prSet/>
      <dgm:spPr/>
      <dgm:t>
        <a:bodyPr/>
        <a:lstStyle/>
        <a:p>
          <a:endParaRPr lang="en-US"/>
        </a:p>
      </dgm:t>
    </dgm:pt>
    <dgm:pt modelId="{0E919826-9498-E84E-ADB9-D5C5DF3970D2}" type="sibTrans" cxnId="{FFDAD881-9FCB-DC4F-9718-82BB75C984E6}">
      <dgm:prSet/>
      <dgm:spPr/>
      <dgm:t>
        <a:bodyPr/>
        <a:lstStyle/>
        <a:p>
          <a:endParaRPr lang="en-US"/>
        </a:p>
      </dgm:t>
    </dgm:pt>
    <dgm:pt modelId="{DF9BB8C1-1F1C-224E-A7B3-379786AD8D88}">
      <dgm:prSet phldrT="[Text]" phldr="1"/>
      <dgm:spPr/>
      <dgm:t>
        <a:bodyPr/>
        <a:lstStyle/>
        <a:p>
          <a:endParaRPr lang="en-US"/>
        </a:p>
      </dgm:t>
    </dgm:pt>
    <dgm:pt modelId="{D8681E15-33F3-894E-B538-902536B742AB}" type="parTrans" cxnId="{2B7FC5DE-6462-3E46-8C90-CA5B36600B91}">
      <dgm:prSet/>
      <dgm:spPr/>
      <dgm:t>
        <a:bodyPr/>
        <a:lstStyle/>
        <a:p>
          <a:endParaRPr lang="en-US"/>
        </a:p>
      </dgm:t>
    </dgm:pt>
    <dgm:pt modelId="{AD34FC3B-627D-7B45-8255-4705A2F94613}" type="sibTrans" cxnId="{2B7FC5DE-6462-3E46-8C90-CA5B36600B91}">
      <dgm:prSet/>
      <dgm:spPr/>
      <dgm:t>
        <a:bodyPr/>
        <a:lstStyle/>
        <a:p>
          <a:endParaRPr lang="en-US"/>
        </a:p>
      </dgm:t>
    </dgm:pt>
    <dgm:pt modelId="{CDF87145-9BD6-AA43-A385-6B3FC8E2E595}">
      <dgm:prSet phldrT="[Text]" phldr="1"/>
      <dgm:spPr/>
      <dgm:t>
        <a:bodyPr/>
        <a:lstStyle/>
        <a:p>
          <a:endParaRPr lang="en-US"/>
        </a:p>
      </dgm:t>
    </dgm:pt>
    <dgm:pt modelId="{23725B13-96A4-6841-8E75-66E248CACD60}" type="parTrans" cxnId="{2EA4EB31-FFF7-2645-B9F7-90B822F3212D}">
      <dgm:prSet/>
      <dgm:spPr/>
      <dgm:t>
        <a:bodyPr/>
        <a:lstStyle/>
        <a:p>
          <a:endParaRPr lang="en-US"/>
        </a:p>
      </dgm:t>
    </dgm:pt>
    <dgm:pt modelId="{69C37F7B-9BEC-9945-8567-D84A36F4C024}" type="sibTrans" cxnId="{2EA4EB31-FFF7-2645-B9F7-90B822F3212D}">
      <dgm:prSet/>
      <dgm:spPr/>
      <dgm:t>
        <a:bodyPr/>
        <a:lstStyle/>
        <a:p>
          <a:endParaRPr lang="en-US"/>
        </a:p>
      </dgm:t>
    </dgm:pt>
    <dgm:pt modelId="{C41437E7-93E2-4244-B5BB-0FB5398F019C}" type="pres">
      <dgm:prSet presAssocID="{EF77BCA7-5424-DE49-B0AC-9945DDFA1F96}" presName="Name0" presStyleCnt="0">
        <dgm:presLayoutVars>
          <dgm:dir/>
          <dgm:animLvl val="lvl"/>
          <dgm:resizeHandles val="exact"/>
        </dgm:presLayoutVars>
      </dgm:prSet>
      <dgm:spPr/>
    </dgm:pt>
    <dgm:pt modelId="{7F2907E2-3063-1443-AB50-12B66C60971A}" type="pres">
      <dgm:prSet presAssocID="{EF77BCA7-5424-DE49-B0AC-9945DDFA1F96}" presName="dummy" presStyleCnt="0"/>
      <dgm:spPr/>
    </dgm:pt>
    <dgm:pt modelId="{03E188D3-1B92-D447-BC0F-BC0FAF8DE632}" type="pres">
      <dgm:prSet presAssocID="{EF77BCA7-5424-DE49-B0AC-9945DDFA1F96}" presName="linH" presStyleCnt="0"/>
      <dgm:spPr/>
    </dgm:pt>
    <dgm:pt modelId="{05333B6A-9875-D448-B250-0C1A5B147700}" type="pres">
      <dgm:prSet presAssocID="{EF77BCA7-5424-DE49-B0AC-9945DDFA1F96}" presName="padding1" presStyleCnt="0"/>
      <dgm:spPr/>
    </dgm:pt>
    <dgm:pt modelId="{C28D6342-D723-B649-AC00-0BF95E0A261C}" type="pres">
      <dgm:prSet presAssocID="{93F285CF-03E6-AD4B-853E-A595FCAE3461}" presName="linV" presStyleCnt="0"/>
      <dgm:spPr/>
    </dgm:pt>
    <dgm:pt modelId="{4715F7C2-FBCA-5E46-A880-7AE556CC1184}" type="pres">
      <dgm:prSet presAssocID="{93F285CF-03E6-AD4B-853E-A595FCAE3461}" presName="spVertical1" presStyleCnt="0"/>
      <dgm:spPr/>
    </dgm:pt>
    <dgm:pt modelId="{A44B373F-200A-A449-9070-36D615C6E73F}" type="pres">
      <dgm:prSet presAssocID="{93F285CF-03E6-AD4B-853E-A595FCAE3461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644EE96-CB53-4E47-A4D6-3E838BFEF211}" type="pres">
      <dgm:prSet presAssocID="{93F285CF-03E6-AD4B-853E-A595FCAE3461}" presName="spVertical2" presStyleCnt="0"/>
      <dgm:spPr/>
    </dgm:pt>
    <dgm:pt modelId="{C1250A9D-0DDF-374D-B56B-F6622476C094}" type="pres">
      <dgm:prSet presAssocID="{93F285CF-03E6-AD4B-853E-A595FCAE3461}" presName="spVertical3" presStyleCnt="0"/>
      <dgm:spPr/>
    </dgm:pt>
    <dgm:pt modelId="{15B03E35-36EB-174B-BAB7-5B2867514C24}" type="pres">
      <dgm:prSet presAssocID="{0E919826-9498-E84E-ADB9-D5C5DF3970D2}" presName="space" presStyleCnt="0"/>
      <dgm:spPr/>
    </dgm:pt>
    <dgm:pt modelId="{E7CDCF20-C218-BD43-80FA-CBDB6D07A4D0}" type="pres">
      <dgm:prSet presAssocID="{DF9BB8C1-1F1C-224E-A7B3-379786AD8D88}" presName="linV" presStyleCnt="0"/>
      <dgm:spPr/>
    </dgm:pt>
    <dgm:pt modelId="{EFC2AC89-EE3A-F345-8BF3-DC263DDF0E67}" type="pres">
      <dgm:prSet presAssocID="{DF9BB8C1-1F1C-224E-A7B3-379786AD8D88}" presName="spVertical1" presStyleCnt="0"/>
      <dgm:spPr/>
    </dgm:pt>
    <dgm:pt modelId="{E728272B-8270-384A-BDBE-2F1D493CE380}" type="pres">
      <dgm:prSet presAssocID="{DF9BB8C1-1F1C-224E-A7B3-379786AD8D8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1B6E88E-6B0E-9D4C-A945-B61814D7B3E4}" type="pres">
      <dgm:prSet presAssocID="{DF9BB8C1-1F1C-224E-A7B3-379786AD8D88}" presName="spVertical2" presStyleCnt="0"/>
      <dgm:spPr/>
    </dgm:pt>
    <dgm:pt modelId="{DA662F93-194F-254D-9B1A-70E4E25DF4F2}" type="pres">
      <dgm:prSet presAssocID="{DF9BB8C1-1F1C-224E-A7B3-379786AD8D88}" presName="spVertical3" presStyleCnt="0"/>
      <dgm:spPr/>
    </dgm:pt>
    <dgm:pt modelId="{C52DBBF3-07D9-8A43-A15E-39B020B7115B}" type="pres">
      <dgm:prSet presAssocID="{AD34FC3B-627D-7B45-8255-4705A2F94613}" presName="space" presStyleCnt="0"/>
      <dgm:spPr/>
    </dgm:pt>
    <dgm:pt modelId="{60DBA832-479C-1743-BECC-250F728DC167}" type="pres">
      <dgm:prSet presAssocID="{CDF87145-9BD6-AA43-A385-6B3FC8E2E595}" presName="linV" presStyleCnt="0"/>
      <dgm:spPr/>
    </dgm:pt>
    <dgm:pt modelId="{AB5EE344-C418-7C40-8127-F20F97FF7CB4}" type="pres">
      <dgm:prSet presAssocID="{CDF87145-9BD6-AA43-A385-6B3FC8E2E595}" presName="spVertical1" presStyleCnt="0"/>
      <dgm:spPr/>
    </dgm:pt>
    <dgm:pt modelId="{FD3E8E6F-A2FE-BA4D-9042-7E40F126C35D}" type="pres">
      <dgm:prSet presAssocID="{CDF87145-9BD6-AA43-A385-6B3FC8E2E595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BDD72CA-A800-3C4E-AEB9-7D8ED8099303}" type="pres">
      <dgm:prSet presAssocID="{CDF87145-9BD6-AA43-A385-6B3FC8E2E595}" presName="spVertical2" presStyleCnt="0"/>
      <dgm:spPr/>
    </dgm:pt>
    <dgm:pt modelId="{E9BA63BF-45E1-5449-9720-DE3A782772B2}" type="pres">
      <dgm:prSet presAssocID="{CDF87145-9BD6-AA43-A385-6B3FC8E2E595}" presName="spVertical3" presStyleCnt="0"/>
      <dgm:spPr/>
    </dgm:pt>
    <dgm:pt modelId="{955A1FE3-403C-7D4A-938F-538D7713FA80}" type="pres">
      <dgm:prSet presAssocID="{EF77BCA7-5424-DE49-B0AC-9945DDFA1F96}" presName="padding2" presStyleCnt="0"/>
      <dgm:spPr/>
    </dgm:pt>
    <dgm:pt modelId="{A0B8EE14-1712-C94B-AE50-7D4D17EA7AA6}" type="pres">
      <dgm:prSet presAssocID="{EF77BCA7-5424-DE49-B0AC-9945DDFA1F96}" presName="negArrow" presStyleCnt="0"/>
      <dgm:spPr/>
    </dgm:pt>
    <dgm:pt modelId="{D9443934-14F0-A045-AF4E-E1B40D04CB25}" type="pres">
      <dgm:prSet presAssocID="{EF77BCA7-5424-DE49-B0AC-9945DDFA1F96}" presName="backgroundArrow" presStyleLbl="node1" presStyleIdx="0" presStyleCnt="1" custLinFactNeighborX="2352"/>
      <dgm:spPr/>
    </dgm:pt>
  </dgm:ptLst>
  <dgm:cxnLst>
    <dgm:cxn modelId="{2B7FC5DE-6462-3E46-8C90-CA5B36600B91}" srcId="{EF77BCA7-5424-DE49-B0AC-9945DDFA1F96}" destId="{DF9BB8C1-1F1C-224E-A7B3-379786AD8D88}" srcOrd="1" destOrd="0" parTransId="{D8681E15-33F3-894E-B538-902536B742AB}" sibTransId="{AD34FC3B-627D-7B45-8255-4705A2F94613}"/>
    <dgm:cxn modelId="{FFDAD881-9FCB-DC4F-9718-82BB75C984E6}" srcId="{EF77BCA7-5424-DE49-B0AC-9945DDFA1F96}" destId="{93F285CF-03E6-AD4B-853E-A595FCAE3461}" srcOrd="0" destOrd="0" parTransId="{B9EAAB2C-25B3-B544-8AD3-84F0188CE7EA}" sibTransId="{0E919826-9498-E84E-ADB9-D5C5DF3970D2}"/>
    <dgm:cxn modelId="{2EA4EB31-FFF7-2645-B9F7-90B822F3212D}" srcId="{EF77BCA7-5424-DE49-B0AC-9945DDFA1F96}" destId="{CDF87145-9BD6-AA43-A385-6B3FC8E2E595}" srcOrd="2" destOrd="0" parTransId="{23725B13-96A4-6841-8E75-66E248CACD60}" sibTransId="{69C37F7B-9BEC-9945-8567-D84A36F4C024}"/>
    <dgm:cxn modelId="{5DFA15E3-6094-144F-AFD7-E70B1D60BD9E}" type="presOf" srcId="{93F285CF-03E6-AD4B-853E-A595FCAE3461}" destId="{A44B373F-200A-A449-9070-36D615C6E73F}" srcOrd="0" destOrd="0" presId="urn:microsoft.com/office/officeart/2005/8/layout/hProcess3"/>
    <dgm:cxn modelId="{21DB4739-7530-6645-9907-86EE7C13B844}" type="presOf" srcId="{CDF87145-9BD6-AA43-A385-6B3FC8E2E595}" destId="{FD3E8E6F-A2FE-BA4D-9042-7E40F126C35D}" srcOrd="0" destOrd="0" presId="urn:microsoft.com/office/officeart/2005/8/layout/hProcess3"/>
    <dgm:cxn modelId="{E17B1C59-3E63-CB46-BEE3-BB22FF42A966}" type="presOf" srcId="{EF77BCA7-5424-DE49-B0AC-9945DDFA1F96}" destId="{C41437E7-93E2-4244-B5BB-0FB5398F019C}" srcOrd="0" destOrd="0" presId="urn:microsoft.com/office/officeart/2005/8/layout/hProcess3"/>
    <dgm:cxn modelId="{4AED8E5F-9695-1E4A-968F-D3EBB10190DB}" type="presOf" srcId="{DF9BB8C1-1F1C-224E-A7B3-379786AD8D88}" destId="{E728272B-8270-384A-BDBE-2F1D493CE380}" srcOrd="0" destOrd="0" presId="urn:microsoft.com/office/officeart/2005/8/layout/hProcess3"/>
    <dgm:cxn modelId="{42B7CB80-AF45-CA4D-8B03-92ABFA47ADE0}" type="presParOf" srcId="{C41437E7-93E2-4244-B5BB-0FB5398F019C}" destId="{7F2907E2-3063-1443-AB50-12B66C60971A}" srcOrd="0" destOrd="0" presId="urn:microsoft.com/office/officeart/2005/8/layout/hProcess3"/>
    <dgm:cxn modelId="{71000386-71DE-D343-A0A2-CB731790FF1B}" type="presParOf" srcId="{C41437E7-93E2-4244-B5BB-0FB5398F019C}" destId="{03E188D3-1B92-D447-BC0F-BC0FAF8DE632}" srcOrd="1" destOrd="0" presId="urn:microsoft.com/office/officeart/2005/8/layout/hProcess3"/>
    <dgm:cxn modelId="{16193D68-B09C-0A4C-AB40-E195D02EEF0A}" type="presParOf" srcId="{03E188D3-1B92-D447-BC0F-BC0FAF8DE632}" destId="{05333B6A-9875-D448-B250-0C1A5B147700}" srcOrd="0" destOrd="0" presId="urn:microsoft.com/office/officeart/2005/8/layout/hProcess3"/>
    <dgm:cxn modelId="{DE01F440-62E6-6541-9E75-F6A91F794D27}" type="presParOf" srcId="{03E188D3-1B92-D447-BC0F-BC0FAF8DE632}" destId="{C28D6342-D723-B649-AC00-0BF95E0A261C}" srcOrd="1" destOrd="0" presId="urn:microsoft.com/office/officeart/2005/8/layout/hProcess3"/>
    <dgm:cxn modelId="{D34B7913-BAED-F843-B323-51F3F4281CB8}" type="presParOf" srcId="{C28D6342-D723-B649-AC00-0BF95E0A261C}" destId="{4715F7C2-FBCA-5E46-A880-7AE556CC1184}" srcOrd="0" destOrd="0" presId="urn:microsoft.com/office/officeart/2005/8/layout/hProcess3"/>
    <dgm:cxn modelId="{17F4CC9D-9000-F24C-AC06-C9C52073E5BC}" type="presParOf" srcId="{C28D6342-D723-B649-AC00-0BF95E0A261C}" destId="{A44B373F-200A-A449-9070-36D615C6E73F}" srcOrd="1" destOrd="0" presId="urn:microsoft.com/office/officeart/2005/8/layout/hProcess3"/>
    <dgm:cxn modelId="{9451E193-7D20-6144-8173-69A4FA965714}" type="presParOf" srcId="{C28D6342-D723-B649-AC00-0BF95E0A261C}" destId="{1644EE96-CB53-4E47-A4D6-3E838BFEF211}" srcOrd="2" destOrd="0" presId="urn:microsoft.com/office/officeart/2005/8/layout/hProcess3"/>
    <dgm:cxn modelId="{0F81952A-4851-4847-99C2-F27FE3B2B3EB}" type="presParOf" srcId="{C28D6342-D723-B649-AC00-0BF95E0A261C}" destId="{C1250A9D-0DDF-374D-B56B-F6622476C094}" srcOrd="3" destOrd="0" presId="urn:microsoft.com/office/officeart/2005/8/layout/hProcess3"/>
    <dgm:cxn modelId="{E047B8D5-0FB3-2949-9638-14B7514BC8C5}" type="presParOf" srcId="{03E188D3-1B92-D447-BC0F-BC0FAF8DE632}" destId="{15B03E35-36EB-174B-BAB7-5B2867514C24}" srcOrd="2" destOrd="0" presId="urn:microsoft.com/office/officeart/2005/8/layout/hProcess3"/>
    <dgm:cxn modelId="{9D008A6F-CC30-5646-9E92-0A8D960086DA}" type="presParOf" srcId="{03E188D3-1B92-D447-BC0F-BC0FAF8DE632}" destId="{E7CDCF20-C218-BD43-80FA-CBDB6D07A4D0}" srcOrd="3" destOrd="0" presId="urn:microsoft.com/office/officeart/2005/8/layout/hProcess3"/>
    <dgm:cxn modelId="{C926E281-48CA-844C-BAF3-C2D88DB81AE0}" type="presParOf" srcId="{E7CDCF20-C218-BD43-80FA-CBDB6D07A4D0}" destId="{EFC2AC89-EE3A-F345-8BF3-DC263DDF0E67}" srcOrd="0" destOrd="0" presId="urn:microsoft.com/office/officeart/2005/8/layout/hProcess3"/>
    <dgm:cxn modelId="{4808554A-CE75-E44D-B42C-EB66AFBBED9D}" type="presParOf" srcId="{E7CDCF20-C218-BD43-80FA-CBDB6D07A4D0}" destId="{E728272B-8270-384A-BDBE-2F1D493CE380}" srcOrd="1" destOrd="0" presId="urn:microsoft.com/office/officeart/2005/8/layout/hProcess3"/>
    <dgm:cxn modelId="{820E61AB-3007-094E-9DDA-6A3E981962D0}" type="presParOf" srcId="{E7CDCF20-C218-BD43-80FA-CBDB6D07A4D0}" destId="{C1B6E88E-6B0E-9D4C-A945-B61814D7B3E4}" srcOrd="2" destOrd="0" presId="urn:microsoft.com/office/officeart/2005/8/layout/hProcess3"/>
    <dgm:cxn modelId="{C15A57DD-2E38-5843-9A37-33F000EB6105}" type="presParOf" srcId="{E7CDCF20-C218-BD43-80FA-CBDB6D07A4D0}" destId="{DA662F93-194F-254D-9B1A-70E4E25DF4F2}" srcOrd="3" destOrd="0" presId="urn:microsoft.com/office/officeart/2005/8/layout/hProcess3"/>
    <dgm:cxn modelId="{8D926C0B-BDCD-6440-9D1A-671EF2DBDE89}" type="presParOf" srcId="{03E188D3-1B92-D447-BC0F-BC0FAF8DE632}" destId="{C52DBBF3-07D9-8A43-A15E-39B020B7115B}" srcOrd="4" destOrd="0" presId="urn:microsoft.com/office/officeart/2005/8/layout/hProcess3"/>
    <dgm:cxn modelId="{CE7A56E1-9D4C-1946-8A3A-FE68FF3D6450}" type="presParOf" srcId="{03E188D3-1B92-D447-BC0F-BC0FAF8DE632}" destId="{60DBA832-479C-1743-BECC-250F728DC167}" srcOrd="5" destOrd="0" presId="urn:microsoft.com/office/officeart/2005/8/layout/hProcess3"/>
    <dgm:cxn modelId="{A18FD6B1-F2BD-1541-9EE6-003C2D7EC329}" type="presParOf" srcId="{60DBA832-479C-1743-BECC-250F728DC167}" destId="{AB5EE344-C418-7C40-8127-F20F97FF7CB4}" srcOrd="0" destOrd="0" presId="urn:microsoft.com/office/officeart/2005/8/layout/hProcess3"/>
    <dgm:cxn modelId="{65EB511F-4CB7-E446-A513-739F60E928CD}" type="presParOf" srcId="{60DBA832-479C-1743-BECC-250F728DC167}" destId="{FD3E8E6F-A2FE-BA4D-9042-7E40F126C35D}" srcOrd="1" destOrd="0" presId="urn:microsoft.com/office/officeart/2005/8/layout/hProcess3"/>
    <dgm:cxn modelId="{FC0B66FB-5DA2-B642-9BE3-AFBAFA16D97D}" type="presParOf" srcId="{60DBA832-479C-1743-BECC-250F728DC167}" destId="{BBDD72CA-A800-3C4E-AEB9-7D8ED8099303}" srcOrd="2" destOrd="0" presId="urn:microsoft.com/office/officeart/2005/8/layout/hProcess3"/>
    <dgm:cxn modelId="{191ADD5E-3031-534F-AEEE-32DCF9979484}" type="presParOf" srcId="{60DBA832-479C-1743-BECC-250F728DC167}" destId="{E9BA63BF-45E1-5449-9720-DE3A782772B2}" srcOrd="3" destOrd="0" presId="urn:microsoft.com/office/officeart/2005/8/layout/hProcess3"/>
    <dgm:cxn modelId="{C2E6E6EC-C5DD-0B4B-8E75-8775721C0303}" type="presParOf" srcId="{03E188D3-1B92-D447-BC0F-BC0FAF8DE632}" destId="{955A1FE3-403C-7D4A-938F-538D7713FA80}" srcOrd="6" destOrd="0" presId="urn:microsoft.com/office/officeart/2005/8/layout/hProcess3"/>
    <dgm:cxn modelId="{791C9D6C-F5E2-AA4F-8093-E9209BFDA521}" type="presParOf" srcId="{03E188D3-1B92-D447-BC0F-BC0FAF8DE632}" destId="{A0B8EE14-1712-C94B-AE50-7D4D17EA7AA6}" srcOrd="7" destOrd="0" presId="urn:microsoft.com/office/officeart/2005/8/layout/hProcess3"/>
    <dgm:cxn modelId="{556D1F86-9CCC-E442-87FB-C7CDA40ED8BD}" type="presParOf" srcId="{03E188D3-1B92-D447-BC0F-BC0FAF8DE632}" destId="{D9443934-14F0-A045-AF4E-E1B40D04CB25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443934-14F0-A045-AF4E-E1B40D04CB25}">
      <dsp:nvSpPr>
        <dsp:cNvPr id="0" name=""/>
        <dsp:cNvSpPr/>
      </dsp:nvSpPr>
      <dsp:spPr>
        <a:xfrm>
          <a:off x="0" y="66362"/>
          <a:ext cx="658438" cy="360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E8E6F-A2FE-BA4D-9042-7E40F126C35D}">
      <dsp:nvSpPr>
        <dsp:cNvPr id="0" name=""/>
        <dsp:cNvSpPr/>
      </dsp:nvSpPr>
      <dsp:spPr>
        <a:xfrm>
          <a:off x="433932" y="156362"/>
          <a:ext cx="158661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932" y="156362"/>
        <a:ext cx="158661" cy="180000"/>
      </dsp:txXfrm>
    </dsp:sp>
    <dsp:sp modelId="{E728272B-8270-384A-BDBE-2F1D493CE380}">
      <dsp:nvSpPr>
        <dsp:cNvPr id="0" name=""/>
        <dsp:cNvSpPr/>
      </dsp:nvSpPr>
      <dsp:spPr>
        <a:xfrm>
          <a:off x="243538" y="156362"/>
          <a:ext cx="158661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3538" y="156362"/>
        <a:ext cx="158661" cy="180000"/>
      </dsp:txXfrm>
    </dsp:sp>
    <dsp:sp modelId="{A44B373F-200A-A449-9070-36D615C6E73F}">
      <dsp:nvSpPr>
        <dsp:cNvPr id="0" name=""/>
        <dsp:cNvSpPr/>
      </dsp:nvSpPr>
      <dsp:spPr>
        <a:xfrm>
          <a:off x="53144" y="156362"/>
          <a:ext cx="158661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144" y="156362"/>
        <a:ext cx="158661" cy="180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443934-14F0-A045-AF4E-E1B40D04CB25}">
      <dsp:nvSpPr>
        <dsp:cNvPr id="0" name=""/>
        <dsp:cNvSpPr/>
      </dsp:nvSpPr>
      <dsp:spPr>
        <a:xfrm>
          <a:off x="0" y="66362"/>
          <a:ext cx="604957" cy="360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3E8E6F-A2FE-BA4D-9042-7E40F126C35D}">
      <dsp:nvSpPr>
        <dsp:cNvPr id="0" name=""/>
        <dsp:cNvSpPr/>
      </dsp:nvSpPr>
      <dsp:spPr>
        <a:xfrm>
          <a:off x="398687" y="156362"/>
          <a:ext cx="145774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8687" y="156362"/>
        <a:ext cx="145774" cy="180000"/>
      </dsp:txXfrm>
    </dsp:sp>
    <dsp:sp modelId="{E728272B-8270-384A-BDBE-2F1D493CE380}">
      <dsp:nvSpPr>
        <dsp:cNvPr id="0" name=""/>
        <dsp:cNvSpPr/>
      </dsp:nvSpPr>
      <dsp:spPr>
        <a:xfrm>
          <a:off x="223757" y="156362"/>
          <a:ext cx="145774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3757" y="156362"/>
        <a:ext cx="145774" cy="180000"/>
      </dsp:txXfrm>
    </dsp:sp>
    <dsp:sp modelId="{A44B373F-200A-A449-9070-36D615C6E73F}">
      <dsp:nvSpPr>
        <dsp:cNvPr id="0" name=""/>
        <dsp:cNvSpPr/>
      </dsp:nvSpPr>
      <dsp:spPr>
        <a:xfrm>
          <a:off x="48827" y="156362"/>
          <a:ext cx="145774" cy="1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827" y="156362"/>
        <a:ext cx="145774" cy="18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3A12-5536-9444-BBB3-8D441CE39243}" type="datetimeFigureOut">
              <a:rPr lang="de-DE" smtClean="0"/>
              <a:pPr/>
              <a:t>1/18/10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6526-016E-DB46-8DDB-1090AEE60C10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f.uos.de/projects/famoj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Layout" Target="../diagrams/layout2.xml"/><Relationship Id="rId12" Type="http://schemas.openxmlformats.org/officeDocument/2006/relationships/diagramQuickStyle" Target="../diagrams/quickStyle2.xml"/><Relationship Id="rId13" Type="http://schemas.openxmlformats.org/officeDocument/2006/relationships/diagramColors" Target="../diagrams/colors2.xml"/><Relationship Id="rId14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0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698"/>
            <a:ext cx="7772400" cy="883567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 smtClean="0"/>
              <a:t>Sugarscape</a:t>
            </a:r>
            <a:r>
              <a:rPr lang="en-US" dirty="0"/>
              <a:t/>
            </a:r>
            <a:br>
              <a:rPr lang="en-US" dirty="0"/>
            </a:br>
            <a:r>
              <a:rPr lang="en-US" sz="2222" dirty="0" smtClean="0"/>
              <a:t>(</a:t>
            </a:r>
            <a:r>
              <a:rPr lang="en-US" sz="2222" dirty="0"/>
              <a:t>Epstein / Axtell)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7739"/>
            <a:ext cx="7772400" cy="531520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Projekt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Rahmen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Vorlesung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Regelbasierte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Modelle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 err="1">
                <a:solidFill>
                  <a:schemeClr val="tx1"/>
                </a:solidFill>
              </a:rPr>
              <a:t>der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Universität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Osnabrück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Dozentin</a:t>
            </a:r>
            <a:r>
              <a:rPr lang="en-US" dirty="0">
                <a:solidFill>
                  <a:schemeClr val="tx1"/>
                </a:solidFill>
              </a:rPr>
              <a:t>: Prof. Dr. Claudia </a:t>
            </a:r>
            <a:r>
              <a:rPr lang="en-US" dirty="0" err="1">
                <a:solidFill>
                  <a:schemeClr val="tx1"/>
                </a:solidFill>
              </a:rPr>
              <a:t>Pahl-Wostl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Erstellt</a:t>
            </a:r>
            <a:r>
              <a:rPr lang="en-US" dirty="0">
                <a:solidFill>
                  <a:schemeClr val="tx1"/>
                </a:solidFill>
              </a:rPr>
              <a:t> von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Waldemar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Smirnow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Denis Meyer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Stefan Hermes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Beispiele, Erläuterungen hier...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Erläuterungen (</a:t>
            </a:r>
            <a:r>
              <a:rPr lang="en-US" dirty="0" smtClean="0"/>
              <a:t>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Sugarscape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Agenten-</a:t>
            </a:r>
            <a:r>
              <a:rPr lang="en-US" err="1"/>
              <a:t>basiertes</a:t>
            </a:r>
            <a:r>
              <a:rPr lang="en-US"/>
              <a:t> </a:t>
            </a:r>
            <a:r>
              <a:rPr lang="en-US" smtClean="0"/>
              <a:t>Computermodell, </a:t>
            </a:r>
            <a:r>
              <a:rPr lang="en-US" dirty="0"/>
              <a:t>das die </a:t>
            </a:r>
            <a:r>
              <a:rPr lang="en-US" err="1"/>
              <a:t>Entwicklung</a:t>
            </a:r>
            <a:r>
              <a:rPr lang="en-US" smtClean="0"/>
              <a:t> einer künstlichen Gesellschaft, (Artificial Society) unter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komplexen</a:t>
            </a:r>
            <a:r>
              <a:rPr lang="en-US" dirty="0"/>
              <a:t> </a:t>
            </a:r>
            <a:r>
              <a:rPr lang="en-US" dirty="0" err="1"/>
              <a:t>Annahmen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Interaktion</a:t>
            </a:r>
            <a:r>
              <a:rPr lang="en-US" dirty="0"/>
              <a:t> </a:t>
            </a:r>
            <a:r>
              <a:rPr lang="en-US" dirty="0" err="1"/>
              <a:t>ihrer</a:t>
            </a:r>
            <a:r>
              <a:rPr lang="en-US" dirty="0"/>
              <a:t> </a:t>
            </a:r>
            <a:r>
              <a:rPr lang="en-US" dirty="0" err="1"/>
              <a:t>Individuen</a:t>
            </a:r>
            <a:r>
              <a:rPr lang="en-US" dirty="0"/>
              <a:t> </a:t>
            </a:r>
            <a:r>
              <a:rPr lang="en-US" dirty="0" err="1"/>
              <a:t>untereinander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ihrer</a:t>
            </a:r>
            <a:r>
              <a:rPr lang="en-US" dirty="0"/>
              <a:t> </a:t>
            </a:r>
            <a:r>
              <a:rPr lang="en-US" dirty="0" err="1"/>
              <a:t>Umwelt</a:t>
            </a:r>
            <a:r>
              <a:rPr lang="en-US" dirty="0"/>
              <a:t> </a:t>
            </a:r>
            <a:r>
              <a:rPr lang="en-US" dirty="0" err="1"/>
              <a:t>abbildet</a:t>
            </a:r>
            <a:r>
              <a:rPr lang="en-US"/>
              <a:t>.</a:t>
            </a:r>
            <a:r>
              <a:rPr lang="en-US" smtClean="0"/>
              <a:t> </a:t>
            </a:r>
          </a:p>
          <a:p>
            <a:r>
              <a:rPr lang="en-US" dirty="0"/>
              <a:t>Das </a:t>
            </a:r>
            <a:r>
              <a:rPr lang="en-US" dirty="0" err="1"/>
              <a:t>Ziel</a:t>
            </a:r>
            <a:r>
              <a:rPr lang="en-US" dirty="0"/>
              <a:t> dieses </a:t>
            </a:r>
            <a:r>
              <a:rPr lang="en-US" dirty="0" err="1"/>
              <a:t>Modells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Ermittlung</a:t>
            </a:r>
            <a:r>
              <a:rPr lang="en-US" dirty="0"/>
              <a:t> von </a:t>
            </a:r>
            <a:r>
              <a:rPr lang="en-US" dirty="0" err="1"/>
              <a:t>Einflüssen</a:t>
            </a:r>
            <a:r>
              <a:rPr lang="en-US" dirty="0"/>
              <a:t> </a:t>
            </a:r>
            <a:r>
              <a:rPr lang="en-US" dirty="0" err="1"/>
              <a:t>bestimmter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Agenten</a:t>
            </a:r>
            <a:r>
              <a:rPr lang="en-US" dirty="0"/>
              <a:t> auf das </a:t>
            </a:r>
            <a:r>
              <a:rPr lang="en-US" dirty="0" err="1"/>
              <a:t>Gesamtsystem</a:t>
            </a:r>
            <a:r>
              <a:rPr lang="en-US" dirty="0"/>
              <a:t>. Auf </a:t>
            </a:r>
            <a:r>
              <a:rPr lang="en-US" dirty="0" err="1"/>
              <a:t>diese</a:t>
            </a:r>
            <a:r>
              <a:rPr lang="en-US" dirty="0"/>
              <a:t> Weise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Störfaktoren</a:t>
            </a:r>
            <a:r>
              <a:rPr lang="en-US" dirty="0"/>
              <a:t>, die </a:t>
            </a:r>
            <a:r>
              <a:rPr lang="en-US" dirty="0" err="1"/>
              <a:t>soziale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ökonomische</a:t>
            </a:r>
            <a:r>
              <a:rPr lang="en-US" dirty="0"/>
              <a:t> </a:t>
            </a:r>
            <a:r>
              <a:rPr lang="en-US" dirty="0" err="1"/>
              <a:t>Experimente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Erhebungen</a:t>
            </a:r>
            <a:r>
              <a:rPr lang="en-US" dirty="0"/>
              <a:t> in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realen</a:t>
            </a:r>
            <a:r>
              <a:rPr lang="en-US" dirty="0"/>
              <a:t> Welt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Umständen</a:t>
            </a:r>
            <a:r>
              <a:rPr lang="en-US" dirty="0"/>
              <a:t> </a:t>
            </a:r>
            <a:r>
              <a:rPr lang="en-US" dirty="0" err="1"/>
              <a:t>beeinflussen</a:t>
            </a:r>
            <a:r>
              <a:rPr lang="en-US" dirty="0"/>
              <a:t>, </a:t>
            </a:r>
            <a:r>
              <a:rPr lang="en-US" dirty="0" err="1"/>
              <a:t>eleminiert</a:t>
            </a:r>
            <a:r>
              <a:rPr lang="en-US" dirty="0"/>
              <a:t> </a:t>
            </a:r>
            <a:r>
              <a:rPr lang="en-US" err="1"/>
              <a:t>werden</a:t>
            </a:r>
            <a:r>
              <a:rPr lang="en-US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Erläuterungen (</a:t>
            </a:r>
            <a:r>
              <a:rPr lang="en-US" dirty="0" smtClean="0"/>
              <a:t>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Die Basis des </a:t>
            </a:r>
            <a:r>
              <a:rPr lang="en-US" dirty="0" err="1"/>
              <a:t>Modells</a:t>
            </a:r>
            <a:r>
              <a:rPr lang="en-US" dirty="0"/>
              <a:t> </a:t>
            </a:r>
            <a:r>
              <a:rPr lang="en-US" err="1"/>
              <a:t>ist</a:t>
            </a:r>
            <a:r>
              <a:rPr lang="en-US" smtClean="0"/>
              <a:t> durch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nachwachsenden</a:t>
            </a:r>
            <a:r>
              <a:rPr lang="en-US" dirty="0"/>
              <a:t> </a:t>
            </a:r>
            <a:r>
              <a:rPr lang="en-US" dirty="0" err="1"/>
              <a:t>Rohstoff</a:t>
            </a:r>
            <a:r>
              <a:rPr lang="en-US" dirty="0"/>
              <a:t> (</a:t>
            </a:r>
            <a:r>
              <a:rPr lang="en-US" err="1"/>
              <a:t>Zucker</a:t>
            </a:r>
            <a:r>
              <a:rPr lang="en-US" smtClean="0"/>
              <a:t>) gegeben, </a:t>
            </a:r>
            <a:r>
              <a:rPr lang="en-US" dirty="0" err="1"/>
              <a:t>der</a:t>
            </a:r>
            <a:r>
              <a:rPr lang="en-US" dirty="0"/>
              <a:t> von </a:t>
            </a:r>
            <a:r>
              <a:rPr lang="en-US"/>
              <a:t>den </a:t>
            </a:r>
            <a:r>
              <a:rPr lang="en-US" smtClean="0"/>
              <a:t>Agenten abgebaut </a:t>
            </a:r>
            <a:r>
              <a:rPr lang="en-US" err="1"/>
              <a:t>wird</a:t>
            </a:r>
            <a:r>
              <a:rPr lang="en-US" smtClean="0"/>
              <a:t>.</a:t>
            </a:r>
          </a:p>
          <a:p>
            <a:r>
              <a:rPr lang="en-US" smtClean="0"/>
              <a:t> Auf </a:t>
            </a:r>
            <a:r>
              <a:rPr lang="en-US" dirty="0" err="1"/>
              <a:t>diese</a:t>
            </a:r>
            <a:r>
              <a:rPr lang="en-US" dirty="0"/>
              <a:t> Weise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schon</a:t>
            </a:r>
            <a:r>
              <a:rPr lang="en-US" dirty="0"/>
              <a:t> auf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simpler </a:t>
            </a:r>
            <a:r>
              <a:rPr lang="en-US" dirty="0" err="1"/>
              <a:t>Annahmen</a:t>
            </a:r>
            <a:r>
              <a:rPr lang="en-US" dirty="0"/>
              <a:t> und </a:t>
            </a:r>
            <a:r>
              <a:rPr lang="en-US" dirty="0" err="1"/>
              <a:t>Regeln</a:t>
            </a:r>
            <a:r>
              <a:rPr lang="en-US" dirty="0"/>
              <a:t> (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etwa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Metabolismus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Agenten</a:t>
            </a:r>
            <a:r>
              <a:rPr lang="en-US" dirty="0"/>
              <a:t> und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Wachstumsrate</a:t>
            </a:r>
            <a:r>
              <a:rPr lang="en-US" dirty="0"/>
              <a:t> des </a:t>
            </a:r>
            <a:r>
              <a:rPr lang="en-US" dirty="0" err="1"/>
              <a:t>Rohstoffes</a:t>
            </a:r>
            <a:r>
              <a:rPr lang="en-US" dirty="0"/>
              <a:t>)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komplexes</a:t>
            </a:r>
            <a:r>
              <a:rPr lang="en-US" dirty="0"/>
              <a:t> </a:t>
            </a:r>
            <a:r>
              <a:rPr lang="en-US" dirty="0" err="1"/>
              <a:t>Verhalten</a:t>
            </a:r>
            <a:r>
              <a:rPr lang="en-US" dirty="0"/>
              <a:t> des </a:t>
            </a:r>
            <a:r>
              <a:rPr lang="en-US"/>
              <a:t>Systems </a:t>
            </a:r>
            <a:r>
              <a:rPr lang="en-US" smtClean="0"/>
              <a:t>beobachtet</a:t>
            </a:r>
            <a:r>
              <a:rPr lang="en-US"/>
              <a:t> </a:t>
            </a:r>
            <a:r>
              <a:rPr lang="en-US" smtClean="0"/>
              <a:t>und gewisse </a:t>
            </a:r>
            <a:r>
              <a:rPr lang="en-US" dirty="0" err="1"/>
              <a:t>Rückschlüsse</a:t>
            </a:r>
            <a:r>
              <a:rPr lang="en-US" dirty="0"/>
              <a:t> auf das </a:t>
            </a:r>
            <a:r>
              <a:rPr lang="en-US" dirty="0" err="1"/>
              <a:t>Systemverhalten</a:t>
            </a:r>
            <a:r>
              <a:rPr lang="en-US" dirty="0"/>
              <a:t>, </a:t>
            </a:r>
            <a:r>
              <a:rPr lang="en-US" dirty="0" err="1"/>
              <a:t>d.h</a:t>
            </a:r>
            <a:r>
              <a:rPr lang="en-US" dirty="0"/>
              <a:t>. die </a:t>
            </a:r>
            <a:r>
              <a:rPr lang="en-US" dirty="0" err="1"/>
              <a:t>Entwicklung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Gesellschaft</a:t>
            </a:r>
            <a:r>
              <a:rPr lang="en-US" dirty="0"/>
              <a:t>,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Regeln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Grunde</a:t>
            </a:r>
            <a:r>
              <a:rPr lang="en-US" dirty="0"/>
              <a:t> </a:t>
            </a:r>
            <a:r>
              <a:rPr lang="en-US" dirty="0" err="1"/>
              <a:t>gelegt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/>
              <a:t>,</a:t>
            </a:r>
            <a:r>
              <a:rPr lang="en-US" smtClean="0"/>
              <a:t> getroffen werden.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Implementation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Die </a:t>
            </a:r>
            <a:r>
              <a:rPr lang="en-US" dirty="0" err="1"/>
              <a:t>Aufgabenstellung</a:t>
            </a:r>
            <a:r>
              <a:rPr lang="en-US" dirty="0"/>
              <a:t> dieses </a:t>
            </a:r>
            <a:r>
              <a:rPr lang="en-US" dirty="0" err="1"/>
              <a:t>Projekts</a:t>
            </a:r>
            <a:r>
              <a:rPr lang="en-US" dirty="0"/>
              <a:t> </a:t>
            </a:r>
            <a:r>
              <a:rPr lang="en-US" err="1"/>
              <a:t>sah</a:t>
            </a:r>
            <a:r>
              <a:rPr lang="en-US" smtClean="0"/>
              <a:t> es vor</a:t>
            </a:r>
            <a:r>
              <a:rPr lang="en-US"/>
              <a:t>, </a:t>
            </a:r>
            <a:r>
              <a:rPr lang="en-US" smtClean="0"/>
              <a:t>eine</a:t>
            </a:r>
            <a:r>
              <a:rPr lang="en-US"/>
              <a:t> </a:t>
            </a:r>
            <a:r>
              <a:rPr lang="en-US" smtClean="0"/>
              <a:t>Simulation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Hilfe</a:t>
            </a:r>
            <a:r>
              <a:rPr lang="en-US" dirty="0"/>
              <a:t>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err="1"/>
              <a:t>Klassenbibliothek</a:t>
            </a:r>
            <a:r>
              <a:rPr lang="en-US" smtClean="0"/>
              <a:t> “</a:t>
            </a:r>
            <a:r>
              <a:rPr lang="en-US" smtClean="0">
                <a:hlinkClick r:id="rId2"/>
              </a:rPr>
              <a:t>Famoja</a:t>
            </a:r>
            <a:r>
              <a:rPr lang="en-US" smtClean="0"/>
              <a:t>” </a:t>
            </a:r>
            <a:r>
              <a:rPr lang="en-US" sz="2000" smtClean="0"/>
              <a:t>(</a:t>
            </a:r>
            <a:r>
              <a:rPr lang="en-US" sz="2000"/>
              <a:t>Framework for Agent-based MOdeling with Java</a:t>
            </a:r>
            <a:r>
              <a:rPr lang="en-US" sz="2000" smtClean="0"/>
              <a:t>) </a:t>
            </a:r>
            <a:r>
              <a:rPr lang="en-US" dirty="0"/>
              <a:t>in Java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entwickeln</a:t>
            </a:r>
            <a:r>
              <a:rPr lang="en-US"/>
              <a:t>.</a:t>
            </a:r>
            <a:r>
              <a:rPr lang="en-US" smtClean="0"/>
              <a:t> </a:t>
            </a:r>
          </a:p>
          <a:p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von </a:t>
            </a:r>
            <a:r>
              <a:rPr lang="en-US" dirty="0" err="1"/>
              <a:t>folgenden</a:t>
            </a:r>
            <a:r>
              <a:rPr lang="en-US" dirty="0"/>
              <a:t> </a:t>
            </a:r>
            <a:r>
              <a:rPr lang="en-US" dirty="0" err="1"/>
              <a:t>Annahmen</a:t>
            </a:r>
            <a:r>
              <a:rPr lang="en-US" dirty="0"/>
              <a:t> </a:t>
            </a:r>
            <a:r>
              <a:rPr lang="en-US" err="1"/>
              <a:t>ausgegangen</a:t>
            </a:r>
            <a:r>
              <a:rPr lang="en-US" smtClean="0"/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Implementation - Umwelt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250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50 x 50 großes Raster mit torischen Randbedingungen</a:t>
            </a:r>
          </a:p>
          <a:p>
            <a:r>
              <a:rPr lang="en-US" smtClean="0"/>
              <a:t>Liefert Ressource und sorgt dafür, dass diese mit einer bestimmten Wachstumsrate nachwächst</a:t>
            </a:r>
          </a:p>
          <a:p>
            <a:r>
              <a:rPr lang="en-US" smtClean="0"/>
              <a:t>Ressource ist auf den Raumparzellen des Rasters verteilt</a:t>
            </a:r>
          </a:p>
        </p:txBody>
      </p:sp>
      <p:pic>
        <p:nvPicPr>
          <p:cNvPr id="5" name="Picture 4" descr="Bildschirmfoto 2010-01-18 um 21.26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63" y="3122498"/>
            <a:ext cx="3543607" cy="3585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7647" y="6061464"/>
            <a:ext cx="3301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Beispiel-Raster,</a:t>
            </a:r>
          </a:p>
          <a:p>
            <a:r>
              <a:rPr lang="de-DE"/>
              <a:t>angereichert mit 2 Zuckerbergen: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smtClean="0"/>
              <a:t>Bewegen sich auf der Umwelt und sammeln Zucker</a:t>
            </a:r>
          </a:p>
          <a:p>
            <a:r>
              <a:rPr lang="en-US" sz="1600" smtClean="0"/>
              <a:t>Besitzen </a:t>
            </a:r>
            <a:r>
              <a:rPr lang="en-US" sz="1600" err="1"/>
              <a:t>einen</a:t>
            </a:r>
            <a:r>
              <a:rPr lang="en-US" sz="1600"/>
              <a:t> </a:t>
            </a:r>
            <a:r>
              <a:rPr lang="en-US" sz="1600" smtClean="0"/>
              <a:t>Metabolismus, d.h., sie verbrauchen Zucker zur Erhaltung der eigenen Lebensaktivitäten </a:t>
            </a:r>
            <a:r>
              <a:rPr lang="en-US" sz="1600" dirty="0"/>
              <a:t>(</a:t>
            </a:r>
            <a:r>
              <a:rPr lang="en-US" sz="1600" err="1"/>
              <a:t>Zeitschritte</a:t>
            </a:r>
            <a:r>
              <a:rPr lang="en-US" sz="1600" smtClean="0"/>
              <a:t>/1 </a:t>
            </a:r>
            <a:r>
              <a:rPr lang="en-US" sz="1600" dirty="0" err="1"/>
              <a:t>Zuckereinheit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Haben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begrenzte</a:t>
            </a:r>
            <a:r>
              <a:rPr lang="en-US" sz="1600" dirty="0"/>
              <a:t> </a:t>
            </a:r>
            <a:r>
              <a:rPr lang="en-US" sz="1600" dirty="0" err="1" smtClean="0"/>
              <a:t>Lebenserwartung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zunächst</a:t>
            </a:r>
            <a:r>
              <a:rPr lang="en-US" sz="1600" dirty="0"/>
              <a:t> 60-100 </a:t>
            </a:r>
            <a:r>
              <a:rPr lang="en-US" sz="1600" dirty="0" err="1"/>
              <a:t>Zeitschritte</a:t>
            </a:r>
            <a:r>
              <a:rPr lang="en-US" sz="1600" dirty="0"/>
              <a:t>)</a:t>
            </a:r>
          </a:p>
          <a:p>
            <a:r>
              <a:rPr lang="en-US" sz="1600" dirty="0"/>
              <a:t> </a:t>
            </a:r>
            <a:r>
              <a:rPr lang="en-US" sz="1600"/>
              <a:t>Das </a:t>
            </a:r>
            <a:r>
              <a:rPr lang="en-US" sz="1600" smtClean="0"/>
              <a:t>Blickfeld (= maximaler Abstand zu einem Gitterplatz, aus dem noch Informationen empfangen werden können) </a:t>
            </a:r>
            <a:r>
              <a:rPr lang="en-US" sz="1600" dirty="0" err="1"/>
              <a:t>ist</a:t>
            </a:r>
            <a:r>
              <a:rPr lang="en-US" sz="1600" dirty="0"/>
              <a:t> </a:t>
            </a:r>
            <a:r>
              <a:rPr lang="en-US" sz="1600" dirty="0" err="1"/>
              <a:t>begrenzt</a:t>
            </a:r>
            <a:r>
              <a:rPr lang="en-US" sz="1600" dirty="0"/>
              <a:t> und </a:t>
            </a:r>
            <a:r>
              <a:rPr lang="en-US" sz="1600" dirty="0" err="1"/>
              <a:t>wird</a:t>
            </a:r>
            <a:r>
              <a:rPr lang="en-US" sz="1600" dirty="0"/>
              <a:t> </a:t>
            </a:r>
            <a:r>
              <a:rPr lang="en-US" sz="1600" err="1"/>
              <a:t>durch</a:t>
            </a:r>
            <a:r>
              <a:rPr lang="en-US" sz="1600"/>
              <a:t> </a:t>
            </a:r>
            <a:r>
              <a:rPr lang="en-US" sz="1600" smtClean="0"/>
              <a:t>eine (ggf. ausgeweitete) </a:t>
            </a:r>
            <a:r>
              <a:rPr lang="en-US" sz="1600" dirty="0" smtClean="0"/>
              <a:t>Von-Neumann-</a:t>
            </a:r>
            <a:r>
              <a:rPr lang="en-US" sz="1600" dirty="0" err="1" smtClean="0"/>
              <a:t>Nachbarschaft (s.u.)</a:t>
            </a:r>
            <a:r>
              <a:rPr lang="en-US" sz="1600" dirty="0" smtClean="0"/>
              <a:t> </a:t>
            </a:r>
            <a:r>
              <a:rPr lang="en-US" sz="1600" dirty="0" err="1"/>
              <a:t>realisiert</a:t>
            </a:r>
            <a:r>
              <a:rPr lang="en-US" sz="1600" dirty="0"/>
              <a:t>.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Der</a:t>
            </a:r>
            <a:r>
              <a:rPr lang="en-US" sz="1600" dirty="0"/>
              <a:t> </a:t>
            </a:r>
            <a:r>
              <a:rPr lang="en-US" sz="1600" dirty="0" err="1"/>
              <a:t>Wohlstand</a:t>
            </a:r>
            <a:r>
              <a:rPr lang="en-US" sz="1600" dirty="0"/>
              <a:t> </a:t>
            </a:r>
            <a:r>
              <a:rPr lang="en-US" sz="1600" dirty="0" err="1"/>
              <a:t>eines</a:t>
            </a:r>
            <a:r>
              <a:rPr lang="en-US" sz="1600" dirty="0"/>
              <a:t> </a:t>
            </a:r>
            <a:r>
              <a:rPr lang="en-US" sz="1600" dirty="0" err="1"/>
              <a:t>Agenten</a:t>
            </a:r>
            <a:r>
              <a:rPr lang="en-US" sz="1600" dirty="0"/>
              <a:t> </a:t>
            </a:r>
            <a:r>
              <a:rPr lang="en-US" sz="1600" dirty="0" err="1"/>
              <a:t>wird</a:t>
            </a:r>
            <a:r>
              <a:rPr lang="en-US" sz="1600" dirty="0"/>
              <a:t> </a:t>
            </a:r>
            <a:r>
              <a:rPr lang="en-US" sz="1600" dirty="0" err="1"/>
              <a:t>durch</a:t>
            </a:r>
            <a:r>
              <a:rPr lang="en-US" sz="1600" dirty="0"/>
              <a:t> den </a:t>
            </a:r>
            <a:r>
              <a:rPr lang="en-US" sz="1600" dirty="0" err="1"/>
              <a:t>Besitz</a:t>
            </a:r>
            <a:r>
              <a:rPr lang="en-US" sz="1600" dirty="0" smtClean="0"/>
              <a:t> (</a:t>
            </a:r>
            <a:r>
              <a:rPr lang="en-US" sz="1600" dirty="0" err="1"/>
              <a:t>Zucker</a:t>
            </a:r>
            <a:r>
              <a:rPr lang="en-US" sz="1600" dirty="0"/>
              <a:t>) </a:t>
            </a:r>
            <a:r>
              <a:rPr lang="en-US" sz="1600" dirty="0" err="1"/>
              <a:t>dargestellt</a:t>
            </a:r>
            <a:r>
              <a:rPr lang="en-US" sz="1600" dirty="0"/>
              <a:t>.</a:t>
            </a:r>
          </a:p>
          <a:p>
            <a:r>
              <a:rPr lang="en-US" sz="1600" dirty="0"/>
              <a:t> Es </a:t>
            </a:r>
            <a:r>
              <a:rPr lang="en-US" sz="1600" dirty="0" err="1"/>
              <a:t>gibt</a:t>
            </a:r>
            <a:r>
              <a:rPr lang="en-US" sz="1600" dirty="0"/>
              <a:t> </a:t>
            </a:r>
            <a:r>
              <a:rPr lang="en-US" sz="1600" dirty="0" err="1"/>
              <a:t>Agenten</a:t>
            </a:r>
            <a:r>
              <a:rPr lang="en-US" sz="1600" dirty="0"/>
              <a:t> </a:t>
            </a:r>
            <a:r>
              <a:rPr lang="en-US" sz="1600" err="1"/>
              <a:t>unterschiedlicher</a:t>
            </a:r>
            <a:r>
              <a:rPr lang="en-US" sz="1600"/>
              <a:t> </a:t>
            </a:r>
            <a:r>
              <a:rPr lang="en-US" sz="1600" smtClean="0"/>
              <a:t>Geschlechter, </a:t>
            </a:r>
            <a:r>
              <a:rPr lang="en-US" sz="1600" dirty="0"/>
              <a:t>die </a:t>
            </a:r>
            <a:r>
              <a:rPr lang="en-US" sz="1600" dirty="0" err="1" smtClean="0"/>
              <a:t>sich</a:t>
            </a:r>
            <a:r>
              <a:rPr lang="en-US" sz="1600" dirty="0"/>
              <a:t> </a:t>
            </a:r>
            <a:r>
              <a:rPr lang="en-US" sz="1600" err="1" smtClean="0"/>
              <a:t>entsprechend</a:t>
            </a:r>
            <a:r>
              <a:rPr lang="en-US" sz="1600" smtClean="0"/>
              <a:t> fortpflanzen</a:t>
            </a:r>
          </a:p>
          <a:p>
            <a:r>
              <a:rPr lang="en-US" sz="1600" dirty="0"/>
              <a:t> Die </a:t>
            </a:r>
            <a:r>
              <a:rPr lang="en-US" sz="1600" dirty="0" err="1" smtClean="0"/>
              <a:t>Fähigkeit</a:t>
            </a:r>
            <a:r>
              <a:rPr lang="en-US" sz="1600" dirty="0" smtClean="0"/>
              <a:t>,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fortpflanzen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 smtClean="0"/>
              <a:t>können</a:t>
            </a:r>
            <a:r>
              <a:rPr lang="en-US" sz="1600" dirty="0" smtClean="0"/>
              <a:t>, </a:t>
            </a:r>
            <a:r>
              <a:rPr lang="en-US" sz="1600" dirty="0" err="1"/>
              <a:t>ist</a:t>
            </a:r>
            <a:r>
              <a:rPr lang="en-US" sz="1600" dirty="0"/>
              <a:t> auf </a:t>
            </a:r>
            <a:r>
              <a:rPr lang="en-US" sz="1600" dirty="0" err="1"/>
              <a:t>ein</a:t>
            </a:r>
            <a:r>
              <a:rPr lang="en-US" sz="1600" dirty="0" smtClean="0"/>
              <a:t> </a:t>
            </a:r>
            <a:r>
              <a:rPr lang="en-US" sz="1600" dirty="0" err="1" smtClean="0"/>
              <a:t>bestimmtes</a:t>
            </a:r>
            <a:r>
              <a:rPr lang="en-US" sz="1600" dirty="0" smtClean="0"/>
              <a:t> </a:t>
            </a:r>
            <a:r>
              <a:rPr lang="en-US" sz="1600" dirty="0"/>
              <a:t>Alter </a:t>
            </a:r>
            <a:r>
              <a:rPr lang="en-US" sz="1600" dirty="0" err="1"/>
              <a:t>eingeschränkt</a:t>
            </a:r>
            <a:r>
              <a:rPr lang="en-US" sz="1600" dirty="0"/>
              <a:t> und </a:t>
            </a:r>
            <a:r>
              <a:rPr lang="en-US" sz="1600" dirty="0" err="1"/>
              <a:t>wird</a:t>
            </a:r>
            <a:r>
              <a:rPr lang="en-US" sz="1600" dirty="0"/>
              <a:t> </a:t>
            </a:r>
            <a:r>
              <a:rPr lang="en-US" sz="1600" dirty="0" err="1"/>
              <a:t>abhängig</a:t>
            </a:r>
            <a:r>
              <a:rPr lang="en-US" sz="1600" dirty="0"/>
              <a:t> </a:t>
            </a:r>
            <a:r>
              <a:rPr lang="en-US" sz="1600" dirty="0" err="1"/>
              <a:t>vom</a:t>
            </a:r>
            <a:r>
              <a:rPr lang="en-US" sz="1600" dirty="0" smtClean="0"/>
              <a:t> </a:t>
            </a:r>
            <a:r>
              <a:rPr lang="en-US" sz="1600" dirty="0" err="1" smtClean="0"/>
              <a:t>Geschlecht</a:t>
            </a:r>
            <a:r>
              <a:rPr lang="en-US" sz="1600" dirty="0" smtClean="0"/>
              <a:t> </a:t>
            </a:r>
            <a:r>
              <a:rPr lang="en-US" sz="1600" dirty="0"/>
              <a:t>des </a:t>
            </a:r>
            <a:r>
              <a:rPr lang="en-US" sz="1600" dirty="0" err="1"/>
              <a:t>Agenten</a:t>
            </a:r>
            <a:r>
              <a:rPr lang="en-US" sz="1600" dirty="0"/>
              <a:t> </a:t>
            </a:r>
            <a:r>
              <a:rPr lang="en-US" sz="1600" err="1"/>
              <a:t>zufällig</a:t>
            </a:r>
            <a:r>
              <a:rPr lang="en-US" sz="1600" smtClean="0"/>
              <a:t> ermittelt.</a:t>
            </a:r>
          </a:p>
        </p:txBody>
      </p:sp>
      <p:pic>
        <p:nvPicPr>
          <p:cNvPr id="5" name="Picture 4" descr="Bildschirmfoto 2010-01-18 um 21.19.4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69" y="4726989"/>
            <a:ext cx="1949520" cy="1781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7098" y="6126163"/>
            <a:ext cx="448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(Ausgeweitete) Von-Neumann-Nachbarschaft: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(2)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smtClean="0"/>
              <a:t>Bewegungsregeln und -ablauf</a:t>
            </a:r>
          </a:p>
          <a:p>
            <a:pPr lvl="1"/>
            <a:r>
              <a:rPr lang="de-DE" smtClean="0"/>
              <a:t>Ohne aktive Suche nach einem Partner:</a:t>
            </a:r>
          </a:p>
          <a:p>
            <a:pPr lvl="2"/>
            <a:r>
              <a:rPr lang="de-DE" smtClean="0"/>
              <a:t>Suche innerhalb des Blickfeldes die freien Gitterplätze mit dem meisten Zucker</a:t>
            </a:r>
          </a:p>
          <a:p>
            <a:pPr lvl="2"/>
            <a:r>
              <a:rPr lang="de-DE" smtClean="0"/>
              <a:t>Wähle bei gleichen Zuckermengen auf verschiedenen Plätzen den, der am nächsten ist</a:t>
            </a:r>
          </a:p>
          <a:p>
            <a:pPr lvl="2"/>
            <a:r>
              <a:rPr lang="de-DE" smtClean="0"/>
              <a:t>Gehe zu diesem Gitterplatz</a:t>
            </a:r>
          </a:p>
          <a:p>
            <a:pPr lvl="2"/>
            <a:r>
              <a:rPr lang="de-DE" smtClean="0"/>
              <a:t>Ernte Zucker an dem Gitterplatz</a:t>
            </a:r>
          </a:p>
          <a:p>
            <a:pPr lvl="1"/>
            <a:r>
              <a:rPr lang="de-DE"/>
              <a:t>Mit aktiver Suche nach einem Partner:</a:t>
            </a:r>
          </a:p>
          <a:p>
            <a:pPr lvl="2"/>
            <a:r>
              <a:rPr lang="de-DE"/>
              <a:t>Schaue alle Nachbarn an</a:t>
            </a:r>
          </a:p>
          <a:p>
            <a:pPr lvl="2"/>
            <a:r>
              <a:rPr lang="de-DE"/>
              <a:t>Wenn einer der Nachbarn</a:t>
            </a:r>
          </a:p>
          <a:p>
            <a:pPr lvl="3"/>
            <a:r>
              <a:rPr lang="de-DE"/>
              <a:t>fruchtbar ist,</a:t>
            </a:r>
          </a:p>
          <a:p>
            <a:pPr lvl="3"/>
            <a:r>
              <a:rPr lang="de-DE"/>
              <a:t>vom anderen Geschlecht ist,</a:t>
            </a:r>
          </a:p>
          <a:p>
            <a:pPr lvl="3"/>
            <a:r>
              <a:rPr lang="de-DE"/>
              <a:t>genügend Zucker hat</a:t>
            </a:r>
            <a:endParaRPr lang="de-DE"/>
          </a:p>
          <a:p>
            <a:pPr lvl="2"/>
            <a:r>
              <a:rPr lang="de-DE"/>
              <a:t>Und</a:t>
            </a:r>
          </a:p>
          <a:p>
            <a:pPr lvl="3"/>
            <a:r>
              <a:rPr lang="de-DE"/>
              <a:t>Man selber fruchtabr ist und</a:t>
            </a:r>
          </a:p>
          <a:p>
            <a:pPr lvl="3"/>
            <a:r>
              <a:rPr lang="de-DE"/>
              <a:t>Genügend Geld hat und</a:t>
            </a:r>
          </a:p>
          <a:p>
            <a:pPr lvl="3"/>
            <a:r>
              <a:rPr lang="de-DE"/>
              <a:t>Der Zucker bis zu einem bestimmten Betrag abgebaut ist</a:t>
            </a:r>
            <a:endParaRPr lang="de-DE"/>
          </a:p>
          <a:p>
            <a:pPr lvl="2"/>
            <a:r>
              <a:rPr lang="de-DE"/>
              <a:t>Dann</a:t>
            </a:r>
            <a:endParaRPr lang="de-DE"/>
          </a:p>
          <a:p>
            <a:pPr lvl="3"/>
            <a:r>
              <a:rPr lang="de-DE"/>
              <a:t>Suche eine freie Parzelle nahe des potentiellen Partners</a:t>
            </a:r>
          </a:p>
          <a:p>
            <a:pPr lvl="3"/>
            <a:r>
              <a:rPr lang="de-DE"/>
              <a:t>Bewege dich dorthin</a:t>
            </a:r>
            <a:endParaRPr lang="de-DE"/>
          </a:p>
          <a:p>
            <a:pPr lvl="2"/>
            <a:r>
              <a:rPr lang="de-DE"/>
              <a:t>Ansonsten</a:t>
            </a:r>
          </a:p>
          <a:p>
            <a:pPr lvl="3"/>
            <a:r>
              <a:rPr lang="de-DE"/>
              <a:t>Gehe vor wie bei „Ohne aktive Suche nach einem Partner“</a:t>
            </a:r>
            <a:endParaRPr lang="de-DE"/>
          </a:p>
          <a:p>
            <a:pPr lvl="3"/>
            <a:endParaRPr lang="de-DE"/>
          </a:p>
          <a:p>
            <a:pPr lvl="3"/>
            <a:endParaRPr lang="de-DE"/>
          </a:p>
          <a:p>
            <a:pPr lvl="3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(3)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8179"/>
          </a:xfrm>
        </p:spPr>
        <p:txBody>
          <a:bodyPr>
            <a:normAutofit fontScale="62500" lnSpcReduction="20000"/>
          </a:bodyPr>
          <a:lstStyle/>
          <a:p>
            <a:r>
              <a:rPr lang="de-DE" smtClean="0"/>
              <a:t>Ablauf der sexuellen Reproduktion</a:t>
            </a:r>
          </a:p>
          <a:p>
            <a:pPr lvl="1"/>
            <a:r>
              <a:rPr lang="de-DE" smtClean="0"/>
              <a:t>Wähle per Zufall einen benachbarten Agenten</a:t>
            </a:r>
          </a:p>
          <a:p>
            <a:pPr lvl="1"/>
            <a:r>
              <a:rPr lang="de-DE" smtClean="0"/>
              <a:t>Wenn dieser Nachbar</a:t>
            </a:r>
          </a:p>
          <a:p>
            <a:pPr lvl="2"/>
            <a:r>
              <a:rPr lang="de-DE" smtClean="0"/>
              <a:t>fruchtbar ist,</a:t>
            </a:r>
          </a:p>
          <a:p>
            <a:pPr lvl="2"/>
            <a:r>
              <a:rPr lang="de-DE" smtClean="0"/>
              <a:t>er mindestens so viel Zucker besitzt, wie er bei der Geburt bekommen hat,</a:t>
            </a:r>
          </a:p>
          <a:p>
            <a:pPr lvl="2"/>
            <a:r>
              <a:rPr lang="de-DE" smtClean="0"/>
              <a:t>vom anderen Geschlecht ist und</a:t>
            </a:r>
          </a:p>
          <a:p>
            <a:pPr lvl="2"/>
            <a:r>
              <a:rPr lang="de-DE" smtClean="0"/>
              <a:t>mindestens eine leere Parzelle in der Nähe ist,</a:t>
            </a:r>
          </a:p>
          <a:p>
            <a:pPr lvl="1"/>
            <a:r>
              <a:rPr lang="de-DE" smtClean="0"/>
              <a:t>Dann</a:t>
            </a:r>
          </a:p>
          <a:p>
            <a:pPr lvl="2"/>
            <a:r>
              <a:rPr lang="de-DE" smtClean="0"/>
              <a:t>wird ein Kind geboren, dessen initiale Zuckermenge jeweils die Hälfte der Zuckermenge des Vaters und der Mutter, welche sie selbst zur Geburt bekommen haben, entspricht.</a:t>
            </a:r>
          </a:p>
        </p:txBody>
      </p:sp>
      <p:pic>
        <p:nvPicPr>
          <p:cNvPr id="4" name="Picture 3" descr="Bildschirmfoto 2010-01-18 um 21.31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98379"/>
            <a:ext cx="2322068" cy="2328743"/>
          </a:xfrm>
          <a:prstGeom prst="rect">
            <a:avLst/>
          </a:prstGeom>
        </p:spPr>
      </p:pic>
      <p:pic>
        <p:nvPicPr>
          <p:cNvPr id="5" name="Picture 4" descr="Bildschirmfoto 2010-01-18 um 21.32.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06" y="4198379"/>
            <a:ext cx="2322068" cy="2328743"/>
          </a:xfrm>
          <a:prstGeom prst="rect">
            <a:avLst/>
          </a:prstGeom>
        </p:spPr>
      </p:pic>
      <p:pic>
        <p:nvPicPr>
          <p:cNvPr id="6" name="Picture 5" descr="Bildschirmfoto 2010-01-18 um 21.32.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732" y="4198379"/>
            <a:ext cx="2322068" cy="2328743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/>
        </p:nvGraphicFramePr>
        <p:xfrm>
          <a:off x="2779268" y="5186508"/>
          <a:ext cx="658438" cy="49272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5759774" y="5186508"/>
          <a:ext cx="604958" cy="49272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– Agenten (4)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Vererbungsregel</a:t>
            </a:r>
          </a:p>
          <a:p>
            <a:pPr lvl="1"/>
            <a:r>
              <a:rPr lang="de-DE" smtClean="0"/>
              <a:t>Wenn der Agent stirbt, wird das Vermögen gleichmäßig unter den Nachkommen aufgeteilt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668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Sugarscape (Epstein / Axtell)</vt:lpstr>
      <vt:lpstr>Erläuterungen (1)</vt:lpstr>
      <vt:lpstr>Erläuterungen (2)</vt:lpstr>
      <vt:lpstr>Implementation</vt:lpstr>
      <vt:lpstr>Implementation - Umwelt</vt:lpstr>
      <vt:lpstr>Implementation – Agenten (1)</vt:lpstr>
      <vt:lpstr>Implementation – Agenten (2)</vt:lpstr>
      <vt:lpstr>Implementation – Agenten (3)</vt:lpstr>
      <vt:lpstr>Implementation – Agenten (4)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Sugarscape (Epstein / Axtell)</dc:title>
  <dc:creator>Denis Meyer</dc:creator>
  <cp:lastModifiedBy>Denis Meyer</cp:lastModifiedBy>
  <cp:revision>37</cp:revision>
  <dcterms:created xsi:type="dcterms:W3CDTF">2010-01-18T20:06:51Z</dcterms:created>
  <dcterms:modified xsi:type="dcterms:W3CDTF">2010-01-18T20:42:27Z</dcterms:modified>
</cp:coreProperties>
</file>