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17"/>
  </p:notesMasterIdLst>
  <p:sldIdLst>
    <p:sldId id="256" r:id="rId2"/>
    <p:sldId id="288" r:id="rId3"/>
    <p:sldId id="289" r:id="rId4"/>
    <p:sldId id="290" r:id="rId5"/>
    <p:sldId id="291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299" r:id="rId14"/>
    <p:sldId id="300" r:id="rId15"/>
    <p:sldId id="301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60" y="4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2A3DCC-018C-4C6F-B936-6E2BCAD1086F}" type="datetimeFigureOut">
              <a:rPr lang="ko-KR" altLang="en-US" smtClean="0"/>
              <a:t>2020-07-05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8AC190-BFD3-4D05-A3CB-517224514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1843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AC190-BFD3-4D05-A3CB-5172245145C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8334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57FE6E-E17C-409F-A5F3-982E37CE45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076619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57FE6E-E17C-409F-A5F3-982E37CE45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00404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57FE6E-E17C-409F-A5F3-982E37CE45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09046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73875" y="559559"/>
            <a:ext cx="9144000" cy="83251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1719618"/>
            <a:ext cx="9144000" cy="4544704"/>
          </a:xfrm>
        </p:spPr>
        <p:txBody>
          <a:bodyPr/>
          <a:lstStyle>
            <a:lvl1pPr marL="457200" indent="-457200" algn="l">
              <a:buFont typeface="+mj-lt"/>
              <a:buAutoNum type="arabicPeriod"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5221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i_img_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9218" y="260351"/>
            <a:ext cx="738716" cy="353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34949"/>
            <a:ext cx="10972800" cy="638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196975"/>
            <a:ext cx="109728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445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4417" y="6453188"/>
            <a:ext cx="38608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400" b="1"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10445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461125"/>
            <a:ext cx="28448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400" b="1"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C657FE6E-E17C-409F-A5F3-982E37CE457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31" name="Rectangle 8"/>
          <p:cNvSpPr>
            <a:spLocks noChangeArrowheads="1"/>
          </p:cNvSpPr>
          <p:nvPr/>
        </p:nvSpPr>
        <p:spPr bwMode="auto">
          <a:xfrm>
            <a:off x="0" y="1"/>
            <a:ext cx="239184" cy="5229225"/>
          </a:xfrm>
          <a:prstGeom prst="rect">
            <a:avLst/>
          </a:prstGeom>
          <a:solidFill>
            <a:srgbClr val="009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>
              <a:defRPr/>
            </a:pPr>
            <a:endParaRPr lang="ko-KR" altLang="en-US" sz="1800" smtClean="0"/>
          </a:p>
        </p:txBody>
      </p:sp>
      <p:sp>
        <p:nvSpPr>
          <p:cNvPr id="1032" name="Rectangle 9"/>
          <p:cNvSpPr>
            <a:spLocks noChangeArrowheads="1"/>
          </p:cNvSpPr>
          <p:nvPr/>
        </p:nvSpPr>
        <p:spPr bwMode="auto">
          <a:xfrm>
            <a:off x="0" y="5229226"/>
            <a:ext cx="239184" cy="1628775"/>
          </a:xfrm>
          <a:prstGeom prst="rect">
            <a:avLst/>
          </a:prstGeom>
          <a:solidFill>
            <a:srgbClr val="0099CC">
              <a:alpha val="4509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>
              <a:defRPr/>
            </a:pPr>
            <a:endParaRPr lang="ko-KR" altLang="en-US" sz="1800" smtClean="0"/>
          </a:p>
        </p:txBody>
      </p:sp>
    </p:spTree>
    <p:extLst>
      <p:ext uri="{BB962C8B-B14F-4D97-AF65-F5344CB8AC3E}">
        <p14:creationId xmlns:p14="http://schemas.microsoft.com/office/powerpoint/2010/main" val="4267376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62" r:id="rId2"/>
    <p:sldLayoutId id="2147483663" r:id="rId3"/>
    <p:sldLayoutId id="2147483669" r:id="rId4"/>
  </p:sldLayoutIdLst>
  <p:transition/>
  <p:hf hdr="0" ftr="0" dt="0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0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github.com/ExcelsiorCJH/DLFromScratch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anaconda.com/distribution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anaconda.com/distribution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jupyter-notebook.readthedocs.io/en/stable/examples/Notebook/Working%20With%20Markdown%20Cells.html" TargetMode="External"/><Relationship Id="rId2" Type="http://schemas.openxmlformats.org/officeDocument/2006/relationships/hyperlink" Target="https://jupyter-notebook.readthedocs.io/en/stable/examples/Notebook/Running%20Code.html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s://jupyter.org/" TargetMode="External"/><Relationship Id="rId4" Type="http://schemas.openxmlformats.org/officeDocument/2006/relationships/hyperlink" Target="https://jupyter-notebook.readthedocs.io/en/stable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개발환경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897875" y="2308383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b="1" dirty="0" smtClean="0">
                <a:latin typeface="+mj-lt"/>
              </a:rPr>
              <a:t>Anaconda</a:t>
            </a:r>
            <a:endParaRPr lang="en-US" altLang="ko-KR" sz="2800" b="1" dirty="0">
              <a:solidFill>
                <a:srgbClr val="111111"/>
              </a:solidFill>
              <a:latin typeface="+mj-lt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b="1" dirty="0" err="1">
                <a:latin typeface="+mj-lt"/>
              </a:rPr>
              <a:t>Jupyter</a:t>
            </a:r>
            <a:r>
              <a:rPr lang="en-US" altLang="ko-KR" sz="2800" b="1" dirty="0">
                <a:latin typeface="+mj-lt"/>
              </a:rPr>
              <a:t> </a:t>
            </a:r>
            <a:r>
              <a:rPr lang="en-US" altLang="ko-KR" sz="2800" b="1" dirty="0" smtClean="0">
                <a:latin typeface="+mj-lt"/>
              </a:rPr>
              <a:t>Notebook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b="1" dirty="0" smtClean="0">
                <a:latin typeface="+mj-lt"/>
              </a:rPr>
              <a:t>예제 파일 다운 및 설치</a:t>
            </a:r>
            <a:endParaRPr lang="ko-KR" altLang="en-US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6857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737" y="2564904"/>
            <a:ext cx="5114689" cy="401489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Jupyter</a:t>
            </a:r>
            <a:r>
              <a:rPr lang="en-US" altLang="ko-KR" dirty="0"/>
              <a:t> Notebook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1981200" y="1196976"/>
            <a:ext cx="8363272" cy="1151904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000" dirty="0"/>
              <a:t>1) </a:t>
            </a:r>
            <a:r>
              <a:rPr lang="ko-KR" altLang="en-US" sz="2000" dirty="0" err="1"/>
              <a:t>대시보드에서</a:t>
            </a:r>
            <a:r>
              <a:rPr lang="ko-KR" altLang="en-US" sz="2000" dirty="0"/>
              <a:t> 노트북 생성</a:t>
            </a:r>
          </a:p>
          <a:p>
            <a:pPr lvl="1"/>
            <a:r>
              <a:rPr lang="en-US" altLang="ko-KR" sz="1800" dirty="0"/>
              <a:t>[New]-[Python3]</a:t>
            </a:r>
            <a:endParaRPr lang="ko-KR" altLang="en-US" sz="1800" dirty="0"/>
          </a:p>
          <a:p>
            <a:pPr lvl="1"/>
            <a:r>
              <a:rPr lang="en-US" altLang="ko-KR" sz="1800" dirty="0"/>
              <a:t>C: \Users \&lt;</a:t>
            </a:r>
            <a:r>
              <a:rPr lang="ko-KR" altLang="en-US" sz="1800" dirty="0"/>
              <a:t>사용자계정</a:t>
            </a:r>
            <a:r>
              <a:rPr lang="en-US" altLang="ko-KR" sz="1800" dirty="0"/>
              <a:t>&gt;  </a:t>
            </a:r>
            <a:r>
              <a:rPr lang="ko-KR" altLang="en-US" sz="1800" dirty="0"/>
              <a:t>폴더에 </a:t>
            </a:r>
            <a:r>
              <a:rPr lang="en-US" altLang="ko-KR" sz="1800" dirty="0" err="1"/>
              <a:t>Untitled.ipynb</a:t>
            </a:r>
            <a:r>
              <a:rPr lang="en-US" altLang="ko-KR" sz="1800" dirty="0"/>
              <a:t>  </a:t>
            </a:r>
            <a:r>
              <a:rPr lang="ko-KR" altLang="en-US" sz="1800" dirty="0"/>
              <a:t>파일로 저장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57FE6E-E17C-409F-A5F3-982E37CE4578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040216" y="3573017"/>
            <a:ext cx="469338" cy="3396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248129" y="3953440"/>
            <a:ext cx="1419475" cy="1956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316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625" y="1820804"/>
            <a:ext cx="6122591" cy="480607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Jupyter</a:t>
            </a:r>
            <a:r>
              <a:rPr lang="en-US" altLang="ko-KR" dirty="0"/>
              <a:t> Notebook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57FE6E-E17C-409F-A5F3-982E37CE4578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655840" y="3016819"/>
            <a:ext cx="432048" cy="2557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468663" y="3391133"/>
            <a:ext cx="5075609" cy="6817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664907" y="2992102"/>
            <a:ext cx="864096" cy="3044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1981200" y="1196976"/>
            <a:ext cx="8229600" cy="578408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000" dirty="0"/>
              <a:t>2) </a:t>
            </a:r>
            <a:r>
              <a:rPr lang="ko-KR" altLang="en-US" sz="2000" dirty="0"/>
              <a:t>코드 셀에 </a:t>
            </a:r>
            <a:r>
              <a:rPr lang="ko-KR" altLang="en-US" sz="2000" dirty="0" err="1"/>
              <a:t>파이썬</a:t>
            </a:r>
            <a:r>
              <a:rPr lang="ko-KR" altLang="en-US" sz="2000" dirty="0"/>
              <a:t> 코드 작성 및 실행</a:t>
            </a:r>
            <a:r>
              <a:rPr lang="en-US" altLang="ko-KR" sz="2000" dirty="0"/>
              <a:t>(run cell)</a:t>
            </a:r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775016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1126" y="2414560"/>
            <a:ext cx="5145108" cy="403877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Jupyter</a:t>
            </a:r>
            <a:r>
              <a:rPr lang="en-US" altLang="ko-KR" dirty="0"/>
              <a:t> Notebook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063552" y="1340769"/>
            <a:ext cx="6361188" cy="961763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000" dirty="0"/>
              <a:t>3) </a:t>
            </a:r>
            <a:r>
              <a:rPr lang="ko-KR" altLang="en-US" sz="2000" dirty="0" err="1"/>
              <a:t>파이썬</a:t>
            </a:r>
            <a:r>
              <a:rPr lang="ko-KR" altLang="en-US" sz="2000" dirty="0"/>
              <a:t> 노트북 파일명 변경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1800" dirty="0"/>
              <a:t>   [untitled] </a:t>
            </a:r>
            <a:r>
              <a:rPr lang="ko-KR" altLang="en-US" sz="1800" dirty="0"/>
              <a:t>클릭하여 새 이름 입력</a:t>
            </a:r>
            <a:endParaRPr lang="en-US" altLang="ko-KR" sz="1800" dirty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57FE6E-E17C-409F-A5F3-982E37CE4578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295800" y="2932545"/>
            <a:ext cx="1008112" cy="2828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647729" y="3717033"/>
            <a:ext cx="4644141" cy="3476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4306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0596" y="2415828"/>
            <a:ext cx="5645725" cy="4431748"/>
          </a:xfrm>
          <a:prstGeom prst="rect">
            <a:avLst/>
          </a:prstGeom>
        </p:spPr>
      </p:pic>
      <p:sp>
        <p:nvSpPr>
          <p:cNvPr id="8" name="내용 개체 틀 3"/>
          <p:cNvSpPr txBox="1">
            <a:spLocks/>
          </p:cNvSpPr>
          <p:nvPr/>
        </p:nvSpPr>
        <p:spPr bwMode="auto">
          <a:xfrm>
            <a:off x="6217371" y="1283388"/>
            <a:ext cx="4372342" cy="1347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endParaRPr lang="en-US" altLang="ko-KR" kern="0" dirty="0"/>
          </a:p>
          <a:p>
            <a:pPr lvl="1"/>
            <a:endParaRPr lang="en-US" altLang="ko-KR" kern="0" dirty="0"/>
          </a:p>
          <a:p>
            <a:pPr lvl="1"/>
            <a:endParaRPr lang="en-US" altLang="ko-KR" kern="0" dirty="0"/>
          </a:p>
          <a:p>
            <a:pPr lvl="1"/>
            <a:endParaRPr lang="en-US" altLang="ko-KR" kern="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Jupyter</a:t>
            </a:r>
            <a:r>
              <a:rPr lang="en-US" altLang="ko-KR" dirty="0"/>
              <a:t> Notebook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57FE6E-E17C-409F-A5F3-982E37CE4578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763210" y="4430597"/>
            <a:ext cx="4853070" cy="4022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023993" y="3524349"/>
            <a:ext cx="648721" cy="2852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159896" y="3558587"/>
            <a:ext cx="360040" cy="2509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1981200" y="1196976"/>
            <a:ext cx="8229600" cy="1079897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000" dirty="0"/>
              <a:t>4)</a:t>
            </a:r>
            <a:r>
              <a:rPr lang="ko-KR" altLang="en-US" sz="2000" dirty="0"/>
              <a:t> 새로운 셀에 설명 추가</a:t>
            </a:r>
            <a:endParaRPr lang="en-US" altLang="ko-KR" sz="2000" dirty="0"/>
          </a:p>
          <a:p>
            <a:pPr marL="457200" lvl="1" indent="0">
              <a:buNone/>
            </a:pPr>
            <a:r>
              <a:rPr lang="en-US" altLang="ko-KR" sz="1800" dirty="0"/>
              <a:t>[markdown] </a:t>
            </a:r>
            <a:r>
              <a:rPr lang="ko-KR" altLang="en-US" sz="1800" dirty="0"/>
              <a:t>선택 후</a:t>
            </a:r>
            <a:r>
              <a:rPr lang="en-US" altLang="ko-KR" sz="1800" dirty="0"/>
              <a:t> </a:t>
            </a:r>
            <a:r>
              <a:rPr lang="ko-KR" altLang="en-US" sz="1800" dirty="0"/>
              <a:t>마크다운 셀에 설명입력</a:t>
            </a:r>
            <a:endParaRPr lang="en-US" altLang="ko-KR" sz="1800" dirty="0"/>
          </a:p>
          <a:p>
            <a:pPr marL="457200" lvl="1" indent="0">
              <a:buNone/>
            </a:pPr>
            <a:r>
              <a:rPr lang="en-US" altLang="ko-KR" sz="1800" dirty="0"/>
              <a:t>[Run cell] </a:t>
            </a:r>
            <a:r>
              <a:rPr lang="ko-KR" altLang="en-US" sz="1800" dirty="0"/>
              <a:t>로 확인</a:t>
            </a:r>
            <a:endParaRPr lang="en-US" altLang="ko-KR" sz="1800" dirty="0"/>
          </a:p>
          <a:p>
            <a:pPr marL="0" indent="0">
              <a:buNone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280422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9656" y="2212581"/>
            <a:ext cx="5730918" cy="449862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Jupyter</a:t>
            </a:r>
            <a:r>
              <a:rPr lang="en-US" altLang="ko-KR" dirty="0"/>
              <a:t> Notebook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042475" y="1272392"/>
            <a:ext cx="6933845" cy="961763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000" dirty="0"/>
              <a:t>5)</a:t>
            </a:r>
            <a:r>
              <a:rPr lang="ko-KR" altLang="en-US" sz="2000" dirty="0" err="1"/>
              <a:t>셀이동</a:t>
            </a:r>
            <a:endParaRPr lang="en-US" altLang="ko-KR" sz="2000" dirty="0"/>
          </a:p>
          <a:p>
            <a:pPr marL="400050" lvl="1" indent="0">
              <a:buNone/>
            </a:pPr>
            <a:r>
              <a:rPr lang="ko-KR" altLang="en-US" sz="1800" dirty="0"/>
              <a:t>이동할 셀을 선택하여  위로</a:t>
            </a:r>
            <a:r>
              <a:rPr lang="en-US" altLang="ko-KR" sz="1800" dirty="0"/>
              <a:t>/ </a:t>
            </a:r>
            <a:r>
              <a:rPr lang="ko-KR" altLang="en-US" sz="1800" dirty="0"/>
              <a:t>아래로 이동 가능</a:t>
            </a:r>
            <a:endParaRPr lang="en-US" altLang="ko-KR" sz="1800" dirty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57FE6E-E17C-409F-A5F3-982E37CE4578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295800" y="3318356"/>
            <a:ext cx="504056" cy="2546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339464" y="3799706"/>
            <a:ext cx="5204809" cy="3493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6292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코드 파일 </a:t>
            </a:r>
            <a:r>
              <a:rPr lang="en-US" altLang="ko-KR" dirty="0" smtClean="0"/>
              <a:t>Down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57FE6E-E17C-409F-A5F3-982E37CE4578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897646" y="1194974"/>
            <a:ext cx="54825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2"/>
              </a:rPr>
              <a:t>https://github.com/ExcelsiorCJH/DLFromScratch</a:t>
            </a:r>
            <a:endParaRPr lang="ko-KR" altLang="en-US" dirty="0"/>
          </a:p>
        </p:txBody>
      </p:sp>
      <p:pic>
        <p:nvPicPr>
          <p:cNvPr id="1026" name="Picture 2" descr="https://github.com/ExcelsiorCJH/DLFromScratch/raw/master/co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155" y="1803253"/>
            <a:ext cx="3130351" cy="4100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6855" y="1708330"/>
            <a:ext cx="5256004" cy="363185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630121" y="5000552"/>
            <a:ext cx="1881051" cy="3396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264361" y="5763800"/>
            <a:ext cx="32223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내 문서에 다운하여 압축해제</a:t>
            </a:r>
            <a:endParaRPr lang="en-US" altLang="ko-KR" dirty="0" smtClean="0"/>
          </a:p>
          <a:p>
            <a:r>
              <a:rPr lang="en-US" altLang="ko-KR" dirty="0" smtClean="0"/>
              <a:t>(C</a:t>
            </a:r>
            <a:r>
              <a:rPr lang="en-US" altLang="ko-KR" dirty="0"/>
              <a:t>:\Users</a:t>
            </a:r>
            <a:r>
              <a:rPr lang="en-US" altLang="ko-KR" dirty="0" smtClean="0"/>
              <a:t>\..\Documents)</a:t>
            </a:r>
            <a:endParaRPr lang="ko-KR" altLang="en-US" dirty="0"/>
          </a:p>
        </p:txBody>
      </p:sp>
      <p:cxnSp>
        <p:nvCxnSpPr>
          <p:cNvPr id="9" name="직선 화살표 연결선 8"/>
          <p:cNvCxnSpPr>
            <a:stCxn id="6" idx="2"/>
          </p:cNvCxnSpPr>
          <p:nvPr/>
        </p:nvCxnSpPr>
        <p:spPr>
          <a:xfrm flipH="1">
            <a:off x="7570646" y="5340187"/>
            <a:ext cx="1" cy="423613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5874787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Anaconda</a:t>
            </a:r>
            <a:endParaRPr lang="en-US" altLang="ko-KR" dirty="0">
              <a:solidFill>
                <a:srgbClr val="111111"/>
              </a:solidFill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아나콘다</a:t>
            </a:r>
            <a:r>
              <a:rPr lang="en-US" altLang="ko-KR" sz="2000" dirty="0"/>
              <a:t>(anaconda)</a:t>
            </a:r>
            <a:r>
              <a:rPr lang="ko-KR" altLang="en-US" sz="2000" dirty="0"/>
              <a:t>는 </a:t>
            </a:r>
            <a:r>
              <a:rPr lang="ko-KR" altLang="en-US" sz="2000" dirty="0" err="1"/>
              <a:t>파이썬</a:t>
            </a:r>
            <a:r>
              <a:rPr lang="ko-KR" altLang="en-US" sz="2000" dirty="0"/>
              <a:t> 기반 데이터 </a:t>
            </a:r>
            <a:r>
              <a:rPr lang="ko-KR" altLang="en-US" sz="2000" dirty="0" err="1"/>
              <a:t>사이언스를</a:t>
            </a:r>
            <a:r>
              <a:rPr lang="ko-KR" altLang="en-US" sz="2000" dirty="0"/>
              <a:t> 위한 표준 플랫폼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 err="1"/>
              <a:t>파이썬</a:t>
            </a:r>
            <a:r>
              <a:rPr lang="ko-KR" altLang="en-US" sz="2000" dirty="0"/>
              <a:t> 버전 </a:t>
            </a:r>
            <a:r>
              <a:rPr lang="en-US" altLang="ko-KR" sz="2000" dirty="0"/>
              <a:t>2.7</a:t>
            </a:r>
            <a:r>
              <a:rPr lang="ko-KR" altLang="en-US" sz="2000" dirty="0"/>
              <a:t>이나 </a:t>
            </a:r>
            <a:r>
              <a:rPr lang="en-US" altLang="ko-KR" sz="2000" dirty="0"/>
              <a:t>3.7 </a:t>
            </a:r>
            <a:r>
              <a:rPr lang="ko-KR" altLang="en-US" sz="2000" dirty="0"/>
              <a:t>버전을 모두 지원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 err="1"/>
              <a:t>데이터사이언스에</a:t>
            </a:r>
            <a:r>
              <a:rPr lang="ko-KR" altLang="en-US" sz="2000" dirty="0"/>
              <a:t> 필요한 중요 패키지 기본 설치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en-US" altLang="ko-KR" dirty="0" err="1" smtClean="0"/>
              <a:t>IPython</a:t>
            </a:r>
            <a:r>
              <a:rPr lang="en-US" altLang="ko-KR" dirty="0"/>
              <a:t>, </a:t>
            </a:r>
            <a:r>
              <a:rPr lang="en-US" altLang="ko-KR" dirty="0" err="1"/>
              <a:t>Jupyter</a:t>
            </a:r>
            <a:r>
              <a:rPr lang="en-US" altLang="ko-KR" dirty="0"/>
              <a:t> Notebook, </a:t>
            </a:r>
            <a:r>
              <a:rPr lang="en-US" altLang="ko-KR" dirty="0" err="1"/>
              <a:t>numpy</a:t>
            </a:r>
            <a:r>
              <a:rPr lang="en-US" altLang="ko-KR" dirty="0"/>
              <a:t> 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scipy</a:t>
            </a:r>
            <a:r>
              <a:rPr lang="en-US" altLang="ko-KR" dirty="0"/>
              <a:t>, </a:t>
            </a:r>
            <a:r>
              <a:rPr lang="en-US" altLang="ko-KR" dirty="0" err="1"/>
              <a:t>matplotlib</a:t>
            </a:r>
            <a:r>
              <a:rPr lang="en-US" altLang="ko-KR" dirty="0"/>
              <a:t>, pandas, </a:t>
            </a:r>
            <a:r>
              <a:rPr lang="en-US" altLang="ko-KR" dirty="0" err="1" smtClean="0"/>
              <a:t>scikitlearn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sz="2000" dirty="0" err="1"/>
              <a:t>파이썬</a:t>
            </a:r>
            <a:r>
              <a:rPr lang="ko-KR" altLang="en-US" sz="2000" dirty="0"/>
              <a:t> 패키지들을 가상환경에서 관리</a:t>
            </a:r>
          </a:p>
          <a:p>
            <a:pPr lvl="1">
              <a:lnSpc>
                <a:spcPct val="150000"/>
              </a:lnSpc>
            </a:pPr>
            <a:endParaRPr lang="en-US" altLang="ko-KR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57FE6E-E17C-409F-A5F3-982E37CE4578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236805" y="5863471"/>
            <a:ext cx="3203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b="1" dirty="0"/>
              <a:t>https://www.anaconda.com</a:t>
            </a:r>
          </a:p>
        </p:txBody>
      </p:sp>
      <p:pic>
        <p:nvPicPr>
          <p:cNvPr id="8" name="Picture 2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825" y="4257229"/>
            <a:ext cx="2653083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73988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Anaconda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Anaconda </a:t>
            </a:r>
            <a:r>
              <a:rPr lang="en-US" altLang="ko-KR" dirty="0" smtClean="0"/>
              <a:t>Distribution</a:t>
            </a:r>
            <a:r>
              <a:rPr lang="ko-KR" altLang="en-US" dirty="0" smtClean="0"/>
              <a:t>  설치 </a:t>
            </a:r>
            <a:endParaRPr lang="en-US" altLang="ko-KR" dirty="0" smtClean="0"/>
          </a:p>
          <a:p>
            <a:pPr lvl="1"/>
            <a:r>
              <a:rPr lang="en-US" altLang="ko-KR" dirty="0">
                <a:hlinkClick r:id="rId2"/>
              </a:rPr>
              <a:t>https://www.anaconda.com/distribution/</a:t>
            </a:r>
            <a:endParaRPr lang="ko-KR" altLang="en-US" dirty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57FE6E-E17C-409F-A5F3-982E37CE4578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168008" y="4365105"/>
            <a:ext cx="433633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(1)</a:t>
            </a:r>
            <a:r>
              <a:rPr lang="ko-KR" altLang="en-US" b="1" dirty="0"/>
              <a:t>웹 기반 대화식 프로그래밍 환경 설치</a:t>
            </a:r>
            <a:endParaRPr lang="en-US" altLang="ko-KR" b="1" dirty="0"/>
          </a:p>
          <a:p>
            <a:pPr lvl="1"/>
            <a:r>
              <a:rPr lang="ko-KR" altLang="en-US" b="1" dirty="0" err="1"/>
              <a:t>파이썬</a:t>
            </a:r>
            <a:r>
              <a:rPr lang="ko-KR" altLang="en-US" b="1" dirty="0"/>
              <a:t> 버전 </a:t>
            </a:r>
            <a:r>
              <a:rPr lang="en-US" altLang="ko-KR" b="1" dirty="0"/>
              <a:t>3.7, </a:t>
            </a:r>
            <a:r>
              <a:rPr lang="ko-KR" altLang="en-US" b="1" dirty="0" err="1"/>
              <a:t>주피터노트북</a:t>
            </a:r>
            <a:r>
              <a:rPr lang="en-US" altLang="ko-KR" b="1" dirty="0"/>
              <a:t>(</a:t>
            </a:r>
            <a:r>
              <a:rPr lang="en-US" altLang="ko-KR" b="1" dirty="0" err="1"/>
              <a:t>Jupyter</a:t>
            </a:r>
            <a:r>
              <a:rPr lang="en-US" altLang="ko-KR" b="1" dirty="0"/>
              <a:t> notebook)</a:t>
            </a:r>
          </a:p>
          <a:p>
            <a:endParaRPr lang="en-US" altLang="ko-KR" b="1" dirty="0"/>
          </a:p>
          <a:p>
            <a:r>
              <a:rPr lang="en-US" altLang="ko-KR" b="1" dirty="0"/>
              <a:t>(2)</a:t>
            </a:r>
            <a:r>
              <a:rPr lang="ko-KR" altLang="en-US" b="1" dirty="0"/>
              <a:t>과학계산용 라이브러리 설치</a:t>
            </a:r>
            <a:endParaRPr lang="en-US" altLang="ko-KR" b="1" dirty="0"/>
          </a:p>
          <a:p>
            <a:pPr lvl="1"/>
            <a:r>
              <a:rPr lang="en-US" altLang="ko-KR" b="1" dirty="0" err="1"/>
              <a:t>NumPy</a:t>
            </a:r>
            <a:r>
              <a:rPr lang="en-US" altLang="ko-KR" b="1" dirty="0"/>
              <a:t>, </a:t>
            </a:r>
            <a:r>
              <a:rPr lang="en-US" altLang="ko-KR" b="1" dirty="0" err="1"/>
              <a:t>SciPy</a:t>
            </a:r>
            <a:r>
              <a:rPr lang="en-US" altLang="ko-KR" b="1" dirty="0"/>
              <a:t>, </a:t>
            </a:r>
            <a:r>
              <a:rPr lang="en-US" altLang="ko-KR" b="1" dirty="0" err="1"/>
              <a:t>matplotlib</a:t>
            </a:r>
            <a:r>
              <a:rPr lang="en-US" altLang="ko-KR" b="1" dirty="0"/>
              <a:t>, pandas, </a:t>
            </a:r>
            <a:r>
              <a:rPr lang="en-US" altLang="ko-KR" b="1" dirty="0" err="1"/>
              <a:t>scikitlearn</a:t>
            </a:r>
            <a:endParaRPr lang="en-US" altLang="ko-KR" b="1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633" y="2132857"/>
            <a:ext cx="3433573" cy="43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2999656" y="5301208"/>
            <a:ext cx="2952328" cy="12241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53159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Jupyter</a:t>
            </a:r>
            <a:r>
              <a:rPr lang="en-US" altLang="ko-KR" dirty="0"/>
              <a:t> Notebook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1800" dirty="0"/>
              <a:t>실행 가능한 코드를 삽입하여 문서를</a:t>
            </a:r>
            <a:r>
              <a:rPr lang="en-US" altLang="ko-KR" sz="1800" dirty="0"/>
              <a:t> </a:t>
            </a:r>
            <a:r>
              <a:rPr lang="ko-KR" altLang="en-US" sz="1800" dirty="0"/>
              <a:t>작성할 수 있는  웹 기반  대화형프로그래밍</a:t>
            </a:r>
            <a:r>
              <a:rPr lang="en-US" altLang="ko-KR" sz="1800" dirty="0"/>
              <a:t> </a:t>
            </a:r>
            <a:r>
              <a:rPr lang="ko-KR" altLang="en-US" sz="1800" dirty="0"/>
              <a:t>환경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en-US" altLang="ko-KR" sz="1800" dirty="0">
                <a:hlinkClick r:id="rId2"/>
              </a:rPr>
              <a:t>Running</a:t>
            </a:r>
            <a:r>
              <a:rPr lang="ko-KR" altLang="en-US" sz="1800" dirty="0">
                <a:hlinkClick r:id="rId2"/>
              </a:rPr>
              <a:t> </a:t>
            </a:r>
            <a:r>
              <a:rPr lang="en-US" altLang="ko-KR" sz="1800" dirty="0">
                <a:hlinkClick r:id="rId2"/>
              </a:rPr>
              <a:t>code</a:t>
            </a:r>
            <a:r>
              <a:rPr lang="ko-KR" altLang="en-US" sz="1800" dirty="0"/>
              <a:t>와</a:t>
            </a:r>
            <a:r>
              <a:rPr lang="en-US" altLang="ko-KR" sz="1800" dirty="0"/>
              <a:t>  </a:t>
            </a:r>
            <a:r>
              <a:rPr lang="en-US" altLang="ko-KR" sz="1800" dirty="0">
                <a:hlinkClick r:id="rId3"/>
              </a:rPr>
              <a:t>markdown</a:t>
            </a:r>
            <a:r>
              <a:rPr lang="ko-KR" altLang="en-US" sz="1800" dirty="0"/>
              <a:t>을 이용하여 문서를 생성하고 공유하는 오픈 소스 웹 응용 프로그램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ko-KR" altLang="en-US" sz="1800" dirty="0"/>
              <a:t>라이브코드</a:t>
            </a:r>
            <a:r>
              <a:rPr lang="en-US" altLang="ko-KR" sz="1800" dirty="0"/>
              <a:t>, </a:t>
            </a:r>
            <a:r>
              <a:rPr lang="ko-KR" altLang="en-US" sz="1800" dirty="0"/>
              <a:t>텍스트</a:t>
            </a:r>
            <a:r>
              <a:rPr lang="en-US" altLang="ko-KR" sz="1800" dirty="0"/>
              <a:t>, </a:t>
            </a:r>
            <a:r>
              <a:rPr lang="ko-KR" altLang="en-US" sz="1800" dirty="0"/>
              <a:t>그래프</a:t>
            </a:r>
            <a:r>
              <a:rPr lang="en-US" altLang="ko-KR" sz="1800" dirty="0"/>
              <a:t>, </a:t>
            </a:r>
            <a:r>
              <a:rPr lang="ko-KR" altLang="en-US" sz="1800" dirty="0"/>
              <a:t>수식</a:t>
            </a:r>
            <a:r>
              <a:rPr lang="en-US" altLang="ko-KR" sz="1800" dirty="0"/>
              <a:t>,</a:t>
            </a:r>
            <a:r>
              <a:rPr lang="ko-KR" altLang="en-US" sz="1800" dirty="0"/>
              <a:t> 이미지</a:t>
            </a:r>
            <a:r>
              <a:rPr lang="en-US" altLang="ko-KR" sz="1800" dirty="0"/>
              <a:t>, </a:t>
            </a:r>
            <a:r>
              <a:rPr lang="ko-KR" altLang="en-US" sz="1800" dirty="0"/>
              <a:t>비디오 등을 포함한 노트북 파일을 작성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ko-KR" altLang="en-US" sz="1800" dirty="0" err="1"/>
              <a:t>파이썬</a:t>
            </a:r>
            <a:r>
              <a:rPr lang="ko-KR" altLang="en-US" sz="1800" dirty="0"/>
              <a:t> 인터프리터인 </a:t>
            </a:r>
            <a:r>
              <a:rPr lang="en-US" altLang="ko-KR" sz="1800" dirty="0" err="1"/>
              <a:t>Ipython</a:t>
            </a:r>
            <a:r>
              <a:rPr lang="en-US" altLang="ko-KR" sz="1800" dirty="0"/>
              <a:t>(Interactive Python)</a:t>
            </a:r>
            <a:r>
              <a:rPr lang="ko-KR" altLang="en-US" sz="1800" dirty="0"/>
              <a:t>에 노트북기능을 붙임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ko-KR" altLang="en-US" sz="1800" dirty="0" err="1"/>
              <a:t>파이썬</a:t>
            </a:r>
            <a:r>
              <a:rPr lang="ko-KR" altLang="en-US" sz="1800" dirty="0"/>
              <a:t> 이외의 다른 프로그래밍 언어</a:t>
            </a:r>
            <a:r>
              <a:rPr lang="en-US" altLang="ko-KR" sz="1800" dirty="0"/>
              <a:t>(Ruby, R, JavaScript </a:t>
            </a:r>
            <a:r>
              <a:rPr lang="ko-KR" altLang="en-US" sz="1800" dirty="0"/>
              <a:t>등</a:t>
            </a:r>
            <a:r>
              <a:rPr lang="en-US" altLang="ko-KR" sz="1800" dirty="0"/>
              <a:t>)</a:t>
            </a:r>
            <a:r>
              <a:rPr lang="ko-KR" altLang="en-US" sz="1800" dirty="0"/>
              <a:t>도 지원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en-US" altLang="ko-KR" sz="1800" dirty="0"/>
              <a:t>Documentation: </a:t>
            </a:r>
            <a:r>
              <a:rPr lang="en-US" altLang="ko-KR" sz="1800" dirty="0">
                <a:hlinkClick r:id="rId4"/>
              </a:rPr>
              <a:t>https://jupyter-notebook.readthedocs.io/en/stable/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endParaRPr lang="ko-KR" altLang="en-US" sz="18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57FE6E-E17C-409F-A5F3-982E37CE4578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4100" name="Picture 4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1456" y="5373217"/>
            <a:ext cx="1042616" cy="1169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89724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Jupyter</a:t>
            </a:r>
            <a:r>
              <a:rPr lang="en-US" altLang="ko-KR" dirty="0"/>
              <a:t> Notebook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 err="1">
                <a:latin typeface="+mn-ea"/>
              </a:rPr>
              <a:t>Jupyter</a:t>
            </a:r>
            <a:r>
              <a:rPr lang="en-US" altLang="ko-KR" sz="2000" dirty="0">
                <a:latin typeface="+mn-ea"/>
              </a:rPr>
              <a:t> Notebook </a:t>
            </a:r>
            <a:r>
              <a:rPr lang="ko-KR" altLang="en-US" sz="2000" dirty="0">
                <a:latin typeface="+mn-ea"/>
              </a:rPr>
              <a:t>시작하기</a:t>
            </a:r>
            <a:endParaRPr lang="en-US" altLang="ko-KR" sz="2000" dirty="0">
              <a:latin typeface="+mn-ea"/>
            </a:endParaRPr>
          </a:p>
          <a:p>
            <a:pPr lvl="1"/>
            <a:r>
              <a:rPr lang="en-US" altLang="ko-KR" sz="1800" dirty="0">
                <a:latin typeface="+mn-ea"/>
              </a:rPr>
              <a:t>[</a:t>
            </a:r>
            <a:r>
              <a:rPr lang="ko-KR" altLang="en-US" sz="1800" dirty="0">
                <a:latin typeface="+mn-ea"/>
              </a:rPr>
              <a:t>시작</a:t>
            </a:r>
            <a:r>
              <a:rPr lang="en-US" altLang="ko-KR" sz="1800" dirty="0">
                <a:latin typeface="+mn-ea"/>
              </a:rPr>
              <a:t>]</a:t>
            </a:r>
            <a:r>
              <a:rPr lang="ko-KR" altLang="en-US" sz="1800" dirty="0">
                <a:latin typeface="+mn-ea"/>
              </a:rPr>
              <a:t>버튼 </a:t>
            </a:r>
            <a:r>
              <a:rPr lang="en-US" altLang="ko-KR" sz="1800" dirty="0">
                <a:latin typeface="+mn-ea"/>
              </a:rPr>
              <a:t>– [Ananconda3]-[</a:t>
            </a:r>
            <a:r>
              <a:rPr lang="en-US" altLang="ko-KR" sz="1800" dirty="0" err="1">
                <a:latin typeface="+mn-ea"/>
              </a:rPr>
              <a:t>Jupyter</a:t>
            </a:r>
            <a:r>
              <a:rPr lang="en-US" altLang="ko-KR" sz="1800" dirty="0">
                <a:latin typeface="+mn-ea"/>
              </a:rPr>
              <a:t> Notebook] </a:t>
            </a:r>
          </a:p>
          <a:p>
            <a:pPr lvl="1"/>
            <a:r>
              <a:rPr lang="ko-KR" altLang="en-US" sz="1800" dirty="0">
                <a:latin typeface="+mn-ea"/>
              </a:rPr>
              <a:t>콘솔에 노트북 서버에 대한 정보가 출력</a:t>
            </a:r>
            <a:endParaRPr lang="en-US" altLang="ko-KR" sz="1800" dirty="0">
              <a:latin typeface="+mn-ea"/>
            </a:endParaRPr>
          </a:p>
          <a:p>
            <a:pPr lvl="1"/>
            <a:r>
              <a:rPr lang="ko-KR" altLang="en-US" sz="1800" dirty="0">
                <a:latin typeface="+mn-ea"/>
              </a:rPr>
              <a:t>웹 브라우저 </a:t>
            </a:r>
            <a:r>
              <a:rPr lang="en-US" altLang="ko-KR" sz="1800" dirty="0">
                <a:latin typeface="+mn-ea"/>
              </a:rPr>
              <a:t>(http://localhost:8888) </a:t>
            </a:r>
            <a:r>
              <a:rPr lang="ko-KR" altLang="en-US" sz="1800" dirty="0">
                <a:latin typeface="+mn-ea"/>
              </a:rPr>
              <a:t>가 웹 응용 프로그램의 </a:t>
            </a:r>
            <a:r>
              <a:rPr lang="en-US" altLang="ko-KR" sz="1800" dirty="0">
                <a:latin typeface="+mn-ea"/>
              </a:rPr>
              <a:t>URL</a:t>
            </a:r>
            <a:r>
              <a:rPr lang="ko-KR" altLang="en-US" sz="1800" dirty="0">
                <a:latin typeface="+mn-ea"/>
              </a:rPr>
              <a:t>로 </a:t>
            </a:r>
            <a:r>
              <a:rPr lang="en-US" altLang="ko-KR" sz="1800" dirty="0">
                <a:latin typeface="+mn-ea"/>
              </a:rPr>
              <a:t>open</a:t>
            </a:r>
          </a:p>
          <a:p>
            <a:endParaRPr lang="ko-KR" altLang="en-US" sz="2000" dirty="0"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57FE6E-E17C-409F-A5F3-982E37CE4578}" type="slidenum">
              <a:rPr lang="ko-KR" altLang="en-US" smtClean="0"/>
              <a:t>5</a:t>
            </a:fld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617" y="2924944"/>
            <a:ext cx="2183695" cy="20882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888" y="2852936"/>
            <a:ext cx="3639662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83664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Jupyter</a:t>
            </a:r>
            <a:r>
              <a:rPr lang="en-US" altLang="ko-KR" dirty="0"/>
              <a:t> Notebook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Jupyter</a:t>
            </a:r>
            <a:r>
              <a:rPr lang="en-US" altLang="ko-KR" dirty="0"/>
              <a:t> </a:t>
            </a:r>
            <a:r>
              <a:rPr lang="en-US" altLang="ko-KR" dirty="0" smtClean="0"/>
              <a:t>notebook dash</a:t>
            </a:r>
            <a:r>
              <a:rPr lang="ko-KR" altLang="en-US" dirty="0" smtClean="0"/>
              <a:t> </a:t>
            </a:r>
            <a:r>
              <a:rPr lang="en-US" altLang="ko-KR" dirty="0" smtClean="0"/>
              <a:t>board</a:t>
            </a:r>
          </a:p>
          <a:p>
            <a:pPr lvl="1"/>
            <a:r>
              <a:rPr lang="ko-KR" altLang="en-US" sz="1800" dirty="0"/>
              <a:t>웹 애플리케이션의 방문 페이지</a:t>
            </a:r>
            <a:endParaRPr lang="en-US" altLang="ko-KR" sz="1800" dirty="0"/>
          </a:p>
          <a:p>
            <a:pPr lvl="1"/>
            <a:r>
              <a:rPr lang="ko-KR" altLang="en-US" sz="1800" dirty="0"/>
              <a:t>현재 노트북의 디폴트 </a:t>
            </a:r>
            <a:r>
              <a:rPr lang="ko-KR" altLang="en-US" sz="1800" dirty="0" err="1"/>
              <a:t>디렉토리</a:t>
            </a:r>
            <a:r>
              <a:rPr lang="en-US" altLang="ko-KR" sz="1800" dirty="0"/>
              <a:t>(</a:t>
            </a:r>
            <a:r>
              <a:rPr lang="ko-KR" altLang="en-US" sz="1800" dirty="0"/>
              <a:t>노트북 서버가 시작된 </a:t>
            </a:r>
            <a:r>
              <a:rPr lang="ko-KR" altLang="en-US" sz="1800" dirty="0" err="1"/>
              <a:t>디렉토리</a:t>
            </a:r>
            <a:r>
              <a:rPr lang="en-US" altLang="ko-KR" sz="1800" dirty="0"/>
              <a:t>)</a:t>
            </a:r>
            <a:r>
              <a:rPr lang="ko-KR" altLang="en-US" sz="1800" dirty="0"/>
              <a:t>에서 사용 가능한 노트북 목록을 표시</a:t>
            </a:r>
          </a:p>
          <a:p>
            <a:pPr lvl="1"/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57FE6E-E17C-409F-A5F3-982E37CE4578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664" y="2780928"/>
            <a:ext cx="6052914" cy="3496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5038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Jupyter</a:t>
            </a:r>
            <a:r>
              <a:rPr lang="en-US" altLang="ko-KR" dirty="0"/>
              <a:t> Notebook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1981200" y="1196976"/>
            <a:ext cx="8003232" cy="5184775"/>
          </a:xfrm>
        </p:spPr>
        <p:txBody>
          <a:bodyPr/>
          <a:lstStyle/>
          <a:p>
            <a:r>
              <a:rPr lang="en-US" altLang="ko-KR" dirty="0" err="1"/>
              <a:t>Jupyter</a:t>
            </a:r>
            <a:r>
              <a:rPr lang="en-US" altLang="ko-KR" dirty="0"/>
              <a:t> </a:t>
            </a:r>
            <a:r>
              <a:rPr lang="en-US" altLang="ko-KR" dirty="0" smtClean="0"/>
              <a:t>notebook dash</a:t>
            </a:r>
            <a:r>
              <a:rPr lang="ko-KR" altLang="en-US" dirty="0" smtClean="0"/>
              <a:t> </a:t>
            </a:r>
            <a:r>
              <a:rPr lang="en-US" altLang="ko-KR" dirty="0" smtClean="0"/>
              <a:t>board</a:t>
            </a:r>
          </a:p>
          <a:p>
            <a:pPr lvl="1"/>
            <a:r>
              <a:rPr lang="ko-KR" altLang="en-US" sz="1800" dirty="0"/>
              <a:t>노트북 파일을 클릭하여 실행</a:t>
            </a:r>
            <a:endParaRPr lang="en-US" altLang="ko-KR" sz="1800" dirty="0"/>
          </a:p>
          <a:p>
            <a:pPr lvl="1"/>
            <a:r>
              <a:rPr lang="ko-KR" altLang="en-US" sz="1800" dirty="0"/>
              <a:t>실행중인 모든 노트북과 </a:t>
            </a:r>
            <a:r>
              <a:rPr lang="ko-KR" altLang="en-US" sz="1800" dirty="0" err="1"/>
              <a:t>디렉토리를</a:t>
            </a:r>
            <a:r>
              <a:rPr lang="ko-KR" altLang="en-US" sz="1800" dirty="0"/>
              <a:t> 보려면 </a:t>
            </a:r>
            <a:r>
              <a:rPr lang="en-US" altLang="ko-KR" sz="1800" dirty="0"/>
              <a:t>Running”</a:t>
            </a:r>
            <a:r>
              <a:rPr lang="ko-KR" altLang="en-US" sz="1800" dirty="0"/>
              <a:t>탭을 클릭하여 확인 및 제거</a:t>
            </a:r>
            <a:r>
              <a:rPr lang="en-US" altLang="ko-KR" sz="1800" dirty="0"/>
              <a:t>(Shutdown).</a:t>
            </a:r>
            <a:endParaRPr lang="ko-KR" altLang="en-US" sz="1800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57FE6E-E17C-409F-A5F3-982E37CE4578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9656" y="2780929"/>
            <a:ext cx="6268938" cy="3621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3151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Jupyter</a:t>
            </a:r>
            <a:r>
              <a:rPr lang="en-US" altLang="ko-KR" dirty="0"/>
              <a:t> Notebook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57FE6E-E17C-409F-A5F3-982E37CE4578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279576" y="1340768"/>
            <a:ext cx="22044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+mn-ea"/>
              </a:rPr>
              <a:t>User</a:t>
            </a:r>
            <a:r>
              <a:rPr lang="ko-KR" altLang="en-US" sz="2000" b="1" dirty="0">
                <a:latin typeface="+mn-ea"/>
              </a:rPr>
              <a:t> </a:t>
            </a:r>
            <a:r>
              <a:rPr lang="en-US" altLang="ko-KR" sz="2000" b="1" dirty="0">
                <a:latin typeface="+mn-ea"/>
              </a:rPr>
              <a:t>interface </a:t>
            </a:r>
            <a:endParaRPr lang="ko-KR" altLang="en-US" sz="2000" b="1" dirty="0">
              <a:latin typeface="+mn-ea"/>
            </a:endParaRPr>
          </a:p>
        </p:txBody>
      </p:sp>
      <p:pic>
        <p:nvPicPr>
          <p:cNvPr id="1025" name="_x365747848" descr="EMB00000f8c5ad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577" y="2132857"/>
            <a:ext cx="7458621" cy="2594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2567609" y="412002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6726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Jupyter</a:t>
            </a:r>
            <a:r>
              <a:rPr lang="en-US" altLang="ko-KR" dirty="0"/>
              <a:t> Notebook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135560" y="1140132"/>
            <a:ext cx="7848872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+mn-ea"/>
              </a:rPr>
              <a:t>Code cell</a:t>
            </a:r>
            <a:endParaRPr lang="ko-KR" altLang="en-US" sz="2000" b="1" dirty="0">
              <a:latin typeface="+mn-ea"/>
            </a:endParaRPr>
          </a:p>
          <a:p>
            <a:pPr lvl="1" fontAlgn="base">
              <a:lnSpc>
                <a:spcPct val="150000"/>
              </a:lnSpc>
            </a:pPr>
            <a:r>
              <a:rPr lang="ko-KR" altLang="en-US" b="1" dirty="0">
                <a:latin typeface="+mn-ea"/>
              </a:rPr>
              <a:t>사용하는 프로그래밍 언어는 </a:t>
            </a:r>
            <a:r>
              <a:rPr lang="en-US" altLang="ko-KR" b="1" dirty="0">
                <a:latin typeface="+mn-ea"/>
              </a:rPr>
              <a:t>kernel</a:t>
            </a:r>
            <a:r>
              <a:rPr lang="ko-KR" altLang="en-US" b="1" dirty="0">
                <a:latin typeface="+mn-ea"/>
              </a:rPr>
              <a:t>에 따라 결정</a:t>
            </a:r>
            <a:endParaRPr lang="en-US" altLang="ko-KR" b="1" dirty="0">
              <a:latin typeface="+mn-ea"/>
            </a:endParaRPr>
          </a:p>
          <a:p>
            <a:pPr lvl="1" fontAlgn="base">
              <a:lnSpc>
                <a:spcPct val="150000"/>
              </a:lnSpc>
            </a:pPr>
            <a:r>
              <a:rPr lang="ko-KR" altLang="en-US" b="1" dirty="0">
                <a:latin typeface="+mn-ea"/>
              </a:rPr>
              <a:t>기본 </a:t>
            </a:r>
            <a:r>
              <a:rPr lang="ko-KR" altLang="en-US" b="1" dirty="0" err="1">
                <a:latin typeface="+mn-ea"/>
              </a:rPr>
              <a:t>커널</a:t>
            </a:r>
            <a:r>
              <a:rPr lang="ko-KR" altLang="en-US" b="1" dirty="0">
                <a:latin typeface="+mn-ea"/>
              </a:rPr>
              <a:t> </a:t>
            </a:r>
            <a:r>
              <a:rPr lang="en-US" altLang="ko-KR" b="1" dirty="0">
                <a:latin typeface="+mn-ea"/>
              </a:rPr>
              <a:t>(</a:t>
            </a:r>
            <a:r>
              <a:rPr lang="en-US" altLang="ko-KR" b="1" dirty="0" err="1">
                <a:latin typeface="+mn-ea"/>
              </a:rPr>
              <a:t>IPython</a:t>
            </a:r>
            <a:r>
              <a:rPr lang="en-US" altLang="ko-KR" b="1" dirty="0">
                <a:latin typeface="+mn-ea"/>
              </a:rPr>
              <a:t>)</a:t>
            </a:r>
            <a:r>
              <a:rPr lang="ko-KR" altLang="en-US" b="1" dirty="0">
                <a:latin typeface="+mn-ea"/>
              </a:rPr>
              <a:t>은 </a:t>
            </a:r>
            <a:r>
              <a:rPr lang="en-US" altLang="ko-KR" b="1" dirty="0">
                <a:latin typeface="+mn-ea"/>
              </a:rPr>
              <a:t>Python </a:t>
            </a:r>
            <a:r>
              <a:rPr lang="ko-KR" altLang="en-US" b="1" dirty="0">
                <a:latin typeface="+mn-ea"/>
              </a:rPr>
              <a:t>코드를 실행</a:t>
            </a:r>
            <a:r>
              <a:rPr lang="en-US" altLang="ko-KR" b="1" dirty="0">
                <a:latin typeface="+mn-ea"/>
              </a:rPr>
              <a:t>.</a:t>
            </a:r>
            <a:endParaRPr lang="ko-KR" altLang="en-US" b="1" dirty="0">
              <a:latin typeface="+mn-ea"/>
            </a:endParaRPr>
          </a:p>
          <a:p>
            <a:pPr marL="34290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+mn-ea"/>
              </a:rPr>
              <a:t>Markdown cell</a:t>
            </a:r>
            <a:endParaRPr lang="ko-KR" altLang="en-US" sz="2000" b="1" dirty="0">
              <a:latin typeface="+mn-ea"/>
            </a:endParaRPr>
          </a:p>
          <a:p>
            <a:pPr lvl="1" fontAlgn="base">
              <a:lnSpc>
                <a:spcPct val="150000"/>
              </a:lnSpc>
            </a:pPr>
            <a:r>
              <a:rPr lang="ko-KR" altLang="en-US" b="1" dirty="0">
                <a:latin typeface="+mn-ea"/>
              </a:rPr>
              <a:t>설명 텍스트를 표시하여 실행 코드를 문서화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3792" y="3501009"/>
            <a:ext cx="4105202" cy="322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906650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1_기본 디자인">
  <a:themeElements>
    <a:clrScheme name="1_기본 디자인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DDDDDD"/>
      </a:folHlink>
    </a:clrScheme>
    <a:fontScheme name="1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atascience" id="{68048D11-177F-445F-874D-0194AA48A0B1}" vid="{C366CF73-A654-4376-88B3-BDA70195D6F7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datascience</Template>
  <TotalTime>1676</TotalTime>
  <Words>403</Words>
  <Application>Microsoft Office PowerPoint</Application>
  <PresentationFormat>와이드스크린</PresentationFormat>
  <Paragraphs>103</Paragraphs>
  <Slides>15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굴림</vt:lpstr>
      <vt:lpstr>맑은 고딕</vt:lpstr>
      <vt:lpstr>Arial</vt:lpstr>
      <vt:lpstr>Comic Sans MS</vt:lpstr>
      <vt:lpstr>1_기본 디자인</vt:lpstr>
      <vt:lpstr>개발환경</vt:lpstr>
      <vt:lpstr>Anaconda</vt:lpstr>
      <vt:lpstr>Anaconda</vt:lpstr>
      <vt:lpstr>Jupyter Notebook</vt:lpstr>
      <vt:lpstr>Jupyter Notebook</vt:lpstr>
      <vt:lpstr>Jupyter Notebook</vt:lpstr>
      <vt:lpstr>Jupyter Notebook</vt:lpstr>
      <vt:lpstr>Jupyter Notebook</vt:lpstr>
      <vt:lpstr>Jupyter Notebook</vt:lpstr>
      <vt:lpstr>Jupyter Notebook</vt:lpstr>
      <vt:lpstr>Jupyter Notebook</vt:lpstr>
      <vt:lpstr>Jupyter Notebook</vt:lpstr>
      <vt:lpstr>Jupyter Notebook</vt:lpstr>
      <vt:lpstr>Jupyter Notebook</vt:lpstr>
      <vt:lpstr>예제 코드 파일 Down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hjsong</dc:creator>
  <cp:lastModifiedBy>hjsong</cp:lastModifiedBy>
  <cp:revision>142</cp:revision>
  <dcterms:created xsi:type="dcterms:W3CDTF">2019-02-24T10:34:10Z</dcterms:created>
  <dcterms:modified xsi:type="dcterms:W3CDTF">2020-07-05T08:44:07Z</dcterms:modified>
</cp:coreProperties>
</file>