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3" r:id="rId5"/>
    <p:sldId id="285" r:id="rId6"/>
    <p:sldId id="269" r:id="rId7"/>
    <p:sldId id="286" r:id="rId8"/>
    <p:sldId id="262" r:id="rId9"/>
    <p:sldId id="287" r:id="rId10"/>
    <p:sldId id="290" r:id="rId11"/>
    <p:sldId id="261" r:id="rId12"/>
    <p:sldId id="288" r:id="rId13"/>
    <p:sldId id="289" r:id="rId14"/>
    <p:sldId id="260"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D4CC"/>
    <a:srgbClr val="2F728B"/>
    <a:srgbClr val="2C6A80"/>
    <a:srgbClr val="2EB0A2"/>
    <a:srgbClr val="436982"/>
    <a:srgbClr val="6491B0"/>
    <a:srgbClr val="3074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28" autoAdjust="0"/>
    <p:restoredTop sz="94660"/>
  </p:normalViewPr>
  <p:slideViewPr>
    <p:cSldViewPr snapToGrid="0">
      <p:cViewPr>
        <p:scale>
          <a:sx n="75" d="100"/>
          <a:sy n="75" d="100"/>
        </p:scale>
        <p:origin x="346"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BA4CA-242C-40F2-AFC7-1AC6DDCAB435}"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2A187-060C-48C8-A788-B4928D1A8C8D}" type="slidenum">
              <a:rPr lang="zh-CN" altLang="en-US" smtClean="0"/>
              <a:t>‹#›</a:t>
            </a:fld>
            <a:endParaRPr lang="zh-CN" altLang="en-US"/>
          </a:p>
        </p:txBody>
      </p:sp>
    </p:spTree>
    <p:extLst>
      <p:ext uri="{BB962C8B-B14F-4D97-AF65-F5344CB8AC3E}">
        <p14:creationId xmlns:p14="http://schemas.microsoft.com/office/powerpoint/2010/main" val="321194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a:t>
            </a:fld>
            <a:endParaRPr lang="zh-CN" altLang="en-US"/>
          </a:p>
        </p:txBody>
      </p:sp>
    </p:spTree>
    <p:extLst>
      <p:ext uri="{BB962C8B-B14F-4D97-AF65-F5344CB8AC3E}">
        <p14:creationId xmlns:p14="http://schemas.microsoft.com/office/powerpoint/2010/main" val="245359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10</a:t>
            </a:fld>
            <a:endParaRPr lang="zh-CN" altLang="en-US"/>
          </a:p>
        </p:txBody>
      </p:sp>
    </p:spTree>
    <p:extLst>
      <p:ext uri="{BB962C8B-B14F-4D97-AF65-F5344CB8AC3E}">
        <p14:creationId xmlns:p14="http://schemas.microsoft.com/office/powerpoint/2010/main" val="1432253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11</a:t>
            </a:fld>
            <a:endParaRPr lang="zh-CN" altLang="en-US"/>
          </a:p>
        </p:txBody>
      </p:sp>
    </p:spTree>
    <p:extLst>
      <p:ext uri="{BB962C8B-B14F-4D97-AF65-F5344CB8AC3E}">
        <p14:creationId xmlns:p14="http://schemas.microsoft.com/office/powerpoint/2010/main" val="4286464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12</a:t>
            </a:fld>
            <a:endParaRPr lang="zh-CN" altLang="en-US"/>
          </a:p>
        </p:txBody>
      </p:sp>
    </p:spTree>
    <p:extLst>
      <p:ext uri="{BB962C8B-B14F-4D97-AF65-F5344CB8AC3E}">
        <p14:creationId xmlns:p14="http://schemas.microsoft.com/office/powerpoint/2010/main" val="3854390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13</a:t>
            </a:fld>
            <a:endParaRPr lang="zh-CN" altLang="en-US"/>
          </a:p>
        </p:txBody>
      </p:sp>
    </p:spTree>
    <p:extLst>
      <p:ext uri="{BB962C8B-B14F-4D97-AF65-F5344CB8AC3E}">
        <p14:creationId xmlns:p14="http://schemas.microsoft.com/office/powerpoint/2010/main" val="212194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14</a:t>
            </a:fld>
            <a:endParaRPr lang="zh-CN" altLang="en-US"/>
          </a:p>
        </p:txBody>
      </p:sp>
    </p:spTree>
    <p:extLst>
      <p:ext uri="{BB962C8B-B14F-4D97-AF65-F5344CB8AC3E}">
        <p14:creationId xmlns:p14="http://schemas.microsoft.com/office/powerpoint/2010/main" val="272758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2</a:t>
            </a:fld>
            <a:endParaRPr lang="zh-CN" altLang="en-US"/>
          </a:p>
        </p:txBody>
      </p:sp>
    </p:spTree>
    <p:extLst>
      <p:ext uri="{BB962C8B-B14F-4D97-AF65-F5344CB8AC3E}">
        <p14:creationId xmlns:p14="http://schemas.microsoft.com/office/powerpoint/2010/main" val="420872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3</a:t>
            </a:fld>
            <a:endParaRPr lang="zh-CN" altLang="en-US"/>
          </a:p>
        </p:txBody>
      </p:sp>
    </p:spTree>
    <p:extLst>
      <p:ext uri="{BB962C8B-B14F-4D97-AF65-F5344CB8AC3E}">
        <p14:creationId xmlns:p14="http://schemas.microsoft.com/office/powerpoint/2010/main" val="382324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4</a:t>
            </a:fld>
            <a:endParaRPr lang="zh-CN" altLang="en-US"/>
          </a:p>
        </p:txBody>
      </p:sp>
    </p:spTree>
    <p:extLst>
      <p:ext uri="{BB962C8B-B14F-4D97-AF65-F5344CB8AC3E}">
        <p14:creationId xmlns:p14="http://schemas.microsoft.com/office/powerpoint/2010/main" val="2129238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5</a:t>
            </a:fld>
            <a:endParaRPr lang="zh-CN" altLang="en-US"/>
          </a:p>
        </p:txBody>
      </p:sp>
    </p:spTree>
    <p:extLst>
      <p:ext uri="{BB962C8B-B14F-4D97-AF65-F5344CB8AC3E}">
        <p14:creationId xmlns:p14="http://schemas.microsoft.com/office/powerpoint/2010/main" val="267241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6</a:t>
            </a:fld>
            <a:endParaRPr lang="zh-CN" altLang="en-US"/>
          </a:p>
        </p:txBody>
      </p:sp>
    </p:spTree>
    <p:extLst>
      <p:ext uri="{BB962C8B-B14F-4D97-AF65-F5344CB8AC3E}">
        <p14:creationId xmlns:p14="http://schemas.microsoft.com/office/powerpoint/2010/main" val="370177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7</a:t>
            </a:fld>
            <a:endParaRPr lang="zh-CN" altLang="en-US"/>
          </a:p>
        </p:txBody>
      </p:sp>
    </p:spTree>
    <p:extLst>
      <p:ext uri="{BB962C8B-B14F-4D97-AF65-F5344CB8AC3E}">
        <p14:creationId xmlns:p14="http://schemas.microsoft.com/office/powerpoint/2010/main" val="129221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8</a:t>
            </a:fld>
            <a:endParaRPr lang="zh-CN" altLang="en-US"/>
          </a:p>
        </p:txBody>
      </p:sp>
    </p:spTree>
    <p:extLst>
      <p:ext uri="{BB962C8B-B14F-4D97-AF65-F5344CB8AC3E}">
        <p14:creationId xmlns:p14="http://schemas.microsoft.com/office/powerpoint/2010/main" val="3230290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9</a:t>
            </a:fld>
            <a:endParaRPr lang="zh-CN" altLang="en-US"/>
          </a:p>
        </p:txBody>
      </p:sp>
    </p:spTree>
    <p:extLst>
      <p:ext uri="{BB962C8B-B14F-4D97-AF65-F5344CB8AC3E}">
        <p14:creationId xmlns:p14="http://schemas.microsoft.com/office/powerpoint/2010/main" val="4288763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AC975-25C1-4A53-B04A-2AB7E4B5BA7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F6AFB7-9EE9-426F-AC29-02EFA5F1F03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53ED13-2EF8-4563-B06F-B5ED8616658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BC841C26-5EC9-4897-B486-ACC1B00B0C1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F1520FA-EAE6-4C9D-9964-356F44060CF3}"/>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88549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6DCAF-10D5-47E9-A7EE-825F269F5F8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F0DE1B-FC49-47CE-8A33-3917651D9FEC}"/>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CB9296-126B-4C05-852A-73138BA44DB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30DA567C-A114-4208-8810-A6667BC9469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8DD673C-5BF4-4DC1-8C42-EFB58D1225D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12442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10BA93-9900-4FA6-9F8E-A7D87DED64A6}"/>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9D1EE3F-AF45-4CE0-BFD7-A9BC82902325}"/>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16F852-17EF-460F-8DA0-2570CE45E1B4}"/>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8D16E7B9-01DF-4258-A42A-6F5BAA1A033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44A927B-91F7-4598-93CF-96527C84C997}"/>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61576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ED1D9-11CB-429A-9ED2-7CEBD5C98C7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10D9BE-27C8-46B3-9E57-5C9E14277B19}"/>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829B1D-5614-48E5-9FB3-CD55E49F3FBC}"/>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8DD3738C-4DCF-409D-B593-C85EE2A619A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2BED297-9E1B-45DD-9169-FCCEFD6E816B}"/>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79946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A45B8-1C70-48DF-B23C-AA4CCE6A711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1A308B-5EA6-4A0C-8DBE-BD6E24A3FB9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D714297-9736-45EB-B0CA-295BACEB712F}"/>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81B527F1-953E-42DA-8FA2-4ADBA2DB77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2CDB5F7-9A2C-459A-98C6-722EAF85DEB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80664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752C4-97F9-4497-BF8D-73F55BA8F6C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DB7A09-833F-4BCC-8CA7-9D2048A1EFF8}"/>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369734B-05C0-4522-AA41-B6B7C9657BEC}"/>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C61639-06BB-4293-AC17-FABA4E599B49}"/>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478662FE-03D0-46FE-90F1-A9577A9FC34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75D8E44-1823-4505-90A7-107BC2934EB8}"/>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13680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EBC2D-5623-41F1-9598-317706FB3F45}"/>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417151-80B8-431B-B18E-F0900993E93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F72CAB-A009-4767-AB38-7ACE19620E42}"/>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6E9BC33-2E8C-4750-A04E-49AE945F7A1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513EF3-0EF5-4118-B5A5-F12068528015}"/>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FE329A2-C923-4C05-A586-3C28B42FE963}"/>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8" name="页脚占位符 7">
            <a:extLst>
              <a:ext uri="{FF2B5EF4-FFF2-40B4-BE49-F238E27FC236}">
                <a16:creationId xmlns:a16="http://schemas.microsoft.com/office/drawing/2014/main" id="{D9A58E4A-1DD1-4B64-9E1C-3F2C9352B2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F28001F-D519-4013-9E74-C4B948D4153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396795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9E7CA-FA4C-480F-9E2D-8734AA9AB15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C2328E-70D8-42B6-9FDD-CC1B67BAC77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4" name="页脚占位符 3">
            <a:extLst>
              <a:ext uri="{FF2B5EF4-FFF2-40B4-BE49-F238E27FC236}">
                <a16:creationId xmlns:a16="http://schemas.microsoft.com/office/drawing/2014/main" id="{DC03ADCC-9E6C-4ACB-B8A2-ED29F7DE360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C03F257A-0496-4700-AA42-863F4706EFD8}"/>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67284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F0D0C5-0B14-4298-A667-412CD8AEED8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3" name="页脚占位符 2">
            <a:extLst>
              <a:ext uri="{FF2B5EF4-FFF2-40B4-BE49-F238E27FC236}">
                <a16:creationId xmlns:a16="http://schemas.microsoft.com/office/drawing/2014/main" id="{335F6E04-CC18-4D26-8D0B-CA06752815D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3324A95-9FCA-4045-A159-D89736168BC5}"/>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71179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0C1A7-FE58-478F-A4EF-2AE66C639F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7CB3F4-98E5-4741-9B7C-1143AA65E72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86FE360-63DB-4315-A7C5-393901C8DE4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855E252-F929-4F28-BE03-D1479EFB32CF}"/>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1FBC7236-D548-4620-B2A3-770B7ED06FD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6B6DC5DE-D7F6-43C4-80A8-A49C6E5AA0F7}"/>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292035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4A55C-F228-422D-983E-A6EADBF890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6F0CFF3-A569-4DB9-B143-5C0DF1974BA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CA5FD0-9157-42D8-96EA-4D2242FD00F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7B4453-C448-4A7D-9FEB-A1CC615D420E}"/>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7B856A19-3D28-4272-861A-7D1686D1633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F2E393D-EFF5-4217-9ECC-AB7A9889BC9B}"/>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32127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86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 name="组合 1">
            <a:extLst>
              <a:ext uri="{FF2B5EF4-FFF2-40B4-BE49-F238E27FC236}">
                <a16:creationId xmlns:a16="http://schemas.microsoft.com/office/drawing/2014/main" id="{155A7985-1D37-44B3-92DD-FD0BE7261957}"/>
              </a:ext>
            </a:extLst>
          </p:cNvPr>
          <p:cNvGrpSpPr/>
          <p:nvPr/>
        </p:nvGrpSpPr>
        <p:grpSpPr>
          <a:xfrm>
            <a:off x="569602" y="-921225"/>
            <a:ext cx="11136187" cy="8047838"/>
            <a:chOff x="569602" y="-921225"/>
            <a:chExt cx="11136187" cy="8047838"/>
          </a:xfrm>
        </p:grpSpPr>
        <p:sp>
          <p:nvSpPr>
            <p:cNvPr id="18" name="椭圆 17">
              <a:extLst>
                <a:ext uri="{FF2B5EF4-FFF2-40B4-BE49-F238E27FC236}">
                  <a16:creationId xmlns:a16="http://schemas.microsoft.com/office/drawing/2014/main" id="{AD4A0C5B-E2C7-483A-9A7D-3720AD203B4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C0D44AB7-B14C-4FD5-B5AC-1D94E7637BB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784CEFA9-DDD8-47C3-9A4A-F0D1E9D8FE5B}"/>
              </a:ext>
            </a:extLst>
          </p:cNvPr>
          <p:cNvSpPr/>
          <p:nvPr/>
        </p:nvSpPr>
        <p:spPr>
          <a:xfrm>
            <a:off x="0" y="1480458"/>
            <a:ext cx="12192000" cy="3897086"/>
          </a:xfrm>
          <a:prstGeom prst="rect">
            <a:avLst/>
          </a:prstGeom>
          <a:solidFill>
            <a:schemeClr val="bg1"/>
          </a:solidFill>
          <a:ln>
            <a:noFill/>
          </a:ln>
          <a:effectLst>
            <a:outerShdw blurRad="368300" sx="106000" sy="106000" algn="c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12FEE35-B309-402A-B2B2-0659C5519477}"/>
              </a:ext>
            </a:extLst>
          </p:cNvPr>
          <p:cNvSpPr/>
          <p:nvPr/>
        </p:nvSpPr>
        <p:spPr>
          <a:xfrm>
            <a:off x="5359769" y="3055350"/>
            <a:ext cx="5724644" cy="923330"/>
          </a:xfrm>
          <a:prstGeom prst="rect">
            <a:avLst/>
          </a:prstGeom>
        </p:spPr>
        <p:txBody>
          <a:bodyPr wrap="none">
            <a:spAutoFit/>
          </a:bodyPr>
          <a:lstStyle/>
          <a:p>
            <a:pPr algn="ctr"/>
            <a:r>
              <a:rPr lang="zh-CN" altLang="en-US" sz="5400" b="1" dirty="0">
                <a:solidFill>
                  <a:srgbClr val="2EB0A2"/>
                </a:solidFill>
                <a:latin typeface="+mn-ea"/>
              </a:rPr>
              <a:t>你</a:t>
            </a:r>
            <a:r>
              <a:rPr lang="zh-CN" altLang="en-US" sz="5400" b="1" dirty="0" smtClean="0">
                <a:solidFill>
                  <a:srgbClr val="2EB0A2"/>
                </a:solidFill>
                <a:latin typeface="+mn-ea"/>
              </a:rPr>
              <a:t>的私人图片管家</a:t>
            </a:r>
            <a:endParaRPr lang="zh-CN" altLang="en-US" sz="5400" b="1" dirty="0">
              <a:solidFill>
                <a:srgbClr val="2EB0A2"/>
              </a:solidFill>
              <a:latin typeface="+mn-ea"/>
            </a:endParaRPr>
          </a:p>
        </p:txBody>
      </p:sp>
      <p:sp>
        <p:nvSpPr>
          <p:cNvPr id="16" name="TextBox 60">
            <a:extLst>
              <a:ext uri="{FF2B5EF4-FFF2-40B4-BE49-F238E27FC236}">
                <a16:creationId xmlns:a16="http://schemas.microsoft.com/office/drawing/2014/main" id="{F994A5CF-5539-4FBD-B280-1CD6938C7A32}"/>
              </a:ext>
            </a:extLst>
          </p:cNvPr>
          <p:cNvSpPr txBox="1"/>
          <p:nvPr/>
        </p:nvSpPr>
        <p:spPr>
          <a:xfrm>
            <a:off x="1689506" y="2423914"/>
            <a:ext cx="3791410" cy="1785104"/>
          </a:xfrm>
          <a:prstGeom prst="rect">
            <a:avLst/>
          </a:prstGeom>
          <a:noFill/>
        </p:spPr>
        <p:txBody>
          <a:bodyPr wrap="square" rtlCol="0">
            <a:spAutoFit/>
          </a:bodyPr>
          <a:lstStyle/>
          <a:p>
            <a:pPr algn="dist" defTabSz="914217"/>
            <a:r>
              <a:rPr lang="en-US" altLang="zh-CN" sz="11000" b="1" spc="150" dirty="0" err="1" smtClean="0">
                <a:solidFill>
                  <a:srgbClr val="436982"/>
                </a:solidFill>
                <a:latin typeface="Agency FB" panose="020B0503020202020204" pitchFamily="34" charset="0"/>
                <a:cs typeface="+mn-ea"/>
                <a:sym typeface="+mn-lt"/>
              </a:rPr>
              <a:t>picApic</a:t>
            </a:r>
            <a:endParaRPr lang="en-US" sz="11000" b="1" spc="150" dirty="0">
              <a:solidFill>
                <a:srgbClr val="436982"/>
              </a:solidFill>
              <a:latin typeface="Agency FB" panose="020B0503020202020204" pitchFamily="34" charset="0"/>
              <a:cs typeface="+mn-ea"/>
              <a:sym typeface="+mn-lt"/>
            </a:endParaRPr>
          </a:p>
        </p:txBody>
      </p:sp>
      <p:sp>
        <p:nvSpPr>
          <p:cNvPr id="17" name="文本框 16">
            <a:extLst>
              <a:ext uri="{FF2B5EF4-FFF2-40B4-BE49-F238E27FC236}">
                <a16:creationId xmlns:a16="http://schemas.microsoft.com/office/drawing/2014/main" id="{D11DE436-DB25-4094-AE1E-FB64913F9526}"/>
              </a:ext>
            </a:extLst>
          </p:cNvPr>
          <p:cNvSpPr txBox="1"/>
          <p:nvPr/>
        </p:nvSpPr>
        <p:spPr>
          <a:xfrm>
            <a:off x="4251610" y="4541036"/>
            <a:ext cx="3754092" cy="338554"/>
          </a:xfrm>
          <a:prstGeom prst="rect">
            <a:avLst/>
          </a:prstGeom>
          <a:noFill/>
        </p:spPr>
        <p:txBody>
          <a:bodyPr wrap="square" rtlCol="0">
            <a:spAutoFit/>
          </a:bodyPr>
          <a:lstStyle/>
          <a:p>
            <a:pPr algn="ctr"/>
            <a:r>
              <a:rPr lang="zh-CN" altLang="en-US" sz="1600" b="1" dirty="0">
                <a:solidFill>
                  <a:srgbClr val="6491B0"/>
                </a:solidFill>
                <a:latin typeface="微软雅黑" panose="020B0503020204020204" pitchFamily="34" charset="-122"/>
                <a:ea typeface="微软雅黑" panose="020B0503020204020204" pitchFamily="34" charset="-122"/>
              </a:rPr>
              <a:t>报</a:t>
            </a:r>
            <a:r>
              <a:rPr lang="zh-CN" altLang="en-US" sz="1600" b="1" dirty="0" smtClean="0">
                <a:solidFill>
                  <a:srgbClr val="6491B0"/>
                </a:solidFill>
                <a:latin typeface="微软雅黑" panose="020B0503020204020204" pitchFamily="34" charset="-122"/>
                <a:ea typeface="微软雅黑" panose="020B0503020204020204" pitchFamily="34" charset="-122"/>
              </a:rPr>
              <a:t>告人</a:t>
            </a:r>
            <a:r>
              <a:rPr lang="zh-CN" altLang="en-US" sz="1600" b="1" dirty="0" smtClean="0">
                <a:solidFill>
                  <a:srgbClr val="6491B0"/>
                </a:solidFill>
                <a:latin typeface="微软雅黑" panose="020B0503020204020204" pitchFamily="34" charset="-122"/>
                <a:ea typeface="微软雅黑" panose="020B0503020204020204" pitchFamily="34" charset="-122"/>
              </a:rPr>
              <a:t>：应媛媛 何美岐</a:t>
            </a:r>
            <a:endParaRPr lang="zh-CN" altLang="en-US" sz="1600" b="1" dirty="0">
              <a:solidFill>
                <a:srgbClr val="6491B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46024" y="-301282"/>
            <a:ext cx="4900117" cy="3676125"/>
          </a:xfrm>
          <a:prstGeom prst="rect">
            <a:avLst/>
          </a:prstGeom>
        </p:spPr>
      </p:pic>
    </p:spTree>
    <p:extLst>
      <p:ext uri="{BB962C8B-B14F-4D97-AF65-F5344CB8AC3E}">
        <p14:creationId xmlns:p14="http://schemas.microsoft.com/office/powerpoint/2010/main" val="3970827486"/>
      </p:ext>
    </p:extLst>
  </p:cSld>
  <p:clrMapOvr>
    <a:masterClrMapping/>
  </p:clrMapOvr>
  <mc:AlternateContent xmlns:mc="http://schemas.openxmlformats.org/markup-compatibility/2006">
    <mc:Choice xmlns:p14="http://schemas.microsoft.com/office/powerpoint/2010/main" Requires="p14">
      <p:transition p14:dur="0" advTm="7000"/>
    </mc:Choice>
    <mc:Fallback>
      <p:transition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652">
                                          <p:stCondLst>
                                            <p:cond delay="0"/>
                                          </p:stCondLst>
                                        </p:cTn>
                                        <p:tgtEl>
                                          <p:spTgt spid="2"/>
                                        </p:tgtEl>
                                      </p:cBhvr>
                                    </p:animEffect>
                                    <p:anim calcmode="lin" valueType="num">
                                      <p:cBhvr>
                                        <p:cTn id="8" dur="2050"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747"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747" tmFilter="0, 0; 0.125,0.2665; 0.25,0.4; 0.375,0.465; 0.5,0.5;  0.625,0.535; 0.75,0.6; 0.875,0.7335; 1,1">
                                          <p:stCondLst>
                                            <p:cond delay="747"/>
                                          </p:stCondLst>
                                        </p:cTn>
                                        <p:tgtEl>
                                          <p:spTgt spid="2"/>
                                        </p:tgtEl>
                                        <p:attrNameLst>
                                          <p:attrName>ppt_y</p:attrName>
                                        </p:attrNameLst>
                                      </p:cBhvr>
                                      <p:tavLst>
                                        <p:tav tm="0" fmla="#ppt_y-sin(pi*$)/9">
                                          <p:val>
                                            <p:fltVal val="0"/>
                                          </p:val>
                                        </p:tav>
                                        <p:tav tm="100000">
                                          <p:val>
                                            <p:fltVal val="1"/>
                                          </p:val>
                                        </p:tav>
                                      </p:tavLst>
                                    </p:anim>
                                    <p:anim calcmode="lin" valueType="num">
                                      <p:cBhvr>
                                        <p:cTn id="11" dur="373" tmFilter="0, 0; 0.125,0.2665; 0.25,0.4; 0.375,0.465; 0.5,0.5;  0.625,0.535; 0.75,0.6; 0.875,0.7335; 1,1">
                                          <p:stCondLst>
                                            <p:cond delay="1490"/>
                                          </p:stCondLst>
                                        </p:cTn>
                                        <p:tgtEl>
                                          <p:spTgt spid="2"/>
                                        </p:tgtEl>
                                        <p:attrNameLst>
                                          <p:attrName>ppt_y</p:attrName>
                                        </p:attrNameLst>
                                      </p:cBhvr>
                                      <p:tavLst>
                                        <p:tav tm="0" fmla="#ppt_y-sin(pi*$)/27">
                                          <p:val>
                                            <p:fltVal val="0"/>
                                          </p:val>
                                        </p:tav>
                                        <p:tav tm="100000">
                                          <p:val>
                                            <p:fltVal val="1"/>
                                          </p:val>
                                        </p:tav>
                                      </p:tavLst>
                                    </p:anim>
                                    <p:anim calcmode="lin" valueType="num">
                                      <p:cBhvr>
                                        <p:cTn id="12" dur="185" tmFilter="0, 0; 0.125,0.2665; 0.25,0.4; 0.375,0.465; 0.5,0.5;  0.625,0.535; 0.75,0.6; 0.875,0.7335; 1,1">
                                          <p:stCondLst>
                                            <p:cond delay="1863"/>
                                          </p:stCondLst>
                                        </p:cTn>
                                        <p:tgtEl>
                                          <p:spTgt spid="2"/>
                                        </p:tgtEl>
                                        <p:attrNameLst>
                                          <p:attrName>ppt_y</p:attrName>
                                        </p:attrNameLst>
                                      </p:cBhvr>
                                      <p:tavLst>
                                        <p:tav tm="0" fmla="#ppt_y-sin(pi*$)/81">
                                          <p:val>
                                            <p:fltVal val="0"/>
                                          </p:val>
                                        </p:tav>
                                        <p:tav tm="100000">
                                          <p:val>
                                            <p:fltVal val="1"/>
                                          </p:val>
                                        </p:tav>
                                      </p:tavLst>
                                    </p:anim>
                                    <p:animScale>
                                      <p:cBhvr>
                                        <p:cTn id="13" dur="29">
                                          <p:stCondLst>
                                            <p:cond delay="731"/>
                                          </p:stCondLst>
                                        </p:cTn>
                                        <p:tgtEl>
                                          <p:spTgt spid="2"/>
                                        </p:tgtEl>
                                      </p:cBhvr>
                                      <p:to x="100000" y="60000"/>
                                    </p:animScale>
                                    <p:animScale>
                                      <p:cBhvr>
                                        <p:cTn id="14" dur="187" decel="50000">
                                          <p:stCondLst>
                                            <p:cond delay="761"/>
                                          </p:stCondLst>
                                        </p:cTn>
                                        <p:tgtEl>
                                          <p:spTgt spid="2"/>
                                        </p:tgtEl>
                                      </p:cBhvr>
                                      <p:to x="100000" y="100000"/>
                                    </p:animScale>
                                    <p:animScale>
                                      <p:cBhvr>
                                        <p:cTn id="15" dur="29">
                                          <p:stCondLst>
                                            <p:cond delay="1476"/>
                                          </p:stCondLst>
                                        </p:cTn>
                                        <p:tgtEl>
                                          <p:spTgt spid="2"/>
                                        </p:tgtEl>
                                      </p:cBhvr>
                                      <p:to x="100000" y="80000"/>
                                    </p:animScale>
                                    <p:animScale>
                                      <p:cBhvr>
                                        <p:cTn id="16" dur="187" decel="50000">
                                          <p:stCondLst>
                                            <p:cond delay="1505"/>
                                          </p:stCondLst>
                                        </p:cTn>
                                        <p:tgtEl>
                                          <p:spTgt spid="2"/>
                                        </p:tgtEl>
                                      </p:cBhvr>
                                      <p:to x="100000" y="100000"/>
                                    </p:animScale>
                                    <p:animScale>
                                      <p:cBhvr>
                                        <p:cTn id="17" dur="29">
                                          <p:stCondLst>
                                            <p:cond delay="1847"/>
                                          </p:stCondLst>
                                        </p:cTn>
                                        <p:tgtEl>
                                          <p:spTgt spid="2"/>
                                        </p:tgtEl>
                                      </p:cBhvr>
                                      <p:to x="100000" y="90000"/>
                                    </p:animScale>
                                    <p:animScale>
                                      <p:cBhvr>
                                        <p:cTn id="18" dur="187" decel="50000">
                                          <p:stCondLst>
                                            <p:cond delay="1876"/>
                                          </p:stCondLst>
                                        </p:cTn>
                                        <p:tgtEl>
                                          <p:spTgt spid="2"/>
                                        </p:tgtEl>
                                      </p:cBhvr>
                                      <p:to x="100000" y="100000"/>
                                    </p:animScale>
                                    <p:animScale>
                                      <p:cBhvr>
                                        <p:cTn id="19" dur="29">
                                          <p:stCondLst>
                                            <p:cond delay="2034"/>
                                          </p:stCondLst>
                                        </p:cTn>
                                        <p:tgtEl>
                                          <p:spTgt spid="2"/>
                                        </p:tgtEl>
                                      </p:cBhvr>
                                      <p:to x="100000" y="95000"/>
                                    </p:animScale>
                                    <p:animScale>
                                      <p:cBhvr>
                                        <p:cTn id="20" dur="187" decel="50000">
                                          <p:stCondLst>
                                            <p:cond delay="2063"/>
                                          </p:stCondLst>
                                        </p:cTn>
                                        <p:tgtEl>
                                          <p:spTgt spid="2"/>
                                        </p:tgtEl>
                                      </p:cBhvr>
                                      <p:to x="100000" y="100000"/>
                                    </p:animScale>
                                  </p:childTnLst>
                                </p:cTn>
                              </p:par>
                            </p:childTnLst>
                          </p:cTn>
                        </p:par>
                        <p:par>
                          <p:cTn id="21" fill="hold">
                            <p:stCondLst>
                              <p:cond delay="2250"/>
                            </p:stCondLst>
                            <p:childTnLst>
                              <p:par>
                                <p:cTn id="22" presetID="16" presetClass="entr" presetSubtype="37"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outVertical)">
                                      <p:cBhvr>
                                        <p:cTn id="24" dur="500"/>
                                        <p:tgtEl>
                                          <p:spTgt spid="6"/>
                                        </p:tgtEl>
                                      </p:cBhvr>
                                    </p:animEffect>
                                  </p:childTnLst>
                                </p:cTn>
                              </p:par>
                            </p:childTnLst>
                          </p:cTn>
                        </p:par>
                        <p:par>
                          <p:cTn id="25" fill="hold">
                            <p:stCondLst>
                              <p:cond delay="2750"/>
                            </p:stCondLst>
                            <p:childTnLst>
                              <p:par>
                                <p:cTn id="26" presetID="55"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strVal val="#ppt_w*0.70"/>
                                          </p:val>
                                        </p:tav>
                                        <p:tav tm="100000">
                                          <p:val>
                                            <p:strVal val="#ppt_w"/>
                                          </p:val>
                                        </p:tav>
                                      </p:tavLst>
                                    </p:anim>
                                    <p:anim calcmode="lin" valueType="num">
                                      <p:cBhvr>
                                        <p:cTn id="29" dur="1000" fill="hold"/>
                                        <p:tgtEl>
                                          <p:spTgt spid="16"/>
                                        </p:tgtEl>
                                        <p:attrNameLst>
                                          <p:attrName>ppt_h</p:attrName>
                                        </p:attrNameLst>
                                      </p:cBhvr>
                                      <p:tavLst>
                                        <p:tav tm="0">
                                          <p:val>
                                            <p:strVal val="#ppt_h"/>
                                          </p:val>
                                        </p:tav>
                                        <p:tav tm="100000">
                                          <p:val>
                                            <p:strVal val="#ppt_h"/>
                                          </p:val>
                                        </p:tav>
                                      </p:tavLst>
                                    </p:anim>
                                    <p:animEffect transition="in" filter="fade">
                                      <p:cBhvr>
                                        <p:cTn id="30" dur="1000"/>
                                        <p:tgtEl>
                                          <p:spTgt spid="16"/>
                                        </p:tgtEl>
                                      </p:cBhvr>
                                    </p:animEffect>
                                  </p:childTnLst>
                                </p:cTn>
                              </p:par>
                            </p:childTnLst>
                          </p:cTn>
                        </p:par>
                        <p:par>
                          <p:cTn id="31" fill="hold">
                            <p:stCondLst>
                              <p:cond delay="3750"/>
                            </p:stCondLst>
                            <p:childTnLst>
                              <p:par>
                                <p:cTn id="32" presetID="55"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1000" fill="hold"/>
                                        <p:tgtEl>
                                          <p:spTgt spid="14"/>
                                        </p:tgtEl>
                                        <p:attrNameLst>
                                          <p:attrName>ppt_w</p:attrName>
                                        </p:attrNameLst>
                                      </p:cBhvr>
                                      <p:tavLst>
                                        <p:tav tm="0">
                                          <p:val>
                                            <p:strVal val="#ppt_w*0.70"/>
                                          </p:val>
                                        </p:tav>
                                        <p:tav tm="100000">
                                          <p:val>
                                            <p:strVal val="#ppt_w"/>
                                          </p:val>
                                        </p:tav>
                                      </p:tavLst>
                                    </p:anim>
                                    <p:anim calcmode="lin" valueType="num">
                                      <p:cBhvr>
                                        <p:cTn id="35" dur="1000" fill="hold"/>
                                        <p:tgtEl>
                                          <p:spTgt spid="14"/>
                                        </p:tgtEl>
                                        <p:attrNameLst>
                                          <p:attrName>ppt_h</p:attrName>
                                        </p:attrNameLst>
                                      </p:cBhvr>
                                      <p:tavLst>
                                        <p:tav tm="0">
                                          <p:val>
                                            <p:strVal val="#ppt_h"/>
                                          </p:val>
                                        </p:tav>
                                        <p:tav tm="100000">
                                          <p:val>
                                            <p:strVal val="#ppt_h"/>
                                          </p:val>
                                        </p:tav>
                                      </p:tavLst>
                                    </p:anim>
                                    <p:animEffect transition="in" filter="fade">
                                      <p:cBhvr>
                                        <p:cTn id="36" dur="1000"/>
                                        <p:tgtEl>
                                          <p:spTgt spid="14"/>
                                        </p:tgtEl>
                                      </p:cBhvr>
                                    </p:animEffect>
                                  </p:childTnLst>
                                </p:cTn>
                              </p:par>
                            </p:childTnLst>
                          </p:cTn>
                        </p:par>
                        <p:par>
                          <p:cTn id="37" fill="hold">
                            <p:stCondLst>
                              <p:cond delay="4750"/>
                            </p:stCondLst>
                            <p:childTnLst>
                              <p:par>
                                <p:cTn id="38" presetID="22" presetClass="entr" presetSubtype="1"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7048660" y="1825694"/>
            <a:ext cx="723902" cy="723902"/>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64751" y="4574465"/>
            <a:ext cx="425890" cy="425890"/>
          </a:xfrm>
          <a:prstGeom prst="ellipse">
            <a:avLst/>
          </a:prstGeom>
          <a:solidFill>
            <a:srgbClr val="9B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976307" y="1568864"/>
            <a:ext cx="2304331" cy="1627031"/>
            <a:chOff x="4884867" y="2012485"/>
            <a:chExt cx="2304331" cy="1627031"/>
          </a:xfrm>
        </p:grpSpPr>
        <p:sp>
          <p:nvSpPr>
            <p:cNvPr id="42" name="椭圆 41"/>
            <p:cNvSpPr/>
            <p:nvPr/>
          </p:nvSpPr>
          <p:spPr>
            <a:xfrm>
              <a:off x="5223518" y="2012485"/>
              <a:ext cx="1627031" cy="1627031"/>
            </a:xfrm>
            <a:prstGeom prst="ellipse">
              <a:avLst/>
            </a:prstGeom>
            <a:solidFill>
              <a:srgbClr val="2F728B">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17"/>
            <p:cNvSpPr txBox="1"/>
            <p:nvPr/>
          </p:nvSpPr>
          <p:spPr>
            <a:xfrm>
              <a:off x="4884867" y="2663370"/>
              <a:ext cx="2304331" cy="307777"/>
            </a:xfrm>
            <a:prstGeom prst="rect">
              <a:avLst/>
            </a:prstGeom>
            <a:noFill/>
          </p:spPr>
          <p:txBody>
            <a:bodyPr wrap="square" lIns="0" tIns="0" rIns="0" bIns="0" rtlCol="0">
              <a:noAutofit/>
            </a:bodyPr>
            <a:lstStyle/>
            <a:p>
              <a:pPr algn="ctr" defTabSz="1219170"/>
              <a:r>
                <a:rPr lang="zh-CN" altLang="en-US" sz="1500" b="1" spc="50" dirty="0" smtClean="0">
                  <a:solidFill>
                    <a:schemeClr val="bg1"/>
                  </a:solidFill>
                  <a:latin typeface="Agency FB" panose="020B0503020202020204" pitchFamily="34" charset="0"/>
                  <a:cs typeface="+mn-ea"/>
                  <a:sym typeface="Agency FB" panose="020B0503020202020204" pitchFamily="34" charset="0"/>
                </a:rPr>
                <a:t>支持用户提交图片</a:t>
              </a:r>
              <a:endParaRPr lang="id-ID" sz="1500" b="1" spc="50" dirty="0">
                <a:solidFill>
                  <a:schemeClr val="bg1"/>
                </a:solidFill>
                <a:latin typeface="Agency FB" panose="020B0503020202020204" pitchFamily="34" charset="0"/>
                <a:cs typeface="+mn-ea"/>
                <a:sym typeface="Agency FB" panose="020B0503020202020204" pitchFamily="34" charset="0"/>
              </a:endParaRPr>
            </a:p>
          </p:txBody>
        </p:sp>
      </p:grpSp>
      <p:grpSp>
        <p:nvGrpSpPr>
          <p:cNvPr id="4" name="组合 3"/>
          <p:cNvGrpSpPr/>
          <p:nvPr/>
        </p:nvGrpSpPr>
        <p:grpSpPr>
          <a:xfrm>
            <a:off x="5524660" y="3001161"/>
            <a:ext cx="1999194" cy="1999194"/>
            <a:chOff x="5433220" y="3444782"/>
            <a:chExt cx="1999194" cy="1999194"/>
          </a:xfrm>
        </p:grpSpPr>
        <p:sp>
          <p:nvSpPr>
            <p:cNvPr id="38" name="椭圆 37"/>
            <p:cNvSpPr/>
            <p:nvPr/>
          </p:nvSpPr>
          <p:spPr>
            <a:xfrm>
              <a:off x="5433220" y="3444782"/>
              <a:ext cx="1999194" cy="1999194"/>
            </a:xfrm>
            <a:prstGeom prst="ellipse">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17"/>
            <p:cNvSpPr txBox="1"/>
            <p:nvPr/>
          </p:nvSpPr>
          <p:spPr>
            <a:xfrm>
              <a:off x="5590810" y="4232747"/>
              <a:ext cx="1562875" cy="151798"/>
            </a:xfrm>
            <a:prstGeom prst="rect">
              <a:avLst/>
            </a:prstGeom>
            <a:noFill/>
          </p:spPr>
          <p:txBody>
            <a:bodyPr wrap="square" lIns="0" tIns="0" rIns="0" bIns="0" rtlCol="0">
              <a:noAutofit/>
            </a:bodyPr>
            <a:lstStyle/>
            <a:p>
              <a:pPr algn="ctr" defTabSz="1219170"/>
              <a:r>
                <a:rPr lang="zh-CN" altLang="en-US" sz="1500" b="1" spc="50" dirty="0">
                  <a:solidFill>
                    <a:schemeClr val="bg1"/>
                  </a:solidFill>
                  <a:latin typeface="Agency FB" panose="020B0503020202020204" pitchFamily="34" charset="0"/>
                  <a:cs typeface="+mn-ea"/>
                  <a:sym typeface="Agency FB" panose="020B0503020202020204" pitchFamily="34" charset="0"/>
                </a:rPr>
                <a:t>支持</a:t>
              </a:r>
              <a:r>
                <a:rPr lang="zh-CN" altLang="en-US" sz="1500" b="1" spc="50" dirty="0" smtClean="0">
                  <a:solidFill>
                    <a:schemeClr val="bg1"/>
                  </a:solidFill>
                  <a:latin typeface="Agency FB" panose="020B0503020202020204" pitchFamily="34" charset="0"/>
                  <a:cs typeface="+mn-ea"/>
                  <a:sym typeface="Agency FB" panose="020B0503020202020204" pitchFamily="34" charset="0"/>
                </a:rPr>
                <a:t>用户微调</a:t>
              </a:r>
              <a:r>
                <a:rPr lang="zh-CN" altLang="en-US" sz="1500" b="1" spc="50" dirty="0">
                  <a:solidFill>
                    <a:schemeClr val="bg1"/>
                  </a:solidFill>
                  <a:latin typeface="Agency FB" panose="020B0503020202020204" pitchFamily="34" charset="0"/>
                  <a:cs typeface="+mn-ea"/>
                  <a:sym typeface="Agency FB" panose="020B0503020202020204" pitchFamily="34" charset="0"/>
                </a:rPr>
                <a:t>各类</a:t>
              </a:r>
              <a:r>
                <a:rPr lang="zh-CN" altLang="en-US" sz="1500" b="1" spc="50" dirty="0" smtClean="0">
                  <a:solidFill>
                    <a:schemeClr val="bg1"/>
                  </a:solidFill>
                  <a:latin typeface="Agency FB" panose="020B0503020202020204" pitchFamily="34" charset="0"/>
                  <a:cs typeface="+mn-ea"/>
                  <a:sym typeface="Agency FB" panose="020B0503020202020204" pitchFamily="34" charset="0"/>
                </a:rPr>
                <a:t>图片参数</a:t>
              </a:r>
              <a:endParaRPr lang="id-ID" sz="1500" b="1" spc="50" dirty="0">
                <a:solidFill>
                  <a:schemeClr val="bg1"/>
                </a:solidFill>
                <a:latin typeface="Agency FB" panose="020B0503020202020204" pitchFamily="34" charset="0"/>
                <a:cs typeface="+mn-ea"/>
                <a:sym typeface="Agency FB" panose="020B0503020202020204" pitchFamily="34" charset="0"/>
              </a:endParaRPr>
            </a:p>
          </p:txBody>
        </p:sp>
      </p:grpSp>
      <p:grpSp>
        <p:nvGrpSpPr>
          <p:cNvPr id="5" name="组合 4"/>
          <p:cNvGrpSpPr/>
          <p:nvPr/>
        </p:nvGrpSpPr>
        <p:grpSpPr>
          <a:xfrm>
            <a:off x="6941989" y="3001161"/>
            <a:ext cx="2304331" cy="1711327"/>
            <a:chOff x="6850549" y="3444782"/>
            <a:chExt cx="2304331" cy="1711327"/>
          </a:xfrm>
        </p:grpSpPr>
        <p:sp>
          <p:nvSpPr>
            <p:cNvPr id="41" name="椭圆 40"/>
            <p:cNvSpPr/>
            <p:nvPr/>
          </p:nvSpPr>
          <p:spPr>
            <a:xfrm>
              <a:off x="7060251" y="3444782"/>
              <a:ext cx="1711327" cy="1711327"/>
            </a:xfrm>
            <a:prstGeom prst="ellipse">
              <a:avLst/>
            </a:prstGeom>
            <a:solidFill>
              <a:srgbClr val="436982">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17"/>
            <p:cNvSpPr txBox="1"/>
            <p:nvPr/>
          </p:nvSpPr>
          <p:spPr>
            <a:xfrm>
              <a:off x="6850549" y="4076768"/>
              <a:ext cx="2304331" cy="307777"/>
            </a:xfrm>
            <a:prstGeom prst="rect">
              <a:avLst/>
            </a:prstGeom>
            <a:noFill/>
          </p:spPr>
          <p:txBody>
            <a:bodyPr wrap="square" lIns="0" tIns="0" rIns="0" bIns="0" rtlCol="0">
              <a:noAutofit/>
            </a:bodyPr>
            <a:lstStyle/>
            <a:p>
              <a:pPr algn="ctr" defTabSz="1219170"/>
              <a:r>
                <a:rPr lang="zh-CN" altLang="en-US" sz="1500" b="1" spc="50" dirty="0" smtClean="0">
                  <a:solidFill>
                    <a:schemeClr val="bg1"/>
                  </a:solidFill>
                  <a:latin typeface="Agency FB" panose="020B0503020202020204" pitchFamily="34" charset="0"/>
                  <a:cs typeface="+mn-ea"/>
                  <a:sym typeface="Agency FB" panose="020B0503020202020204" pitchFamily="34" charset="0"/>
                </a:rPr>
                <a:t>支持用户保存</a:t>
              </a:r>
              <a:endParaRPr lang="en-US" altLang="zh-CN" sz="1500" b="1" spc="50" dirty="0" smtClean="0">
                <a:solidFill>
                  <a:schemeClr val="bg1"/>
                </a:solidFill>
                <a:latin typeface="Agency FB" panose="020B0503020202020204" pitchFamily="34" charset="0"/>
                <a:cs typeface="+mn-ea"/>
                <a:sym typeface="Agency FB" panose="020B0503020202020204" pitchFamily="34" charset="0"/>
              </a:endParaRPr>
            </a:p>
            <a:p>
              <a:pPr algn="ctr" defTabSz="1219170"/>
              <a:r>
                <a:rPr lang="zh-CN" altLang="en-US" sz="1500" b="1" spc="50" dirty="0" smtClean="0">
                  <a:solidFill>
                    <a:schemeClr val="bg1"/>
                  </a:solidFill>
                  <a:latin typeface="Agency FB" panose="020B0503020202020204" pitchFamily="34" charset="0"/>
                  <a:cs typeface="+mn-ea"/>
                  <a:sym typeface="Agency FB" panose="020B0503020202020204" pitchFamily="34" charset="0"/>
                </a:rPr>
                <a:t>新生成的图像</a:t>
              </a:r>
              <a:endParaRPr lang="id-ID" sz="1500" b="1" spc="50" dirty="0">
                <a:solidFill>
                  <a:schemeClr val="bg1"/>
                </a:solidFill>
                <a:latin typeface="Agency FB" panose="020B0503020202020204" pitchFamily="34" charset="0"/>
                <a:cs typeface="+mn-ea"/>
                <a:sym typeface="Agency FB" panose="020B0503020202020204" pitchFamily="34" charset="0"/>
              </a:endParaRPr>
            </a:p>
          </p:txBody>
        </p:sp>
      </p:grpSp>
      <p:grpSp>
        <p:nvGrpSpPr>
          <p:cNvPr id="3" name="组合 2"/>
          <p:cNvGrpSpPr/>
          <p:nvPr/>
        </p:nvGrpSpPr>
        <p:grpSpPr>
          <a:xfrm>
            <a:off x="3235915" y="2187645"/>
            <a:ext cx="2749471" cy="2613741"/>
            <a:chOff x="3144475" y="2631266"/>
            <a:chExt cx="2749471" cy="2613741"/>
          </a:xfrm>
        </p:grpSpPr>
        <p:sp>
          <p:nvSpPr>
            <p:cNvPr id="43" name="椭圆 42"/>
            <p:cNvSpPr/>
            <p:nvPr/>
          </p:nvSpPr>
          <p:spPr>
            <a:xfrm>
              <a:off x="3212341" y="2631266"/>
              <a:ext cx="2613741" cy="2613741"/>
            </a:xfrm>
            <a:prstGeom prst="ellipse">
              <a:avLst/>
            </a:prstGeom>
            <a:solidFill>
              <a:srgbClr val="2EB0A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p:cNvSpPr txBox="1"/>
            <p:nvPr/>
          </p:nvSpPr>
          <p:spPr>
            <a:xfrm>
              <a:off x="3144475" y="3426598"/>
              <a:ext cx="2749471" cy="1015663"/>
            </a:xfrm>
            <a:prstGeom prst="rect">
              <a:avLst/>
            </a:prstGeom>
            <a:noFill/>
          </p:spPr>
          <p:txBody>
            <a:bodyPr wrap="none" rtlCol="0">
              <a:spAutoFit/>
            </a:bodyPr>
            <a:lstStyle/>
            <a:p>
              <a:pPr algn="ctr"/>
              <a:r>
                <a:rPr lang="zh-CN" altLang="en-US" sz="2000" b="1" dirty="0" smtClean="0">
                  <a:solidFill>
                    <a:schemeClr val="bg1"/>
                  </a:solidFill>
                  <a:latin typeface="Agency FB" panose="020B0503020202020204" pitchFamily="34" charset="0"/>
                  <a:cs typeface="Arial" panose="020B0604020202020204" pitchFamily="34" charset="0"/>
                </a:rPr>
                <a:t>展示图片的灰度、</a:t>
              </a:r>
              <a:endParaRPr lang="en-US" altLang="zh-CN" sz="2000" b="1" dirty="0" smtClean="0">
                <a:solidFill>
                  <a:schemeClr val="bg1"/>
                </a:solidFill>
                <a:latin typeface="Agency FB" panose="020B0503020202020204" pitchFamily="34" charset="0"/>
                <a:cs typeface="Arial" panose="020B0604020202020204" pitchFamily="34" charset="0"/>
              </a:endParaRPr>
            </a:p>
            <a:p>
              <a:pPr algn="ctr"/>
              <a:r>
                <a:rPr lang="zh-CN" altLang="en-US" sz="2000" b="1" dirty="0" smtClean="0">
                  <a:solidFill>
                    <a:schemeClr val="bg1"/>
                  </a:solidFill>
                  <a:latin typeface="Agency FB" panose="020B0503020202020204" pitchFamily="34" charset="0"/>
                  <a:cs typeface="Arial" panose="020B0604020202020204" pitchFamily="34" charset="0"/>
                </a:rPr>
                <a:t>亮度、饱和度、对比度</a:t>
              </a:r>
              <a:endParaRPr lang="en-US" altLang="zh-CN" sz="2000" b="1" dirty="0" smtClean="0">
                <a:solidFill>
                  <a:schemeClr val="bg1"/>
                </a:solidFill>
                <a:latin typeface="Agency FB" panose="020B0503020202020204" pitchFamily="34" charset="0"/>
                <a:cs typeface="Arial" panose="020B0604020202020204" pitchFamily="34" charset="0"/>
              </a:endParaRPr>
            </a:p>
            <a:p>
              <a:pPr algn="ctr"/>
              <a:r>
                <a:rPr lang="zh-CN" altLang="en-US" sz="2000" b="1" dirty="0">
                  <a:solidFill>
                    <a:schemeClr val="bg1"/>
                  </a:solidFill>
                  <a:latin typeface="Agency FB" panose="020B0503020202020204" pitchFamily="34" charset="0"/>
                  <a:cs typeface="Arial" panose="020B0604020202020204" pitchFamily="34" charset="0"/>
                </a:rPr>
                <a:t>色</a:t>
              </a:r>
              <a:r>
                <a:rPr lang="zh-CN" altLang="en-US" sz="2000" b="1" dirty="0" smtClean="0">
                  <a:solidFill>
                    <a:schemeClr val="bg1"/>
                  </a:solidFill>
                  <a:latin typeface="Agency FB" panose="020B0503020202020204" pitchFamily="34" charset="0"/>
                  <a:cs typeface="Arial" panose="020B0604020202020204" pitchFamily="34" charset="0"/>
                </a:rPr>
                <a:t>阶、色相等参数</a:t>
              </a:r>
              <a:endParaRPr lang="zh-CN" altLang="en-US" sz="2000" b="1" dirty="0">
                <a:solidFill>
                  <a:schemeClr val="bg1"/>
                </a:solidFill>
                <a:latin typeface="Agency FB" panose="020B0503020202020204" pitchFamily="34" charset="0"/>
                <a:cs typeface="Arial" panose="020B0604020202020204" pitchFamily="34" charset="0"/>
              </a:endParaRPr>
            </a:p>
          </p:txBody>
        </p:sp>
      </p:grpSp>
      <p:grpSp>
        <p:nvGrpSpPr>
          <p:cNvPr id="32" name="组合 31">
            <a:extLst>
              <a:ext uri="{FF2B5EF4-FFF2-40B4-BE49-F238E27FC236}">
                <a16:creationId xmlns:a16="http://schemas.microsoft.com/office/drawing/2014/main" id="{D9B7A719-8478-43F2-8C2E-2D852F44887A}"/>
              </a:ext>
            </a:extLst>
          </p:cNvPr>
          <p:cNvGrpSpPr/>
          <p:nvPr/>
        </p:nvGrpSpPr>
        <p:grpSpPr>
          <a:xfrm rot="2837432">
            <a:off x="9181587" y="-649804"/>
            <a:ext cx="4226169" cy="3054144"/>
            <a:chOff x="569602" y="-921225"/>
            <a:chExt cx="11136187" cy="8047838"/>
          </a:xfrm>
        </p:grpSpPr>
        <p:sp>
          <p:nvSpPr>
            <p:cNvPr id="33" name="椭圆 32">
              <a:extLst>
                <a:ext uri="{FF2B5EF4-FFF2-40B4-BE49-F238E27FC236}">
                  <a16:creationId xmlns:a16="http://schemas.microsoft.com/office/drawing/2014/main" id="{0D20F649-4F97-4F5C-81D3-57D4B7B3308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96110122-8B00-40D2-A478-9BBBA9EEA320}"/>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3EC9D14-972E-481C-B7CC-C128857D351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FCC35B9-765A-4875-B481-E4E9126DB8D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6DBDEB2C-84D8-4E4E-8B1E-E81A8B4B2B30}"/>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3E3D5BD3-358D-4876-9E5D-27452D0063B4}"/>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762BDAFC-47F0-4D32-963C-20DD6458125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0CBB7D01-A974-4FD9-906E-2856B5BA5CE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04FCADFB-B80C-45DC-96EC-BD2BF41036BE}"/>
              </a:ext>
            </a:extLst>
          </p:cNvPr>
          <p:cNvGrpSpPr/>
          <p:nvPr/>
        </p:nvGrpSpPr>
        <p:grpSpPr>
          <a:xfrm rot="6604501">
            <a:off x="-2091122" y="4592706"/>
            <a:ext cx="4623511" cy="3341293"/>
            <a:chOff x="569602" y="-921225"/>
            <a:chExt cx="11136187" cy="8047838"/>
          </a:xfrm>
        </p:grpSpPr>
        <p:sp>
          <p:nvSpPr>
            <p:cNvPr id="55" name="椭圆 54">
              <a:extLst>
                <a:ext uri="{FF2B5EF4-FFF2-40B4-BE49-F238E27FC236}">
                  <a16:creationId xmlns:a16="http://schemas.microsoft.com/office/drawing/2014/main" id="{7ADF2BC7-58EC-4684-9F64-798384BA0F08}"/>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30E1BFA4-3C85-48FA-A69E-83565F61CD6B}"/>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02D0CF58-2972-4317-AB4E-35C1D88E5E03}"/>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D879AA00-5C54-41C3-927F-CAF11668BB16}"/>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2C30FB43-8C31-46C2-A974-BD8261A008D5}"/>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232DA722-47A5-4974-BFFF-E61120CB0D1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0954C38D-7303-4BEC-A081-DE140636C84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4C1A7704-27CE-4798-B42B-30D04FAA68CC}"/>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7760" y="1078796"/>
            <a:ext cx="4984528" cy="6858000"/>
          </a:xfrm>
          <a:prstGeom prst="rect">
            <a:avLst/>
          </a:prstGeom>
        </p:spPr>
      </p:pic>
    </p:spTree>
    <p:extLst>
      <p:ext uri="{BB962C8B-B14F-4D97-AF65-F5344CB8AC3E}">
        <p14:creationId xmlns:p14="http://schemas.microsoft.com/office/powerpoint/2010/main" val="1011180269"/>
      </p:ext>
    </p:extLst>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5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par>
                                <p:cTn id="25" presetID="53" presetClass="entr" presetSubtype="16" fill="hold" nodeType="withEffect">
                                  <p:stCondLst>
                                    <p:cond delay="100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par>
                                <p:cTn id="30" presetID="53" presetClass="entr" presetSubtype="16" fill="hold" nodeType="withEffect">
                                  <p:stCondLst>
                                    <p:cond delay="125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5F5A5F58-5EC2-4DDE-BFC0-89A9232904C5}"/>
              </a:ext>
            </a:extLst>
          </p:cNvPr>
          <p:cNvGrpSpPr/>
          <p:nvPr/>
        </p:nvGrpSpPr>
        <p:grpSpPr>
          <a:xfrm rot="2837432">
            <a:off x="-1598404" y="-759951"/>
            <a:ext cx="4226169" cy="3054144"/>
            <a:chOff x="569602" y="-921225"/>
            <a:chExt cx="11136187" cy="8047838"/>
          </a:xfrm>
        </p:grpSpPr>
        <p:sp>
          <p:nvSpPr>
            <p:cNvPr id="48" name="椭圆 47">
              <a:extLst>
                <a:ext uri="{FF2B5EF4-FFF2-40B4-BE49-F238E27FC236}">
                  <a16:creationId xmlns:a16="http://schemas.microsoft.com/office/drawing/2014/main" id="{0317AD04-6FEF-4EA1-8896-AF49A27D8AE8}"/>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CCFBA638-2D78-4C1B-9909-FF353BFA5F85}"/>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76DD55D1-DE7E-46EA-9D43-1B3C7C4923F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DFEA03FD-CC63-41E1-A111-A61BA9DBB22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9DD67C5-8BD0-425D-9850-9042319094C9}"/>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5D803843-5A7D-46B9-AAC3-778AAD02D608}"/>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EA9C3CA9-BE44-475A-B1D6-854062FB0E6B}"/>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A0915034-38A4-4826-BE99-DE10C82F9D83}"/>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id="{309F0D69-698A-47EC-922B-992B9F0F1248}"/>
              </a:ext>
            </a:extLst>
          </p:cNvPr>
          <p:cNvGrpSpPr/>
          <p:nvPr/>
        </p:nvGrpSpPr>
        <p:grpSpPr>
          <a:xfrm rot="6604501">
            <a:off x="8773714" y="5143094"/>
            <a:ext cx="4623511" cy="3341293"/>
            <a:chOff x="569602" y="-921225"/>
            <a:chExt cx="11136187" cy="8047838"/>
          </a:xfrm>
        </p:grpSpPr>
        <p:sp>
          <p:nvSpPr>
            <p:cNvPr id="39" name="椭圆 38">
              <a:extLst>
                <a:ext uri="{FF2B5EF4-FFF2-40B4-BE49-F238E27FC236}">
                  <a16:creationId xmlns:a16="http://schemas.microsoft.com/office/drawing/2014/main" id="{463142E8-E01B-43B4-8165-2346AF1C8E5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E5678E04-E7D3-4EBE-B9FE-D2843AD85C08}"/>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94FC4E7-1C7A-44EB-AA07-F3A7FEBD650D}"/>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D4390C-D97C-4C47-99B8-BC5B1E8DA1EC}"/>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DF168F05-E75D-4D09-B698-7613EC989952}"/>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BD30CA80-8E58-4431-A6FD-708211E41F04}"/>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39594B0-77D4-4497-907D-70C094146BEC}"/>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990FD678-2042-402F-9B7E-8F0374D189E3}"/>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直接连接符 64"/>
          <p:cNvCxnSpPr/>
          <p:nvPr/>
        </p:nvCxnSpPr>
        <p:spPr>
          <a:xfrm>
            <a:off x="779454" y="433758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779454" y="3532536"/>
            <a:ext cx="2429933" cy="482600"/>
            <a:chOff x="760404" y="3742038"/>
            <a:chExt cx="2429933" cy="482600"/>
          </a:xfrm>
        </p:grpSpPr>
        <p:sp>
          <p:nvSpPr>
            <p:cNvPr id="67" name="矩形 66"/>
            <p:cNvSpPr/>
            <p:nvPr/>
          </p:nvSpPr>
          <p:spPr>
            <a:xfrm>
              <a:off x="760404" y="3742038"/>
              <a:ext cx="2429933" cy="482600"/>
            </a:xfrm>
            <a:prstGeom prst="rect">
              <a:avLst/>
            </a:prstGeom>
            <a:solidFill>
              <a:srgbClr val="2F7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764750"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01</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69" name="组合 68"/>
          <p:cNvGrpSpPr/>
          <p:nvPr/>
        </p:nvGrpSpPr>
        <p:grpSpPr>
          <a:xfrm>
            <a:off x="3209387" y="3532536"/>
            <a:ext cx="3369734" cy="482600"/>
            <a:chOff x="3190337" y="3742038"/>
            <a:chExt cx="3369734" cy="482600"/>
          </a:xfrm>
        </p:grpSpPr>
        <p:sp>
          <p:nvSpPr>
            <p:cNvPr id="70" name="矩形 69"/>
            <p:cNvSpPr/>
            <p:nvPr/>
          </p:nvSpPr>
          <p:spPr>
            <a:xfrm>
              <a:off x="3190337" y="3742038"/>
              <a:ext cx="3369734" cy="48260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文本框 70"/>
            <p:cNvSpPr txBox="1"/>
            <p:nvPr/>
          </p:nvSpPr>
          <p:spPr>
            <a:xfrm>
              <a:off x="4587860"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02</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72" name="组合 71"/>
          <p:cNvGrpSpPr/>
          <p:nvPr/>
        </p:nvGrpSpPr>
        <p:grpSpPr>
          <a:xfrm>
            <a:off x="6579121" y="3532536"/>
            <a:ext cx="2429933" cy="482600"/>
            <a:chOff x="6560071" y="3742038"/>
            <a:chExt cx="2429933" cy="482600"/>
          </a:xfrm>
        </p:grpSpPr>
        <p:sp>
          <p:nvSpPr>
            <p:cNvPr id="73" name="矩形 72"/>
            <p:cNvSpPr/>
            <p:nvPr/>
          </p:nvSpPr>
          <p:spPr>
            <a:xfrm>
              <a:off x="6560071" y="3742038"/>
              <a:ext cx="2429933" cy="482600"/>
            </a:xfrm>
            <a:prstGeom prst="rect">
              <a:avLst/>
            </a:prstGeom>
            <a:solidFill>
              <a:srgbClr val="2F7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p:cNvSpPr txBox="1"/>
            <p:nvPr/>
          </p:nvSpPr>
          <p:spPr>
            <a:xfrm>
              <a:off x="7660202"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03</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75" name="组合 74"/>
          <p:cNvGrpSpPr/>
          <p:nvPr/>
        </p:nvGrpSpPr>
        <p:grpSpPr>
          <a:xfrm>
            <a:off x="9009054" y="3532536"/>
            <a:ext cx="2692400" cy="482600"/>
            <a:chOff x="8990004" y="3742038"/>
            <a:chExt cx="2692400" cy="482600"/>
          </a:xfrm>
        </p:grpSpPr>
        <p:sp>
          <p:nvSpPr>
            <p:cNvPr id="76" name="矩形 75"/>
            <p:cNvSpPr/>
            <p:nvPr/>
          </p:nvSpPr>
          <p:spPr>
            <a:xfrm>
              <a:off x="8990004" y="3742038"/>
              <a:ext cx="2692400" cy="48260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p:cNvSpPr txBox="1"/>
            <p:nvPr/>
          </p:nvSpPr>
          <p:spPr>
            <a:xfrm>
              <a:off x="10100184"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04</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sp>
        <p:nvSpPr>
          <p:cNvPr id="78" name="TextBox 119"/>
          <p:cNvSpPr txBox="1"/>
          <p:nvPr/>
        </p:nvSpPr>
        <p:spPr>
          <a:xfrm>
            <a:off x="902972" y="4631935"/>
            <a:ext cx="2468921" cy="369332"/>
          </a:xfrm>
          <a:prstGeom prst="rect">
            <a:avLst/>
          </a:prstGeom>
          <a:noFill/>
        </p:spPr>
        <p:txBody>
          <a:bodyPr wrap="square" rtlCol="0">
            <a:spAutoFit/>
          </a:bodyPr>
          <a:lstStyle/>
          <a:p>
            <a:pPr defTabSz="914217"/>
            <a:r>
              <a:rPr lang="zh-CN" altLang="en-US" b="1" dirty="0" smtClean="0">
                <a:solidFill>
                  <a:srgbClr val="2F728B"/>
                </a:solidFill>
                <a:latin typeface="Agency FB" panose="020B0503020202020204" pitchFamily="34" charset="0"/>
                <a:cs typeface="+mn-ea"/>
                <a:sym typeface="+mn-lt"/>
              </a:rPr>
              <a:t>亮度</a:t>
            </a:r>
            <a:endParaRPr lang="id-ID" b="1" dirty="0">
              <a:solidFill>
                <a:srgbClr val="2F728B"/>
              </a:solidFill>
              <a:latin typeface="Agency FB" panose="020B0503020202020204" pitchFamily="34" charset="0"/>
              <a:cs typeface="+mn-ea"/>
              <a:sym typeface="+mn-lt"/>
            </a:endParaRPr>
          </a:p>
        </p:txBody>
      </p:sp>
      <p:sp>
        <p:nvSpPr>
          <p:cNvPr id="79" name="Rectangle 120"/>
          <p:cNvSpPr/>
          <p:nvPr/>
        </p:nvSpPr>
        <p:spPr>
          <a:xfrm>
            <a:off x="902971" y="4973951"/>
            <a:ext cx="3703939" cy="646331"/>
          </a:xfrm>
          <a:prstGeom prst="rect">
            <a:avLst/>
          </a:prstGeom>
        </p:spPr>
        <p:txBody>
          <a:bodyPr wrap="square">
            <a:spAutoFit/>
          </a:bodyPr>
          <a:lstStyle/>
          <a:p>
            <a:pPr fontAlgn="base"/>
            <a:r>
              <a:rPr lang="zh-CN" altLang="en-US" dirty="0" smtClean="0">
                <a:latin typeface="+mn-ea"/>
              </a:rPr>
              <a:t>图片</a:t>
            </a:r>
            <a:r>
              <a:rPr lang="zh-CN" altLang="en-US" dirty="0">
                <a:latin typeface="+mn-ea"/>
              </a:rPr>
              <a:t>原色乘以亮度系数</a:t>
            </a:r>
            <a:r>
              <a:rPr lang="en-US" altLang="zh-CN" dirty="0">
                <a:latin typeface="+mn-ea"/>
              </a:rPr>
              <a:t>_Brightness</a:t>
            </a:r>
          </a:p>
          <a:p>
            <a:r>
              <a:rPr lang="en-US" altLang="zh-CN" dirty="0">
                <a:latin typeface="+mn-ea"/>
              </a:rPr>
              <a:t>     </a:t>
            </a:r>
            <a:endParaRPr lang="en-US" altLang="zh-CN" dirty="0">
              <a:solidFill>
                <a:srgbClr val="2F728B"/>
              </a:solidFill>
              <a:latin typeface="+mn-ea"/>
            </a:endParaRPr>
          </a:p>
        </p:txBody>
      </p:sp>
      <p:cxnSp>
        <p:nvCxnSpPr>
          <p:cNvPr id="80" name="直接连接符 79"/>
          <p:cNvCxnSpPr/>
          <p:nvPr/>
        </p:nvCxnSpPr>
        <p:spPr>
          <a:xfrm>
            <a:off x="3224204" y="193728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1" name="TextBox 119"/>
          <p:cNvSpPr txBox="1"/>
          <p:nvPr/>
        </p:nvSpPr>
        <p:spPr>
          <a:xfrm>
            <a:off x="3224205" y="1830998"/>
            <a:ext cx="2468921" cy="369332"/>
          </a:xfrm>
          <a:prstGeom prst="rect">
            <a:avLst/>
          </a:prstGeom>
          <a:noFill/>
        </p:spPr>
        <p:txBody>
          <a:bodyPr wrap="square" rtlCol="0">
            <a:spAutoFit/>
          </a:bodyPr>
          <a:lstStyle/>
          <a:p>
            <a:pPr defTabSz="914217"/>
            <a:r>
              <a:rPr lang="zh-CN" altLang="en-US" b="1" dirty="0" smtClean="0">
                <a:solidFill>
                  <a:srgbClr val="2EB0A2"/>
                </a:solidFill>
                <a:latin typeface="Agency FB" panose="020B0503020202020204" pitchFamily="34" charset="0"/>
                <a:cs typeface="+mn-ea"/>
                <a:sym typeface="+mn-lt"/>
              </a:rPr>
              <a:t>饱和度</a:t>
            </a:r>
            <a:endParaRPr lang="id-ID" b="1" dirty="0">
              <a:solidFill>
                <a:srgbClr val="2EB0A2"/>
              </a:solidFill>
              <a:latin typeface="Agency FB" panose="020B0503020202020204" pitchFamily="34" charset="0"/>
              <a:cs typeface="+mn-ea"/>
              <a:sym typeface="+mn-lt"/>
            </a:endParaRPr>
          </a:p>
        </p:txBody>
      </p:sp>
      <p:sp>
        <p:nvSpPr>
          <p:cNvPr id="82" name="Rectangle 120"/>
          <p:cNvSpPr/>
          <p:nvPr/>
        </p:nvSpPr>
        <p:spPr>
          <a:xfrm>
            <a:off x="3224204" y="2173014"/>
            <a:ext cx="3703939" cy="923330"/>
          </a:xfrm>
          <a:prstGeom prst="rect">
            <a:avLst/>
          </a:prstGeom>
        </p:spPr>
        <p:txBody>
          <a:bodyPr wrap="square">
            <a:spAutoFit/>
          </a:bodyPr>
          <a:lstStyle/>
          <a:p>
            <a:r>
              <a:rPr lang="zh-CN" altLang="en-US" dirty="0" smtClean="0">
                <a:solidFill>
                  <a:prstClr val="black">
                    <a:lumMod val="65000"/>
                    <a:lumOff val="35000"/>
                  </a:prstClr>
                </a:solidFill>
                <a:latin typeface="+mn-ea"/>
              </a:rPr>
              <a:t>先</a:t>
            </a:r>
            <a:r>
              <a:rPr lang="zh-CN" altLang="en-US" dirty="0">
                <a:solidFill>
                  <a:prstClr val="black">
                    <a:lumMod val="65000"/>
                    <a:lumOff val="35000"/>
                  </a:prstClr>
                </a:solidFill>
                <a:latin typeface="+mn-ea"/>
              </a:rPr>
              <a:t>计算亮度（</a:t>
            </a:r>
            <a:r>
              <a:rPr lang="en-US" altLang="zh-CN" dirty="0">
                <a:solidFill>
                  <a:prstClr val="black">
                    <a:lumMod val="65000"/>
                    <a:lumOff val="35000"/>
                  </a:prstClr>
                </a:solidFill>
                <a:latin typeface="+mn-ea"/>
              </a:rPr>
              <a:t>luminance</a:t>
            </a:r>
            <a:r>
              <a:rPr lang="zh-CN" altLang="en-US" dirty="0">
                <a:solidFill>
                  <a:prstClr val="black">
                    <a:lumMod val="65000"/>
                    <a:lumOff val="35000"/>
                  </a:prstClr>
                </a:solidFill>
                <a:latin typeface="+mn-ea"/>
              </a:rPr>
              <a:t>），然后每个颜色使用饱和度系数（</a:t>
            </a:r>
            <a:r>
              <a:rPr lang="en-US" altLang="zh-CN" dirty="0">
                <a:solidFill>
                  <a:prstClr val="black">
                    <a:lumMod val="65000"/>
                    <a:lumOff val="35000"/>
                  </a:prstClr>
                </a:solidFill>
                <a:latin typeface="+mn-ea"/>
              </a:rPr>
              <a:t>_Saturation</a:t>
            </a:r>
            <a:r>
              <a:rPr lang="zh-CN" altLang="en-US" dirty="0">
                <a:solidFill>
                  <a:prstClr val="black">
                    <a:lumMod val="65000"/>
                    <a:lumOff val="35000"/>
                  </a:prstClr>
                </a:solidFill>
                <a:latin typeface="+mn-ea"/>
              </a:rPr>
              <a:t>）和亮度进行差值           </a:t>
            </a:r>
            <a:endParaRPr lang="en-US" altLang="zh-CN" dirty="0" smtClean="0">
              <a:solidFill>
                <a:prstClr val="black">
                  <a:lumMod val="65000"/>
                  <a:lumOff val="35000"/>
                </a:prstClr>
              </a:solidFill>
              <a:latin typeface="+mn-ea"/>
            </a:endParaRPr>
          </a:p>
        </p:txBody>
      </p:sp>
      <p:cxnSp>
        <p:nvCxnSpPr>
          <p:cNvPr id="83" name="直接连接符 82"/>
          <p:cNvCxnSpPr/>
          <p:nvPr/>
        </p:nvCxnSpPr>
        <p:spPr>
          <a:xfrm>
            <a:off x="6640504" y="4332601"/>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6" name="TextBox 119"/>
          <p:cNvSpPr txBox="1"/>
          <p:nvPr/>
        </p:nvSpPr>
        <p:spPr>
          <a:xfrm>
            <a:off x="6764022" y="4626954"/>
            <a:ext cx="2468921" cy="369332"/>
          </a:xfrm>
          <a:prstGeom prst="rect">
            <a:avLst/>
          </a:prstGeom>
          <a:noFill/>
        </p:spPr>
        <p:txBody>
          <a:bodyPr wrap="square" rtlCol="0">
            <a:spAutoFit/>
          </a:bodyPr>
          <a:lstStyle/>
          <a:p>
            <a:pPr defTabSz="914217"/>
            <a:r>
              <a:rPr lang="zh-CN" altLang="en-US" b="1" dirty="0" smtClean="0">
                <a:solidFill>
                  <a:srgbClr val="2F728B"/>
                </a:solidFill>
                <a:latin typeface="Agency FB" panose="020B0503020202020204" pitchFamily="34" charset="0"/>
                <a:cs typeface="+mn-ea"/>
                <a:sym typeface="+mn-lt"/>
              </a:rPr>
              <a:t>对比度</a:t>
            </a:r>
            <a:endParaRPr lang="id-ID" b="1" dirty="0">
              <a:solidFill>
                <a:srgbClr val="2F728B"/>
              </a:solidFill>
              <a:latin typeface="Agency FB" panose="020B0503020202020204" pitchFamily="34" charset="0"/>
              <a:cs typeface="+mn-ea"/>
              <a:sym typeface="+mn-lt"/>
            </a:endParaRPr>
          </a:p>
        </p:txBody>
      </p:sp>
      <p:sp>
        <p:nvSpPr>
          <p:cNvPr id="136" name="Rectangle 120"/>
          <p:cNvSpPr/>
          <p:nvPr/>
        </p:nvSpPr>
        <p:spPr>
          <a:xfrm>
            <a:off x="6764021" y="4968970"/>
            <a:ext cx="3703939" cy="923330"/>
          </a:xfrm>
          <a:prstGeom prst="rect">
            <a:avLst/>
          </a:prstGeom>
        </p:spPr>
        <p:txBody>
          <a:bodyPr wrap="square">
            <a:spAutoFit/>
          </a:bodyPr>
          <a:lstStyle/>
          <a:p>
            <a:r>
              <a:rPr lang="zh-CN" altLang="en-US" dirty="0">
                <a:solidFill>
                  <a:prstClr val="black">
                    <a:lumMod val="65000"/>
                    <a:lumOff val="35000"/>
                  </a:prstClr>
                </a:solidFill>
                <a:latin typeface="+mn-ea"/>
              </a:rPr>
              <a:t>创建一个对比度为</a:t>
            </a:r>
            <a:r>
              <a:rPr lang="en-US" altLang="zh-CN" dirty="0">
                <a:solidFill>
                  <a:prstClr val="black">
                    <a:lumMod val="65000"/>
                    <a:lumOff val="35000"/>
                  </a:prstClr>
                </a:solidFill>
                <a:latin typeface="+mn-ea"/>
              </a:rPr>
              <a:t>0</a:t>
            </a:r>
            <a:r>
              <a:rPr lang="zh-CN" altLang="en-US" dirty="0">
                <a:solidFill>
                  <a:prstClr val="black">
                    <a:lumMod val="65000"/>
                    <a:lumOff val="35000"/>
                  </a:prstClr>
                </a:solidFill>
                <a:latin typeface="+mn-ea"/>
              </a:rPr>
              <a:t>的颜色（</a:t>
            </a:r>
            <a:r>
              <a:rPr lang="en-US" altLang="zh-CN" dirty="0" err="1">
                <a:solidFill>
                  <a:prstClr val="black">
                    <a:lumMod val="65000"/>
                    <a:lumOff val="35000"/>
                  </a:prstClr>
                </a:solidFill>
                <a:latin typeface="+mn-ea"/>
              </a:rPr>
              <a:t>rgb</a:t>
            </a:r>
            <a:r>
              <a:rPr lang="en-US" altLang="zh-CN" dirty="0">
                <a:solidFill>
                  <a:prstClr val="black">
                    <a:lumMod val="65000"/>
                    <a:lumOff val="35000"/>
                  </a:prstClr>
                </a:solidFill>
                <a:latin typeface="+mn-ea"/>
              </a:rPr>
              <a:t> = 0.5</a:t>
            </a:r>
            <a:r>
              <a:rPr lang="zh-CN" altLang="en-US" dirty="0">
                <a:solidFill>
                  <a:prstClr val="black">
                    <a:lumMod val="65000"/>
                    <a:lumOff val="35000"/>
                  </a:prstClr>
                </a:solidFill>
                <a:latin typeface="+mn-ea"/>
              </a:rPr>
              <a:t>）， 然后每个颜色使用对比度系数</a:t>
            </a:r>
            <a:r>
              <a:rPr lang="en-US" altLang="zh-CN" dirty="0">
                <a:solidFill>
                  <a:prstClr val="black">
                    <a:lumMod val="65000"/>
                    <a:lumOff val="35000"/>
                  </a:prstClr>
                </a:solidFill>
                <a:latin typeface="+mn-ea"/>
              </a:rPr>
              <a:t>(_Contrast)</a:t>
            </a:r>
            <a:r>
              <a:rPr lang="zh-CN" altLang="en-US" dirty="0">
                <a:solidFill>
                  <a:prstClr val="black">
                    <a:lumMod val="65000"/>
                    <a:lumOff val="35000"/>
                  </a:prstClr>
                </a:solidFill>
                <a:latin typeface="+mn-ea"/>
              </a:rPr>
              <a:t>和对比度</a:t>
            </a:r>
            <a:r>
              <a:rPr lang="en-US" altLang="zh-CN" dirty="0">
                <a:solidFill>
                  <a:prstClr val="black">
                    <a:lumMod val="65000"/>
                    <a:lumOff val="35000"/>
                  </a:prstClr>
                </a:solidFill>
                <a:latin typeface="+mn-ea"/>
              </a:rPr>
              <a:t>0</a:t>
            </a:r>
            <a:r>
              <a:rPr lang="zh-CN" altLang="en-US" dirty="0">
                <a:solidFill>
                  <a:prstClr val="black">
                    <a:lumMod val="65000"/>
                    <a:lumOff val="35000"/>
                  </a:prstClr>
                </a:solidFill>
                <a:latin typeface="+mn-ea"/>
              </a:rPr>
              <a:t>进行差值</a:t>
            </a:r>
            <a:endParaRPr lang="zh-CN" altLang="en-US" dirty="0">
              <a:solidFill>
                <a:prstClr val="black">
                  <a:lumMod val="65000"/>
                  <a:lumOff val="35000"/>
                </a:prstClr>
              </a:solidFill>
              <a:latin typeface="+mn-ea"/>
            </a:endParaRPr>
          </a:p>
        </p:txBody>
      </p:sp>
      <p:cxnSp>
        <p:nvCxnSpPr>
          <p:cNvPr id="137" name="直接连接符 136"/>
          <p:cNvCxnSpPr/>
          <p:nvPr/>
        </p:nvCxnSpPr>
        <p:spPr>
          <a:xfrm flipH="1">
            <a:off x="9009053" y="1410583"/>
            <a:ext cx="9908" cy="202068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8" name="TextBox 119"/>
          <p:cNvSpPr txBox="1"/>
          <p:nvPr/>
        </p:nvSpPr>
        <p:spPr>
          <a:xfrm>
            <a:off x="9009053" y="1375914"/>
            <a:ext cx="2468921" cy="369332"/>
          </a:xfrm>
          <a:prstGeom prst="rect">
            <a:avLst/>
          </a:prstGeom>
          <a:noFill/>
        </p:spPr>
        <p:txBody>
          <a:bodyPr wrap="square" rtlCol="0">
            <a:spAutoFit/>
          </a:bodyPr>
          <a:lstStyle/>
          <a:p>
            <a:pPr defTabSz="914217"/>
            <a:r>
              <a:rPr lang="zh-CN" altLang="en-US" b="1" dirty="0" smtClean="0">
                <a:solidFill>
                  <a:srgbClr val="2EB0A2"/>
                </a:solidFill>
                <a:latin typeface="Agency FB" panose="020B0503020202020204" pitchFamily="34" charset="0"/>
                <a:cs typeface="+mn-ea"/>
                <a:sym typeface="+mn-lt"/>
              </a:rPr>
              <a:t>数字图像</a:t>
            </a:r>
            <a:endParaRPr lang="id-ID" b="1" dirty="0">
              <a:solidFill>
                <a:srgbClr val="2EB0A2"/>
              </a:solidFill>
              <a:latin typeface="Agency FB" panose="020B0503020202020204" pitchFamily="34" charset="0"/>
              <a:cs typeface="+mn-ea"/>
              <a:sym typeface="+mn-lt"/>
            </a:endParaRPr>
          </a:p>
        </p:txBody>
      </p:sp>
      <p:sp>
        <p:nvSpPr>
          <p:cNvPr id="139" name="Rectangle 120"/>
          <p:cNvSpPr/>
          <p:nvPr/>
        </p:nvSpPr>
        <p:spPr>
          <a:xfrm>
            <a:off x="8957251" y="1743867"/>
            <a:ext cx="3182946" cy="1754326"/>
          </a:xfrm>
          <a:prstGeom prst="rect">
            <a:avLst/>
          </a:prstGeom>
        </p:spPr>
        <p:txBody>
          <a:bodyPr wrap="square">
            <a:spAutoFit/>
          </a:bodyPr>
          <a:lstStyle/>
          <a:p>
            <a:r>
              <a:rPr lang="zh-CN" altLang="en-US" dirty="0" smtClean="0">
                <a:solidFill>
                  <a:prstClr val="black">
                    <a:lumMod val="65000"/>
                    <a:lumOff val="35000"/>
                  </a:prstClr>
                </a:solidFill>
                <a:latin typeface="+mn-ea"/>
              </a:rPr>
              <a:t>将图像放</a:t>
            </a:r>
            <a:r>
              <a:rPr lang="zh-CN" altLang="en-US" dirty="0">
                <a:solidFill>
                  <a:prstClr val="black">
                    <a:lumMod val="65000"/>
                    <a:lumOff val="35000"/>
                  </a:prstClr>
                </a:solidFill>
                <a:latin typeface="+mn-ea"/>
              </a:rPr>
              <a:t>入坐标系中</a:t>
            </a:r>
            <a:r>
              <a:rPr lang="zh-CN" altLang="en-US" dirty="0" smtClean="0">
                <a:solidFill>
                  <a:prstClr val="black">
                    <a:lumMod val="65000"/>
                    <a:lumOff val="35000"/>
                  </a:prstClr>
                </a:solidFill>
                <a:latin typeface="+mn-ea"/>
              </a:rPr>
              <a:t>，取</a:t>
            </a:r>
            <a:r>
              <a:rPr lang="zh-CN" altLang="en-US" dirty="0">
                <a:solidFill>
                  <a:prstClr val="black">
                    <a:lumMod val="65000"/>
                    <a:lumOff val="35000"/>
                  </a:prstClr>
                </a:solidFill>
                <a:latin typeface="+mn-ea"/>
              </a:rPr>
              <a:t>图像左上定点为坐标原点，</a:t>
            </a:r>
            <a:r>
              <a:rPr lang="en-US" altLang="zh-CN" dirty="0">
                <a:solidFill>
                  <a:prstClr val="black">
                    <a:lumMod val="65000"/>
                    <a:lumOff val="35000"/>
                  </a:prstClr>
                </a:solidFill>
                <a:latin typeface="+mn-ea"/>
              </a:rPr>
              <a:t>x </a:t>
            </a:r>
            <a:r>
              <a:rPr lang="zh-CN" altLang="en-US" dirty="0">
                <a:solidFill>
                  <a:prstClr val="black">
                    <a:lumMod val="65000"/>
                    <a:lumOff val="35000"/>
                  </a:prstClr>
                </a:solidFill>
                <a:latin typeface="+mn-ea"/>
              </a:rPr>
              <a:t>轴向右</a:t>
            </a:r>
            <a:r>
              <a:rPr lang="zh-CN" altLang="en-US" dirty="0" smtClean="0">
                <a:solidFill>
                  <a:prstClr val="black">
                    <a:lumMod val="65000"/>
                    <a:lumOff val="35000"/>
                  </a:prstClr>
                </a:solidFill>
                <a:latin typeface="+mn-ea"/>
              </a:rPr>
              <a:t>，</a:t>
            </a:r>
            <a:r>
              <a:rPr lang="en-US" altLang="zh-CN" dirty="0" smtClean="0">
                <a:solidFill>
                  <a:prstClr val="black">
                    <a:lumMod val="65000"/>
                    <a:lumOff val="35000"/>
                  </a:prstClr>
                </a:solidFill>
                <a:latin typeface="+mn-ea"/>
              </a:rPr>
              <a:t>y </a:t>
            </a:r>
            <a:r>
              <a:rPr lang="zh-CN" altLang="en-US" dirty="0">
                <a:solidFill>
                  <a:prstClr val="black">
                    <a:lumMod val="65000"/>
                    <a:lumOff val="35000"/>
                  </a:prstClr>
                </a:solidFill>
                <a:latin typeface="+mn-ea"/>
              </a:rPr>
              <a:t>轴向下</a:t>
            </a:r>
            <a:r>
              <a:rPr lang="zh-CN" altLang="en-US" dirty="0" smtClean="0">
                <a:solidFill>
                  <a:prstClr val="black">
                    <a:lumMod val="65000"/>
                    <a:lumOff val="35000"/>
                  </a:prstClr>
                </a:solidFill>
                <a:latin typeface="+mn-ea"/>
              </a:rPr>
              <a:t>，。</a:t>
            </a:r>
            <a:r>
              <a:rPr lang="zh-CN" altLang="en-US" dirty="0">
                <a:solidFill>
                  <a:prstClr val="black">
                    <a:lumMod val="65000"/>
                    <a:lumOff val="35000"/>
                  </a:prstClr>
                </a:solidFill>
                <a:latin typeface="+mn-ea"/>
              </a:rPr>
              <a:t>这样我们可将一幅图像定义为一个二维函数 </a:t>
            </a:r>
            <a:r>
              <a:rPr lang="en-US" altLang="zh-CN" dirty="0">
                <a:solidFill>
                  <a:prstClr val="black">
                    <a:lumMod val="65000"/>
                    <a:lumOff val="35000"/>
                  </a:prstClr>
                </a:solidFill>
                <a:latin typeface="+mn-ea"/>
              </a:rPr>
              <a:t>f(x</a:t>
            </a:r>
            <a:r>
              <a:rPr lang="zh-CN" altLang="en-US" dirty="0">
                <a:solidFill>
                  <a:prstClr val="black">
                    <a:lumMod val="65000"/>
                    <a:lumOff val="35000"/>
                  </a:prstClr>
                </a:solidFill>
                <a:latin typeface="+mn-ea"/>
              </a:rPr>
              <a:t>，</a:t>
            </a:r>
            <a:r>
              <a:rPr lang="en-US" altLang="zh-CN" dirty="0">
                <a:solidFill>
                  <a:prstClr val="black">
                    <a:lumMod val="65000"/>
                    <a:lumOff val="35000"/>
                  </a:prstClr>
                </a:solidFill>
                <a:latin typeface="+mn-ea"/>
              </a:rPr>
              <a:t>y)</a:t>
            </a:r>
            <a:r>
              <a:rPr lang="zh-CN" altLang="en-US" dirty="0">
                <a:solidFill>
                  <a:prstClr val="black">
                    <a:lumMod val="65000"/>
                    <a:lumOff val="35000"/>
                  </a:prstClr>
                </a:solidFill>
                <a:latin typeface="+mn-ea"/>
              </a:rPr>
              <a:t>，图像中的每个像素就可以用 </a:t>
            </a:r>
            <a:r>
              <a:rPr lang="en-US" altLang="zh-CN" dirty="0">
                <a:solidFill>
                  <a:prstClr val="black">
                    <a:lumMod val="65000"/>
                    <a:lumOff val="35000"/>
                  </a:prstClr>
                </a:solidFill>
                <a:latin typeface="+mn-ea"/>
              </a:rPr>
              <a:t>(x</a:t>
            </a:r>
            <a:r>
              <a:rPr lang="zh-CN" altLang="en-US" dirty="0">
                <a:solidFill>
                  <a:prstClr val="black">
                    <a:lumMod val="65000"/>
                    <a:lumOff val="35000"/>
                  </a:prstClr>
                </a:solidFill>
                <a:latin typeface="+mn-ea"/>
              </a:rPr>
              <a:t>，</a:t>
            </a:r>
            <a:r>
              <a:rPr lang="en-US" altLang="zh-CN" dirty="0">
                <a:solidFill>
                  <a:prstClr val="black">
                    <a:lumMod val="65000"/>
                    <a:lumOff val="35000"/>
                  </a:prstClr>
                </a:solidFill>
                <a:latin typeface="+mn-ea"/>
              </a:rPr>
              <a:t>y) </a:t>
            </a:r>
            <a:r>
              <a:rPr lang="zh-CN" altLang="en-US" dirty="0">
                <a:solidFill>
                  <a:prstClr val="black">
                    <a:lumMod val="65000"/>
                    <a:lumOff val="35000"/>
                  </a:prstClr>
                </a:solidFill>
                <a:latin typeface="+mn-ea"/>
              </a:rPr>
              <a:t>坐标</a:t>
            </a:r>
            <a:r>
              <a:rPr lang="zh-CN" altLang="en-US" dirty="0" smtClean="0">
                <a:solidFill>
                  <a:prstClr val="black">
                    <a:lumMod val="65000"/>
                    <a:lumOff val="35000"/>
                  </a:prstClr>
                </a:solidFill>
                <a:latin typeface="+mn-ea"/>
              </a:rPr>
              <a:t>表示</a:t>
            </a:r>
            <a:endParaRPr lang="zh-CN" altLang="en-US" dirty="0">
              <a:solidFill>
                <a:prstClr val="black">
                  <a:lumMod val="65000"/>
                  <a:lumOff val="35000"/>
                </a:prstClr>
              </a:solidFill>
              <a:latin typeface="+mn-ea"/>
            </a:endParaRPr>
          </a:p>
        </p:txBody>
      </p:sp>
      <p:sp>
        <p:nvSpPr>
          <p:cNvPr id="56" name="文本框 55"/>
          <p:cNvSpPr txBox="1"/>
          <p:nvPr/>
        </p:nvSpPr>
        <p:spPr>
          <a:xfrm>
            <a:off x="811509" y="608601"/>
            <a:ext cx="1620958" cy="523220"/>
          </a:xfrm>
          <a:prstGeom prst="rect">
            <a:avLst/>
          </a:prstGeom>
          <a:noFill/>
        </p:spPr>
        <p:txBody>
          <a:bodyPr wrap="none" rtlCol="0">
            <a:spAutoFit/>
          </a:bodyPr>
          <a:lstStyle/>
          <a:p>
            <a:pPr algn="ctr"/>
            <a:r>
              <a:rPr lang="zh-CN" altLang="en-US" sz="2800" b="1" dirty="0" smtClean="0">
                <a:solidFill>
                  <a:srgbClr val="9BD4CC"/>
                </a:solidFill>
                <a:latin typeface="Agency FB" panose="020B0503020202020204" pitchFamily="34" charset="0"/>
                <a:cs typeface="Arial" panose="020B0604020202020204" pitchFamily="34" charset="0"/>
              </a:rPr>
              <a:t>原理概括</a:t>
            </a:r>
            <a:endParaRPr lang="zh-CN" altLang="en-US" sz="2800" b="1" dirty="0">
              <a:solidFill>
                <a:srgbClr val="9BD4CC"/>
              </a:solidFill>
              <a:latin typeface="Agency FB" panose="020B0503020202020204" pitchFamily="34" charset="0"/>
              <a:cs typeface="Arial" panose="020B0604020202020204" pitchFamily="34" charset="0"/>
            </a:endParaRPr>
          </a:p>
        </p:txBody>
      </p:sp>
    </p:spTree>
    <p:extLst>
      <p:ext uri="{BB962C8B-B14F-4D97-AF65-F5344CB8AC3E}">
        <p14:creationId xmlns:p14="http://schemas.microsoft.com/office/powerpoint/2010/main" val="2435170516"/>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500" fill="hold"/>
                                        <p:tgtEl>
                                          <p:spTgt spid="69"/>
                                        </p:tgtEl>
                                        <p:attrNameLst>
                                          <p:attrName>ppt_w</p:attrName>
                                        </p:attrNameLst>
                                      </p:cBhvr>
                                      <p:tavLst>
                                        <p:tav tm="0">
                                          <p:val>
                                            <p:fltVal val="0"/>
                                          </p:val>
                                        </p:tav>
                                        <p:tav tm="100000">
                                          <p:val>
                                            <p:strVal val="#ppt_w"/>
                                          </p:val>
                                        </p:tav>
                                      </p:tavLst>
                                    </p:anim>
                                    <p:anim calcmode="lin" valueType="num">
                                      <p:cBhvr>
                                        <p:cTn id="14" dur="500" fill="hold"/>
                                        <p:tgtEl>
                                          <p:spTgt spid="69"/>
                                        </p:tgtEl>
                                        <p:attrNameLst>
                                          <p:attrName>ppt_h</p:attrName>
                                        </p:attrNameLst>
                                      </p:cBhvr>
                                      <p:tavLst>
                                        <p:tav tm="0">
                                          <p:val>
                                            <p:fltVal val="0"/>
                                          </p:val>
                                        </p:tav>
                                        <p:tav tm="100000">
                                          <p:val>
                                            <p:strVal val="#ppt_h"/>
                                          </p:val>
                                        </p:tav>
                                      </p:tavLst>
                                    </p:anim>
                                    <p:animEffect transition="in" filter="fade">
                                      <p:cBhvr>
                                        <p:cTn id="15" dur="500"/>
                                        <p:tgtEl>
                                          <p:spTgt spid="6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500"/>
                                        <p:tgtEl>
                                          <p:spTgt spid="65"/>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500"/>
                                        <p:tgtEl>
                                          <p:spTgt spid="78"/>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up)">
                                      <p:cBhvr>
                                        <p:cTn id="39" dur="500"/>
                                        <p:tgtEl>
                                          <p:spTgt spid="79"/>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down)">
                                      <p:cBhvr>
                                        <p:cTn id="43" dur="500"/>
                                        <p:tgtEl>
                                          <p:spTgt spid="80"/>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wipe(up)">
                                      <p:cBhvr>
                                        <p:cTn id="47" dur="500"/>
                                        <p:tgtEl>
                                          <p:spTgt spid="81"/>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up)">
                                      <p:cBhvr>
                                        <p:cTn id="51" dur="500"/>
                                        <p:tgtEl>
                                          <p:spTgt spid="82"/>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wipe(up)">
                                      <p:cBhvr>
                                        <p:cTn id="55" dur="500"/>
                                        <p:tgtEl>
                                          <p:spTgt spid="83"/>
                                        </p:tgtEl>
                                      </p:cBhvr>
                                    </p:animEffect>
                                  </p:childTnLst>
                                </p:cTn>
                              </p:par>
                            </p:childTnLst>
                          </p:cTn>
                        </p:par>
                        <p:par>
                          <p:cTn id="56" fill="hold">
                            <p:stCondLst>
                              <p:cond delay="5500"/>
                            </p:stCondLst>
                            <p:childTnLst>
                              <p:par>
                                <p:cTn id="57" presetID="22" presetClass="entr" presetSubtype="1" fill="hold" grpId="0" nodeType="afterEffect">
                                  <p:stCondLst>
                                    <p:cond delay="0"/>
                                  </p:stCondLst>
                                  <p:childTnLst>
                                    <p:set>
                                      <p:cBhvr>
                                        <p:cTn id="58" dur="1" fill="hold">
                                          <p:stCondLst>
                                            <p:cond delay="0"/>
                                          </p:stCondLst>
                                        </p:cTn>
                                        <p:tgtEl>
                                          <p:spTgt spid="116"/>
                                        </p:tgtEl>
                                        <p:attrNameLst>
                                          <p:attrName>style.visibility</p:attrName>
                                        </p:attrNameLst>
                                      </p:cBhvr>
                                      <p:to>
                                        <p:strVal val="visible"/>
                                      </p:to>
                                    </p:set>
                                    <p:animEffect transition="in" filter="wipe(up)">
                                      <p:cBhvr>
                                        <p:cTn id="59" dur="500"/>
                                        <p:tgtEl>
                                          <p:spTgt spid="116"/>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136"/>
                                        </p:tgtEl>
                                        <p:attrNameLst>
                                          <p:attrName>style.visibility</p:attrName>
                                        </p:attrNameLst>
                                      </p:cBhvr>
                                      <p:to>
                                        <p:strVal val="visible"/>
                                      </p:to>
                                    </p:set>
                                    <p:animEffect transition="in" filter="wipe(up)">
                                      <p:cBhvr>
                                        <p:cTn id="63" dur="500"/>
                                        <p:tgtEl>
                                          <p:spTgt spid="136"/>
                                        </p:tgtEl>
                                      </p:cBhvr>
                                    </p:animEffect>
                                  </p:childTnLst>
                                </p:cTn>
                              </p:par>
                            </p:childTnLst>
                          </p:cTn>
                        </p:par>
                        <p:par>
                          <p:cTn id="64" fill="hold">
                            <p:stCondLst>
                              <p:cond delay="6500"/>
                            </p:stCondLst>
                            <p:childTnLst>
                              <p:par>
                                <p:cTn id="65" presetID="22" presetClass="entr" presetSubtype="4" fill="hold" nodeType="after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wipe(down)">
                                      <p:cBhvr>
                                        <p:cTn id="67" dur="500"/>
                                        <p:tgtEl>
                                          <p:spTgt spid="137"/>
                                        </p:tgtEl>
                                      </p:cBhvr>
                                    </p:animEffect>
                                  </p:childTnLst>
                                </p:cTn>
                              </p:par>
                            </p:childTnLst>
                          </p:cTn>
                        </p:par>
                        <p:par>
                          <p:cTn id="68" fill="hold">
                            <p:stCondLst>
                              <p:cond delay="7000"/>
                            </p:stCondLst>
                            <p:childTnLst>
                              <p:par>
                                <p:cTn id="69" presetID="22" presetClass="entr" presetSubtype="1" fill="hold" grpId="0" nodeType="afterEffect">
                                  <p:stCondLst>
                                    <p:cond delay="0"/>
                                  </p:stCondLst>
                                  <p:childTnLst>
                                    <p:set>
                                      <p:cBhvr>
                                        <p:cTn id="70" dur="1" fill="hold">
                                          <p:stCondLst>
                                            <p:cond delay="0"/>
                                          </p:stCondLst>
                                        </p:cTn>
                                        <p:tgtEl>
                                          <p:spTgt spid="138"/>
                                        </p:tgtEl>
                                        <p:attrNameLst>
                                          <p:attrName>style.visibility</p:attrName>
                                        </p:attrNameLst>
                                      </p:cBhvr>
                                      <p:to>
                                        <p:strVal val="visible"/>
                                      </p:to>
                                    </p:set>
                                    <p:animEffect transition="in" filter="wipe(up)">
                                      <p:cBhvr>
                                        <p:cTn id="71" dur="500"/>
                                        <p:tgtEl>
                                          <p:spTgt spid="138"/>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139"/>
                                        </p:tgtEl>
                                        <p:attrNameLst>
                                          <p:attrName>style.visibility</p:attrName>
                                        </p:attrNameLst>
                                      </p:cBhvr>
                                      <p:to>
                                        <p:strVal val="visible"/>
                                      </p:to>
                                    </p:set>
                                    <p:animEffect transition="in" filter="wipe(up)">
                                      <p:cBhvr>
                                        <p:cTn id="75" dur="500"/>
                                        <p:tgtEl>
                                          <p:spTgt spid="139"/>
                                        </p:tgtEl>
                                      </p:cBhvr>
                                    </p:animEffect>
                                  </p:childTnLst>
                                </p:cTn>
                              </p:par>
                            </p:childTnLst>
                          </p:cTn>
                        </p:par>
                        <p:par>
                          <p:cTn id="76" fill="hold">
                            <p:stCondLst>
                              <p:cond delay="8000"/>
                            </p:stCondLst>
                            <p:childTnLst>
                              <p:par>
                                <p:cTn id="77" presetID="22" presetClass="entr" presetSubtype="1"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up)">
                                      <p:cBhvr>
                                        <p:cTn id="7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1" grpId="0"/>
      <p:bldP spid="82" grpId="0"/>
      <p:bldP spid="116" grpId="0"/>
      <p:bldP spid="136" grpId="0"/>
      <p:bldP spid="138" grpId="0"/>
      <p:bldP spid="139"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5</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id="{15C51913-EA8B-4720-A526-9FB0720F8980}"/>
              </a:ext>
            </a:extLst>
          </p:cNvPr>
          <p:cNvSpPr>
            <a:spLocks noChangeArrowheads="1"/>
          </p:cNvSpPr>
          <p:nvPr/>
        </p:nvSpPr>
        <p:spPr bwMode="auto">
          <a:xfrm>
            <a:off x="5388867" y="4893071"/>
            <a:ext cx="1779974" cy="561692"/>
          </a:xfrm>
          <a:prstGeom prst="rect">
            <a:avLst/>
          </a:prstGeom>
          <a:noFill/>
          <a:ln w="9525">
            <a:noFill/>
            <a:miter lim="800000"/>
            <a:headEnd/>
            <a:tailEnd/>
          </a:ln>
        </p:spPr>
        <p:txBody>
          <a:bodyPr wrap="none" lIns="68580" tIns="34290" rIns="68580" bIns="34290">
            <a:spAutoFit/>
          </a:bodyPr>
          <a:lstStyle/>
          <a:p>
            <a:pPr lvl="0"/>
            <a:r>
              <a:rPr lang="zh-CN" altLang="en-US" sz="3200" b="1" dirty="0">
                <a:solidFill>
                  <a:srgbClr val="436982"/>
                </a:solidFill>
                <a:latin typeface="微软雅黑" pitchFamily="34" charset="-122"/>
                <a:ea typeface="微软雅黑" pitchFamily="34" charset="-122"/>
              </a:rPr>
              <a:t>工作安排</a:t>
            </a:r>
            <a:endParaRPr lang="zh-CN" altLang="zh-CN" sz="3200" b="1" dirty="0">
              <a:solidFill>
                <a:srgbClr val="436982"/>
              </a:solidFill>
              <a:latin typeface="微软雅黑" pitchFamily="34" charset="-122"/>
              <a:ea typeface="微软雅黑" pitchFamily="34" charset="-122"/>
            </a:endParaRPr>
          </a:p>
        </p:txBody>
      </p:sp>
      <p:sp>
        <p:nvSpPr>
          <p:cNvPr id="22" name="椭圆 21">
            <a:extLst>
              <a:ext uri="{FF2B5EF4-FFF2-40B4-BE49-F238E27FC236}">
                <a16:creationId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583367"/>
      </p:ext>
    </p:extLst>
  </p:cSld>
  <p:clrMapOvr>
    <a:masterClrMapping/>
  </p:clrMapOvr>
  <mc:AlternateContent xmlns:mc="http://schemas.openxmlformats.org/markup-compatibility/2006">
    <mc:Choice xmlns:p14="http://schemas.microsoft.com/office/powerpoint/2010/main" Requires="p14">
      <p:transition p14:dur="0" advTm="6000"/>
    </mc:Choice>
    <mc:Fallback>
      <p:transition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Block Arc 5"/>
          <p:cNvSpPr/>
          <p:nvPr/>
        </p:nvSpPr>
        <p:spPr>
          <a:xfrm>
            <a:off x="152089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sp>
        <p:nvSpPr>
          <p:cNvPr id="37" name="Block Arc 26"/>
          <p:cNvSpPr/>
          <p:nvPr/>
        </p:nvSpPr>
        <p:spPr>
          <a:xfrm flipV="1">
            <a:off x="274320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sp>
        <p:nvSpPr>
          <p:cNvPr id="38" name="Block Arc 27"/>
          <p:cNvSpPr/>
          <p:nvPr/>
        </p:nvSpPr>
        <p:spPr>
          <a:xfrm>
            <a:off x="396551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39" name="Block Arc 28"/>
          <p:cNvSpPr/>
          <p:nvPr/>
        </p:nvSpPr>
        <p:spPr>
          <a:xfrm flipV="1">
            <a:off x="518782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0" name="Block Arc 29"/>
          <p:cNvSpPr/>
          <p:nvPr/>
        </p:nvSpPr>
        <p:spPr>
          <a:xfrm>
            <a:off x="641013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6" name="Block Arc 30"/>
          <p:cNvSpPr/>
          <p:nvPr/>
        </p:nvSpPr>
        <p:spPr>
          <a:xfrm flipV="1">
            <a:off x="763244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7" name="Block Arc 32"/>
          <p:cNvSpPr/>
          <p:nvPr/>
        </p:nvSpPr>
        <p:spPr>
          <a:xfrm>
            <a:off x="885475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grpSp>
        <p:nvGrpSpPr>
          <p:cNvPr id="48" name="Group 22"/>
          <p:cNvGrpSpPr/>
          <p:nvPr/>
        </p:nvGrpSpPr>
        <p:grpSpPr>
          <a:xfrm>
            <a:off x="1520890" y="2674905"/>
            <a:ext cx="400051" cy="2227295"/>
            <a:chOff x="3041780" y="7737410"/>
            <a:chExt cx="800101" cy="4454590"/>
          </a:xfrm>
        </p:grpSpPr>
        <p:sp>
          <p:nvSpPr>
            <p:cNvPr id="49" name="Rectangle 9"/>
            <p:cNvSpPr/>
            <p:nvPr/>
          </p:nvSpPr>
          <p:spPr>
            <a:xfrm>
              <a:off x="3041781" y="7737410"/>
              <a:ext cx="800100" cy="405454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50" name="Oval 12"/>
            <p:cNvSpPr/>
            <p:nvPr/>
          </p:nvSpPr>
          <p:spPr>
            <a:xfrm>
              <a:off x="3041780" y="11391899"/>
              <a:ext cx="800101" cy="800101"/>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grpSp>
      <p:sp>
        <p:nvSpPr>
          <p:cNvPr id="57" name="TextBox 14"/>
          <p:cNvSpPr txBox="1"/>
          <p:nvPr/>
        </p:nvSpPr>
        <p:spPr>
          <a:xfrm>
            <a:off x="1861158" y="4525188"/>
            <a:ext cx="800219" cy="276999"/>
          </a:xfrm>
          <a:prstGeom prst="rect">
            <a:avLst/>
          </a:prstGeom>
          <a:noFill/>
        </p:spPr>
        <p:txBody>
          <a:bodyPr wrap="none" rtlCol="0">
            <a:spAutoFit/>
          </a:bodyPr>
          <a:lstStyle/>
          <a:p>
            <a:pPr algn="ctr"/>
            <a:r>
              <a:rPr lang="zh-CN" altLang="en-US" sz="1200" dirty="0">
                <a:solidFill>
                  <a:srgbClr val="2EB0A2"/>
                </a:solidFill>
                <a:cs typeface="+mn-ea"/>
                <a:sym typeface="+mn-lt"/>
              </a:rPr>
              <a:t>确定需求</a:t>
            </a:r>
            <a:endParaRPr lang="tr-TR" sz="1200" dirty="0">
              <a:solidFill>
                <a:srgbClr val="2EB0A2"/>
              </a:solidFill>
              <a:cs typeface="+mn-ea"/>
              <a:sym typeface="+mn-lt"/>
            </a:endParaRPr>
          </a:p>
        </p:txBody>
      </p:sp>
      <p:grpSp>
        <p:nvGrpSpPr>
          <p:cNvPr id="58" name="Group 45"/>
          <p:cNvGrpSpPr/>
          <p:nvPr/>
        </p:nvGrpSpPr>
        <p:grpSpPr>
          <a:xfrm>
            <a:off x="10075250" y="2674905"/>
            <a:ext cx="400051" cy="2227295"/>
            <a:chOff x="3041780" y="7737410"/>
            <a:chExt cx="800101" cy="4454590"/>
          </a:xfrm>
          <a:solidFill>
            <a:srgbClr val="2EB0A2"/>
          </a:solidFill>
        </p:grpSpPr>
        <p:sp>
          <p:nvSpPr>
            <p:cNvPr id="59" name="Rectangle 46"/>
            <p:cNvSpPr/>
            <p:nvPr/>
          </p:nvSpPr>
          <p:spPr>
            <a:xfrm>
              <a:off x="3041781" y="7737410"/>
              <a:ext cx="800100" cy="405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60" name="Oval 47"/>
            <p:cNvSpPr/>
            <p:nvPr/>
          </p:nvSpPr>
          <p:spPr>
            <a:xfrm>
              <a:off x="3041780" y="11391899"/>
              <a:ext cx="800101" cy="800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grpSp>
      <p:sp>
        <p:nvSpPr>
          <p:cNvPr id="61" name="TextBox 49"/>
          <p:cNvSpPr txBox="1"/>
          <p:nvPr/>
        </p:nvSpPr>
        <p:spPr>
          <a:xfrm>
            <a:off x="9530552" y="4525188"/>
            <a:ext cx="479618" cy="276999"/>
          </a:xfrm>
          <a:prstGeom prst="rect">
            <a:avLst/>
          </a:prstGeom>
          <a:noFill/>
        </p:spPr>
        <p:txBody>
          <a:bodyPr wrap="none" rtlCol="0">
            <a:spAutoFit/>
          </a:bodyPr>
          <a:lstStyle/>
          <a:p>
            <a:pPr algn="ctr"/>
            <a:r>
              <a:rPr lang="tr-TR" sz="1200">
                <a:solidFill>
                  <a:srgbClr val="2EB0A2"/>
                </a:solidFill>
                <a:cs typeface="+mn-ea"/>
                <a:sym typeface="+mn-lt"/>
              </a:rPr>
              <a:t>END</a:t>
            </a:r>
          </a:p>
        </p:txBody>
      </p:sp>
      <p:sp>
        <p:nvSpPr>
          <p:cNvPr id="62" name="TextBox 24"/>
          <p:cNvSpPr txBox="1"/>
          <p:nvPr/>
        </p:nvSpPr>
        <p:spPr>
          <a:xfrm>
            <a:off x="1839277" y="2884287"/>
            <a:ext cx="902113" cy="400110"/>
          </a:xfrm>
          <a:prstGeom prst="rect">
            <a:avLst/>
          </a:prstGeom>
          <a:noFill/>
        </p:spPr>
        <p:txBody>
          <a:bodyPr wrap="square" rtlCol="0">
            <a:spAutoFit/>
          </a:bodyPr>
          <a:lstStyle/>
          <a:p>
            <a:pPr algn="ctr"/>
            <a:r>
              <a:rPr lang="zh-CN" altLang="en-US" sz="1000" b="1" dirty="0" smtClean="0">
                <a:solidFill>
                  <a:srgbClr val="00B0F0"/>
                </a:solidFill>
                <a:cs typeface="+mn-ea"/>
                <a:sym typeface="+mn-lt"/>
              </a:rPr>
              <a:t>设计界面与产品逻辑</a:t>
            </a:r>
            <a:endParaRPr lang="tr-TR" sz="1000" b="1" dirty="0">
              <a:solidFill>
                <a:srgbClr val="00B0F0"/>
              </a:solidFill>
              <a:cs typeface="+mn-ea"/>
              <a:sym typeface="+mn-lt"/>
            </a:endParaRPr>
          </a:p>
        </p:txBody>
      </p:sp>
      <p:sp>
        <p:nvSpPr>
          <p:cNvPr id="63" name="TextBox 51"/>
          <p:cNvSpPr txBox="1"/>
          <p:nvPr/>
        </p:nvSpPr>
        <p:spPr>
          <a:xfrm>
            <a:off x="3086178" y="1995325"/>
            <a:ext cx="954107" cy="400110"/>
          </a:xfrm>
          <a:prstGeom prst="rect">
            <a:avLst/>
          </a:prstGeom>
          <a:noFill/>
        </p:spPr>
        <p:txBody>
          <a:bodyPr wrap="none" rtlCol="0">
            <a:spAutoFit/>
          </a:bodyPr>
          <a:lstStyle/>
          <a:p>
            <a:pPr algn="ctr"/>
            <a:r>
              <a:rPr lang="zh-CN" altLang="en-US" sz="1000" b="1" dirty="0" smtClean="0">
                <a:solidFill>
                  <a:srgbClr val="2C6A80"/>
                </a:solidFill>
                <a:cs typeface="+mn-ea"/>
                <a:sym typeface="+mn-lt"/>
              </a:rPr>
              <a:t>获取图像特征</a:t>
            </a:r>
            <a:endParaRPr lang="en-US" altLang="zh-CN" sz="1000" b="1" dirty="0" smtClean="0">
              <a:solidFill>
                <a:srgbClr val="2C6A80"/>
              </a:solidFill>
              <a:cs typeface="+mn-ea"/>
              <a:sym typeface="+mn-lt"/>
            </a:endParaRPr>
          </a:p>
          <a:p>
            <a:pPr algn="ctr"/>
            <a:r>
              <a:rPr lang="zh-CN" altLang="en-US" sz="1000" b="1" dirty="0" smtClean="0">
                <a:solidFill>
                  <a:srgbClr val="2C6A80"/>
                </a:solidFill>
                <a:cs typeface="+mn-ea"/>
                <a:sym typeface="+mn-lt"/>
              </a:rPr>
              <a:t>的算法的实现</a:t>
            </a:r>
            <a:endParaRPr lang="tr-TR" sz="1000" b="1" dirty="0">
              <a:solidFill>
                <a:srgbClr val="2C6A80"/>
              </a:solidFill>
              <a:cs typeface="+mn-ea"/>
              <a:sym typeface="+mn-lt"/>
            </a:endParaRPr>
          </a:p>
        </p:txBody>
      </p:sp>
      <p:sp>
        <p:nvSpPr>
          <p:cNvPr id="64" name="TextBox 52"/>
          <p:cNvSpPr txBox="1"/>
          <p:nvPr/>
        </p:nvSpPr>
        <p:spPr>
          <a:xfrm>
            <a:off x="5457826" y="2005718"/>
            <a:ext cx="1082348" cy="400110"/>
          </a:xfrm>
          <a:prstGeom prst="rect">
            <a:avLst/>
          </a:prstGeom>
          <a:noFill/>
        </p:spPr>
        <p:txBody>
          <a:bodyPr wrap="none" rtlCol="0">
            <a:spAutoFit/>
          </a:bodyPr>
          <a:lstStyle/>
          <a:p>
            <a:pPr algn="ctr"/>
            <a:r>
              <a:rPr lang="zh-CN" altLang="en-US" sz="1000" b="1" dirty="0">
                <a:solidFill>
                  <a:srgbClr val="2C6A80"/>
                </a:solidFill>
                <a:cs typeface="+mn-ea"/>
                <a:sym typeface="+mn-lt"/>
              </a:rPr>
              <a:t>皮卡</a:t>
            </a:r>
            <a:r>
              <a:rPr lang="zh-CN" altLang="en-US" sz="1000" b="1" dirty="0" smtClean="0">
                <a:solidFill>
                  <a:srgbClr val="2C6A80"/>
                </a:solidFill>
                <a:cs typeface="+mn-ea"/>
                <a:sym typeface="+mn-lt"/>
              </a:rPr>
              <a:t>丘计算器的</a:t>
            </a:r>
            <a:endParaRPr lang="en-US" altLang="zh-CN" sz="1000" b="1" dirty="0" smtClean="0">
              <a:solidFill>
                <a:srgbClr val="2C6A80"/>
              </a:solidFill>
              <a:cs typeface="+mn-ea"/>
              <a:sym typeface="+mn-lt"/>
            </a:endParaRPr>
          </a:p>
          <a:p>
            <a:pPr algn="ctr"/>
            <a:r>
              <a:rPr lang="zh-CN" altLang="en-US" sz="1000" b="1" dirty="0">
                <a:solidFill>
                  <a:srgbClr val="2C6A80"/>
                </a:solidFill>
                <a:cs typeface="+mn-ea"/>
                <a:sym typeface="+mn-lt"/>
              </a:rPr>
              <a:t>界面</a:t>
            </a:r>
            <a:r>
              <a:rPr lang="zh-CN" altLang="en-US" sz="1000" b="1" dirty="0" smtClean="0">
                <a:solidFill>
                  <a:srgbClr val="2C6A80"/>
                </a:solidFill>
                <a:cs typeface="+mn-ea"/>
                <a:sym typeface="+mn-lt"/>
              </a:rPr>
              <a:t>样式的实现</a:t>
            </a:r>
            <a:endParaRPr lang="tr-TR" sz="1000" b="1" dirty="0">
              <a:solidFill>
                <a:srgbClr val="2C6A80"/>
              </a:solidFill>
              <a:cs typeface="+mn-ea"/>
              <a:sym typeface="+mn-lt"/>
            </a:endParaRPr>
          </a:p>
        </p:txBody>
      </p:sp>
      <p:sp>
        <p:nvSpPr>
          <p:cNvPr id="65" name="TextBox 53"/>
          <p:cNvSpPr txBox="1"/>
          <p:nvPr/>
        </p:nvSpPr>
        <p:spPr>
          <a:xfrm>
            <a:off x="7966566" y="1927993"/>
            <a:ext cx="954107" cy="553998"/>
          </a:xfrm>
          <a:prstGeom prst="rect">
            <a:avLst/>
          </a:prstGeom>
          <a:noFill/>
        </p:spPr>
        <p:txBody>
          <a:bodyPr wrap="none" rtlCol="0">
            <a:spAutoFit/>
          </a:bodyPr>
          <a:lstStyle/>
          <a:p>
            <a:pPr algn="ctr"/>
            <a:r>
              <a:rPr lang="zh-CN" altLang="en-US" sz="1000" b="1" dirty="0">
                <a:solidFill>
                  <a:srgbClr val="2C6A80"/>
                </a:solidFill>
                <a:cs typeface="+mn-ea"/>
                <a:sym typeface="+mn-lt"/>
              </a:rPr>
              <a:t>发布</a:t>
            </a:r>
            <a:r>
              <a:rPr lang="zh-CN" altLang="en-US" sz="1000" b="1" dirty="0" smtClean="0">
                <a:solidFill>
                  <a:srgbClr val="2C6A80"/>
                </a:solidFill>
                <a:cs typeface="+mn-ea"/>
                <a:sym typeface="+mn-lt"/>
              </a:rPr>
              <a:t>后</a:t>
            </a:r>
            <a:endParaRPr lang="en-US" altLang="zh-CN" sz="1000" b="1" dirty="0" smtClean="0">
              <a:solidFill>
                <a:srgbClr val="2C6A80"/>
              </a:solidFill>
              <a:cs typeface="+mn-ea"/>
              <a:sym typeface="+mn-lt"/>
            </a:endParaRPr>
          </a:p>
          <a:p>
            <a:pPr algn="ctr"/>
            <a:r>
              <a:rPr lang="zh-CN" altLang="en-US" sz="1000" b="1" dirty="0" smtClean="0">
                <a:solidFill>
                  <a:srgbClr val="2C6A80"/>
                </a:solidFill>
                <a:cs typeface="+mn-ea"/>
                <a:sym typeface="+mn-lt"/>
              </a:rPr>
              <a:t>收集用户反馈</a:t>
            </a:r>
            <a:endParaRPr lang="en-US" altLang="zh-CN" sz="1000" b="1" dirty="0" smtClean="0">
              <a:solidFill>
                <a:srgbClr val="2C6A80"/>
              </a:solidFill>
              <a:cs typeface="+mn-ea"/>
              <a:sym typeface="+mn-lt"/>
            </a:endParaRPr>
          </a:p>
          <a:p>
            <a:pPr algn="ctr"/>
            <a:r>
              <a:rPr lang="zh-CN" altLang="en-US" sz="1000" b="1" dirty="0" smtClean="0">
                <a:solidFill>
                  <a:srgbClr val="2C6A80"/>
                </a:solidFill>
                <a:cs typeface="+mn-ea"/>
                <a:sym typeface="+mn-lt"/>
              </a:rPr>
              <a:t>进行修改</a:t>
            </a:r>
            <a:endParaRPr lang="tr-TR" sz="1000" b="1" dirty="0">
              <a:solidFill>
                <a:srgbClr val="2C6A80"/>
              </a:solidFill>
              <a:cs typeface="+mn-ea"/>
              <a:sym typeface="+mn-lt"/>
            </a:endParaRPr>
          </a:p>
        </p:txBody>
      </p:sp>
      <p:sp>
        <p:nvSpPr>
          <p:cNvPr id="66" name="TextBox 54"/>
          <p:cNvSpPr txBox="1"/>
          <p:nvPr/>
        </p:nvSpPr>
        <p:spPr>
          <a:xfrm>
            <a:off x="4298733" y="2884287"/>
            <a:ext cx="954107" cy="400110"/>
          </a:xfrm>
          <a:prstGeom prst="rect">
            <a:avLst/>
          </a:prstGeom>
          <a:noFill/>
        </p:spPr>
        <p:txBody>
          <a:bodyPr wrap="none" rtlCol="0">
            <a:spAutoFit/>
          </a:bodyPr>
          <a:lstStyle/>
          <a:p>
            <a:pPr algn="ctr"/>
            <a:r>
              <a:rPr lang="zh-CN" altLang="en-US" sz="1000" b="1" dirty="0">
                <a:solidFill>
                  <a:srgbClr val="2F728B"/>
                </a:solidFill>
                <a:cs typeface="+mn-ea"/>
                <a:sym typeface="+mn-lt"/>
              </a:rPr>
              <a:t>调整图像参数</a:t>
            </a:r>
            <a:endParaRPr lang="en-US" altLang="zh-CN" sz="1000" b="1" dirty="0">
              <a:solidFill>
                <a:srgbClr val="2F728B"/>
              </a:solidFill>
              <a:cs typeface="+mn-ea"/>
              <a:sym typeface="+mn-lt"/>
            </a:endParaRPr>
          </a:p>
          <a:p>
            <a:pPr algn="ctr"/>
            <a:r>
              <a:rPr lang="zh-CN" altLang="en-US" sz="1000" b="1" dirty="0" smtClean="0">
                <a:solidFill>
                  <a:srgbClr val="2F728B"/>
                </a:solidFill>
                <a:cs typeface="+mn-ea"/>
                <a:sym typeface="+mn-lt"/>
              </a:rPr>
              <a:t>的算法的实现</a:t>
            </a:r>
            <a:endParaRPr lang="tr-TR" sz="1000" b="1" dirty="0">
              <a:solidFill>
                <a:srgbClr val="2F728B"/>
              </a:solidFill>
              <a:cs typeface="+mn-ea"/>
              <a:sym typeface="+mn-lt"/>
            </a:endParaRPr>
          </a:p>
        </p:txBody>
      </p:sp>
      <p:sp>
        <p:nvSpPr>
          <p:cNvPr id="67" name="TextBox 62"/>
          <p:cNvSpPr txBox="1"/>
          <p:nvPr/>
        </p:nvSpPr>
        <p:spPr>
          <a:xfrm>
            <a:off x="6626834" y="3010832"/>
            <a:ext cx="1210588" cy="400110"/>
          </a:xfrm>
          <a:prstGeom prst="rect">
            <a:avLst/>
          </a:prstGeom>
          <a:noFill/>
        </p:spPr>
        <p:txBody>
          <a:bodyPr wrap="none" rtlCol="0">
            <a:spAutoFit/>
          </a:bodyPr>
          <a:lstStyle/>
          <a:p>
            <a:pPr algn="ctr"/>
            <a:r>
              <a:rPr lang="zh-CN" altLang="en-US" sz="1000" b="1" dirty="0" smtClean="0">
                <a:solidFill>
                  <a:srgbClr val="2EB0A2"/>
                </a:solidFill>
                <a:cs typeface="+mn-ea"/>
                <a:sym typeface="+mn-lt"/>
              </a:rPr>
              <a:t>本地多种图像数据</a:t>
            </a:r>
            <a:endParaRPr lang="en-US" altLang="zh-CN" sz="1000" b="1" dirty="0" smtClean="0">
              <a:solidFill>
                <a:srgbClr val="2EB0A2"/>
              </a:solidFill>
              <a:cs typeface="+mn-ea"/>
              <a:sym typeface="+mn-lt"/>
            </a:endParaRPr>
          </a:p>
          <a:p>
            <a:pPr algn="ctr"/>
            <a:r>
              <a:rPr lang="zh-CN" altLang="en-US" sz="1000" b="1" dirty="0" smtClean="0">
                <a:solidFill>
                  <a:srgbClr val="2EB0A2"/>
                </a:solidFill>
                <a:cs typeface="+mn-ea"/>
                <a:sym typeface="+mn-lt"/>
              </a:rPr>
              <a:t>进行测试</a:t>
            </a:r>
            <a:endParaRPr lang="tr-TR" sz="1000" b="1" dirty="0">
              <a:solidFill>
                <a:srgbClr val="2EB0A2"/>
              </a:solidFill>
              <a:cs typeface="+mn-ea"/>
              <a:sym typeface="+mn-lt"/>
            </a:endParaRPr>
          </a:p>
        </p:txBody>
      </p:sp>
      <p:sp>
        <p:nvSpPr>
          <p:cNvPr id="68" name="TextBox 63"/>
          <p:cNvSpPr txBox="1"/>
          <p:nvPr/>
        </p:nvSpPr>
        <p:spPr>
          <a:xfrm>
            <a:off x="9336389" y="2802365"/>
            <a:ext cx="697627" cy="553998"/>
          </a:xfrm>
          <a:prstGeom prst="rect">
            <a:avLst/>
          </a:prstGeom>
          <a:noFill/>
        </p:spPr>
        <p:txBody>
          <a:bodyPr wrap="none" rtlCol="0">
            <a:spAutoFit/>
          </a:bodyPr>
          <a:lstStyle/>
          <a:p>
            <a:pPr algn="ctr"/>
            <a:r>
              <a:rPr lang="zh-CN" altLang="en-US" sz="1000" b="1" dirty="0" smtClean="0">
                <a:solidFill>
                  <a:srgbClr val="00B0F0"/>
                </a:solidFill>
                <a:cs typeface="+mn-ea"/>
                <a:sym typeface="+mn-lt"/>
              </a:rPr>
              <a:t>定期进行</a:t>
            </a:r>
            <a:endParaRPr lang="en-US" altLang="zh-CN" sz="1000" b="1" dirty="0" smtClean="0">
              <a:solidFill>
                <a:srgbClr val="00B0F0"/>
              </a:solidFill>
              <a:cs typeface="+mn-ea"/>
              <a:sym typeface="+mn-lt"/>
            </a:endParaRPr>
          </a:p>
          <a:p>
            <a:pPr algn="ctr"/>
            <a:r>
              <a:rPr lang="zh-CN" altLang="en-US" sz="1000" b="1" dirty="0" smtClean="0">
                <a:solidFill>
                  <a:srgbClr val="00B0F0"/>
                </a:solidFill>
                <a:cs typeface="+mn-ea"/>
                <a:sym typeface="+mn-lt"/>
              </a:rPr>
              <a:t>项目更新</a:t>
            </a:r>
            <a:endParaRPr lang="en-US" altLang="zh-CN" sz="1000" b="1" dirty="0" smtClean="0">
              <a:solidFill>
                <a:srgbClr val="00B0F0"/>
              </a:solidFill>
              <a:cs typeface="+mn-ea"/>
              <a:sym typeface="+mn-lt"/>
            </a:endParaRPr>
          </a:p>
          <a:p>
            <a:pPr algn="ctr"/>
            <a:r>
              <a:rPr lang="zh-CN" altLang="en-US" sz="1000" b="1" dirty="0" smtClean="0">
                <a:solidFill>
                  <a:srgbClr val="00B0F0"/>
                </a:solidFill>
                <a:cs typeface="+mn-ea"/>
                <a:sym typeface="+mn-lt"/>
              </a:rPr>
              <a:t>与维护</a:t>
            </a:r>
            <a:endParaRPr lang="tr-TR" sz="1000" b="1" dirty="0">
              <a:solidFill>
                <a:srgbClr val="00B0F0"/>
              </a:solidFill>
              <a:cs typeface="+mn-ea"/>
              <a:sym typeface="+mn-lt"/>
            </a:endParaRPr>
          </a:p>
        </p:txBody>
      </p:sp>
      <p:sp>
        <p:nvSpPr>
          <p:cNvPr id="69" name="Oval 1"/>
          <p:cNvSpPr/>
          <p:nvPr/>
        </p:nvSpPr>
        <p:spPr>
          <a:xfrm>
            <a:off x="1634599" y="4555995"/>
            <a:ext cx="171451" cy="171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70" name="Oval 37"/>
          <p:cNvSpPr/>
          <p:nvPr/>
        </p:nvSpPr>
        <p:spPr>
          <a:xfrm>
            <a:off x="10189549" y="4555995"/>
            <a:ext cx="171451" cy="171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71" name="Freeform 19"/>
          <p:cNvSpPr>
            <a:spLocks noEditPoints="1"/>
          </p:cNvSpPr>
          <p:nvPr/>
        </p:nvSpPr>
        <p:spPr bwMode="auto">
          <a:xfrm>
            <a:off x="3447373" y="2520027"/>
            <a:ext cx="241865" cy="241865"/>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2" name="Freeform 28"/>
          <p:cNvSpPr>
            <a:spLocks noEditPoints="1"/>
          </p:cNvSpPr>
          <p:nvPr/>
        </p:nvSpPr>
        <p:spPr bwMode="auto">
          <a:xfrm>
            <a:off x="4664727" y="2482725"/>
            <a:ext cx="267134" cy="279167"/>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3" name="Freeform 33"/>
          <p:cNvSpPr>
            <a:spLocks noEditPoints="1"/>
          </p:cNvSpPr>
          <p:nvPr/>
        </p:nvSpPr>
        <p:spPr bwMode="auto">
          <a:xfrm>
            <a:off x="5856011" y="2482725"/>
            <a:ext cx="267134" cy="173276"/>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4" name="Freeform 73"/>
          <p:cNvSpPr>
            <a:spLocks noEditPoints="1"/>
          </p:cNvSpPr>
          <p:nvPr/>
        </p:nvSpPr>
        <p:spPr bwMode="auto">
          <a:xfrm>
            <a:off x="7104504" y="2433991"/>
            <a:ext cx="253898" cy="270744"/>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5" name="Freeform 74"/>
          <p:cNvSpPr>
            <a:spLocks noEditPoints="1"/>
          </p:cNvSpPr>
          <p:nvPr/>
        </p:nvSpPr>
        <p:spPr bwMode="auto">
          <a:xfrm>
            <a:off x="8295370" y="2520027"/>
            <a:ext cx="281574" cy="184106"/>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6" name="Freeform 75"/>
          <p:cNvSpPr>
            <a:spLocks noEditPoints="1"/>
          </p:cNvSpPr>
          <p:nvPr/>
        </p:nvSpPr>
        <p:spPr bwMode="auto">
          <a:xfrm>
            <a:off x="2210917" y="2520450"/>
            <a:ext cx="264727" cy="250288"/>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7" name="Freeform 105"/>
          <p:cNvSpPr>
            <a:spLocks noEditPoints="1"/>
          </p:cNvSpPr>
          <p:nvPr/>
        </p:nvSpPr>
        <p:spPr bwMode="auto">
          <a:xfrm>
            <a:off x="9575702" y="2439406"/>
            <a:ext cx="219002" cy="26472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8" name="矩形 77"/>
          <p:cNvSpPr/>
          <p:nvPr/>
        </p:nvSpPr>
        <p:spPr>
          <a:xfrm>
            <a:off x="1732964" y="5330369"/>
            <a:ext cx="82550" cy="867379"/>
          </a:xfrm>
          <a:prstGeom prst="rect">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1789065" y="5152355"/>
            <a:ext cx="3005951" cy="769441"/>
          </a:xfrm>
          <a:prstGeom prst="rect">
            <a:avLst/>
          </a:prstGeom>
          <a:noFill/>
        </p:spPr>
        <p:txBody>
          <a:bodyPr wrap="none" rtlCol="0">
            <a:spAutoFit/>
          </a:bodyPr>
          <a:lstStyle/>
          <a:p>
            <a:pPr algn="ctr"/>
            <a:r>
              <a:rPr lang="zh-CN" altLang="en-US" sz="4400" b="1" dirty="0" smtClean="0">
                <a:solidFill>
                  <a:srgbClr val="2EB0A2"/>
                </a:solidFill>
                <a:latin typeface="Agency FB" panose="020B0503020202020204" pitchFamily="34" charset="0"/>
                <a:cs typeface="Arial" panose="020B0604020202020204" pitchFamily="34" charset="0"/>
              </a:rPr>
              <a:t>产品流程图</a:t>
            </a:r>
            <a:endParaRPr lang="zh-CN" altLang="en-US" sz="4400" b="1" dirty="0">
              <a:solidFill>
                <a:srgbClr val="2EB0A2"/>
              </a:solidFill>
              <a:latin typeface="Agency FB" panose="020B0503020202020204" pitchFamily="34" charset="0"/>
              <a:cs typeface="Arial" panose="020B0604020202020204" pitchFamily="34" charset="0"/>
            </a:endParaRPr>
          </a:p>
        </p:txBody>
      </p:sp>
      <p:sp>
        <p:nvSpPr>
          <p:cNvPr id="80" name="矩形 79"/>
          <p:cNvSpPr/>
          <p:nvPr/>
        </p:nvSpPr>
        <p:spPr>
          <a:xfrm>
            <a:off x="1860547" y="5764059"/>
            <a:ext cx="8654468"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75000"/>
                    <a:lumOff val="25000"/>
                  </a:schemeClr>
                </a:solidFill>
              </a:rPr>
              <a:t>By faith I mean a vision of good one cherishes and the enthusiasm that pushes one to seek its fulfillment regardless of obstacles. By faith I mean a vision of good one cherishes and the enthusiasm that pushes one to</a:t>
            </a:r>
          </a:p>
        </p:txBody>
      </p:sp>
      <p:grpSp>
        <p:nvGrpSpPr>
          <p:cNvPr id="51" name="组合 50">
            <a:extLst>
              <a:ext uri="{FF2B5EF4-FFF2-40B4-BE49-F238E27FC236}">
                <a16:creationId xmlns:a16="http://schemas.microsoft.com/office/drawing/2014/main" id="{13831A40-A404-40F9-AE18-7EA7564A143B}"/>
              </a:ext>
            </a:extLst>
          </p:cNvPr>
          <p:cNvGrpSpPr/>
          <p:nvPr/>
        </p:nvGrpSpPr>
        <p:grpSpPr>
          <a:xfrm rot="2837432">
            <a:off x="-1598404" y="-759951"/>
            <a:ext cx="4226169" cy="3054144"/>
            <a:chOff x="569602" y="-921225"/>
            <a:chExt cx="11136187" cy="8047838"/>
          </a:xfrm>
        </p:grpSpPr>
        <p:sp>
          <p:nvSpPr>
            <p:cNvPr id="52" name="椭圆 51">
              <a:extLst>
                <a:ext uri="{FF2B5EF4-FFF2-40B4-BE49-F238E27FC236}">
                  <a16:creationId xmlns:a16="http://schemas.microsoft.com/office/drawing/2014/main" id="{F2967EAD-07C9-4D0C-9487-A2B0220CDD5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59F7C66-8322-4B8D-8501-3C686280529A}"/>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E627678D-8D1F-4FD3-BA79-ACCAC432AD3B}"/>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12437F27-C09E-4E8B-BA13-DECCCFD2905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59C7D15F-13A9-43B8-B822-74ACD64C17CC}"/>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3036DB5F-A39B-4D6E-A68F-646A6B8EADCD}"/>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DA292CF4-6E1F-4E40-B224-A7A9598F72E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C282BC87-B31B-4BAC-BA26-6F1AB50A756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514AC98D-721E-40FD-B442-DD20562AA433}"/>
              </a:ext>
            </a:extLst>
          </p:cNvPr>
          <p:cNvGrpSpPr/>
          <p:nvPr/>
        </p:nvGrpSpPr>
        <p:grpSpPr>
          <a:xfrm rot="6604501">
            <a:off x="8773714" y="5143094"/>
            <a:ext cx="4623511" cy="3341293"/>
            <a:chOff x="569602" y="-921225"/>
            <a:chExt cx="11136187" cy="8047838"/>
          </a:xfrm>
        </p:grpSpPr>
        <p:sp>
          <p:nvSpPr>
            <p:cNvPr id="85" name="椭圆 84">
              <a:extLst>
                <a:ext uri="{FF2B5EF4-FFF2-40B4-BE49-F238E27FC236}">
                  <a16:creationId xmlns:a16="http://schemas.microsoft.com/office/drawing/2014/main" id="{5A920C17-CE0E-4B47-8B24-12C2D44BC3F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3218ACB9-DC5B-4A91-9E47-73E30712E48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15775E15-5263-4604-B8A0-D6C87F42F868}"/>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484B679E-5AD8-431F-A8B1-B1E303C8910F}"/>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1958F020-F952-426E-9D93-C95DF0693D0F}"/>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ADD301C3-152D-4FA9-85FA-E697E2F58E9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B9E21279-7F9B-4FFE-94AF-8855BC7A04C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836C6BA2-D275-4DB8-BA74-32BB56C0D3A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5685418"/>
      </p:ext>
    </p:extLst>
  </p:cSld>
  <p:clrMapOvr>
    <a:masterClrMapping/>
  </p:clrMapOvr>
  <mc:AlternateContent xmlns:mc="http://schemas.openxmlformats.org/markup-compatibility/2006">
    <mc:Choice xmlns:p14="http://schemas.microsoft.com/office/powerpoint/2010/main" Requires="p14">
      <p:transition p14:dur="0" advTm="15000"/>
    </mc:Choice>
    <mc:Fallback>
      <p:transition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up)">
                                      <p:cBhvr>
                                        <p:cTn id="43" dur="500"/>
                                        <p:tgtEl>
                                          <p:spTgt spid="5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 calcmode="lin" valueType="num">
                                      <p:cBhvr>
                                        <p:cTn id="51" dur="500" fill="hold"/>
                                        <p:tgtEl>
                                          <p:spTgt spid="76"/>
                                        </p:tgtEl>
                                        <p:attrNameLst>
                                          <p:attrName>ppt_w</p:attrName>
                                        </p:attrNameLst>
                                      </p:cBhvr>
                                      <p:tavLst>
                                        <p:tav tm="0">
                                          <p:val>
                                            <p:fltVal val="0"/>
                                          </p:val>
                                        </p:tav>
                                        <p:tav tm="100000">
                                          <p:val>
                                            <p:strVal val="#ppt_w"/>
                                          </p:val>
                                        </p:tav>
                                      </p:tavLst>
                                    </p:anim>
                                    <p:anim calcmode="lin" valueType="num">
                                      <p:cBhvr>
                                        <p:cTn id="52" dur="500" fill="hold"/>
                                        <p:tgtEl>
                                          <p:spTgt spid="76"/>
                                        </p:tgtEl>
                                        <p:attrNameLst>
                                          <p:attrName>ppt_h</p:attrName>
                                        </p:attrNameLst>
                                      </p:cBhvr>
                                      <p:tavLst>
                                        <p:tav tm="0">
                                          <p:val>
                                            <p:fltVal val="0"/>
                                          </p:val>
                                        </p:tav>
                                        <p:tav tm="100000">
                                          <p:val>
                                            <p:strVal val="#ppt_h"/>
                                          </p:val>
                                        </p:tav>
                                      </p:tavLst>
                                    </p:anim>
                                    <p:animEffect transition="in" filter="fade">
                                      <p:cBhvr>
                                        <p:cTn id="53" dur="500"/>
                                        <p:tgtEl>
                                          <p:spTgt spid="76"/>
                                        </p:tgtEl>
                                      </p:cBhvr>
                                    </p:animEffect>
                                  </p:childTnLst>
                                </p:cTn>
                              </p:par>
                            </p:childTnLst>
                          </p:cTn>
                        </p:par>
                        <p:par>
                          <p:cTn id="54" fill="hold">
                            <p:stCondLst>
                              <p:cond delay="6000"/>
                            </p:stCondLst>
                            <p:childTnLst>
                              <p:par>
                                <p:cTn id="55" presetID="12" presetClass="entr" presetSubtype="1" fill="hold" grpId="0" nodeType="after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p:tgtEl>
                                          <p:spTgt spid="62"/>
                                        </p:tgtEl>
                                        <p:attrNameLst>
                                          <p:attrName>ppt_y</p:attrName>
                                        </p:attrNameLst>
                                      </p:cBhvr>
                                      <p:tavLst>
                                        <p:tav tm="0">
                                          <p:val>
                                            <p:strVal val="#ppt_y-#ppt_h*1.125000"/>
                                          </p:val>
                                        </p:tav>
                                        <p:tav tm="100000">
                                          <p:val>
                                            <p:strVal val="#ppt_y"/>
                                          </p:val>
                                        </p:tav>
                                      </p:tavLst>
                                    </p:anim>
                                    <p:animEffect transition="in" filter="wipe(down)">
                                      <p:cBhvr>
                                        <p:cTn id="58" dur="500"/>
                                        <p:tgtEl>
                                          <p:spTgt spid="62"/>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p:cTn id="62" dur="500" fill="hold"/>
                                        <p:tgtEl>
                                          <p:spTgt spid="71"/>
                                        </p:tgtEl>
                                        <p:attrNameLst>
                                          <p:attrName>ppt_w</p:attrName>
                                        </p:attrNameLst>
                                      </p:cBhvr>
                                      <p:tavLst>
                                        <p:tav tm="0">
                                          <p:val>
                                            <p:fltVal val="0"/>
                                          </p:val>
                                        </p:tav>
                                        <p:tav tm="100000">
                                          <p:val>
                                            <p:strVal val="#ppt_w"/>
                                          </p:val>
                                        </p:tav>
                                      </p:tavLst>
                                    </p:anim>
                                    <p:anim calcmode="lin" valueType="num">
                                      <p:cBhvr>
                                        <p:cTn id="63" dur="500" fill="hold"/>
                                        <p:tgtEl>
                                          <p:spTgt spid="71"/>
                                        </p:tgtEl>
                                        <p:attrNameLst>
                                          <p:attrName>ppt_h</p:attrName>
                                        </p:attrNameLst>
                                      </p:cBhvr>
                                      <p:tavLst>
                                        <p:tav tm="0">
                                          <p:val>
                                            <p:fltVal val="0"/>
                                          </p:val>
                                        </p:tav>
                                        <p:tav tm="100000">
                                          <p:val>
                                            <p:strVal val="#ppt_h"/>
                                          </p:val>
                                        </p:tav>
                                      </p:tavLst>
                                    </p:anim>
                                    <p:animEffect transition="in" filter="fade">
                                      <p:cBhvr>
                                        <p:cTn id="64" dur="500"/>
                                        <p:tgtEl>
                                          <p:spTgt spid="71"/>
                                        </p:tgtEl>
                                      </p:cBhvr>
                                    </p:animEffect>
                                  </p:childTnLst>
                                </p:cTn>
                              </p:par>
                            </p:childTnLst>
                          </p:cTn>
                        </p:par>
                        <p:par>
                          <p:cTn id="65" fill="hold">
                            <p:stCondLst>
                              <p:cond delay="7000"/>
                            </p:stCondLst>
                            <p:childTnLst>
                              <p:par>
                                <p:cTn id="66" presetID="12" presetClass="entr" presetSubtype="4"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 calcmode="lin" valueType="num">
                                      <p:cBhvr additive="base">
                                        <p:cTn id="68" dur="500"/>
                                        <p:tgtEl>
                                          <p:spTgt spid="63"/>
                                        </p:tgtEl>
                                        <p:attrNameLst>
                                          <p:attrName>ppt_y</p:attrName>
                                        </p:attrNameLst>
                                      </p:cBhvr>
                                      <p:tavLst>
                                        <p:tav tm="0">
                                          <p:val>
                                            <p:strVal val="#ppt_y+#ppt_h*1.125000"/>
                                          </p:val>
                                        </p:tav>
                                        <p:tav tm="100000">
                                          <p:val>
                                            <p:strVal val="#ppt_y"/>
                                          </p:val>
                                        </p:tav>
                                      </p:tavLst>
                                    </p:anim>
                                    <p:animEffect transition="in" filter="wipe(up)">
                                      <p:cBhvr>
                                        <p:cTn id="69" dur="500"/>
                                        <p:tgtEl>
                                          <p:spTgt spid="63"/>
                                        </p:tgtEl>
                                      </p:cBhvr>
                                    </p:animEffect>
                                  </p:childTnLst>
                                </p:cTn>
                              </p:par>
                            </p:childTnLst>
                          </p:cTn>
                        </p:par>
                        <p:par>
                          <p:cTn id="70" fill="hold">
                            <p:stCondLst>
                              <p:cond delay="7500"/>
                            </p:stCondLst>
                            <p:childTnLst>
                              <p:par>
                                <p:cTn id="71" presetID="53" presetClass="entr" presetSubtype="16"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 calcmode="lin" valueType="num">
                                      <p:cBhvr>
                                        <p:cTn id="73" dur="500" fill="hold"/>
                                        <p:tgtEl>
                                          <p:spTgt spid="72"/>
                                        </p:tgtEl>
                                        <p:attrNameLst>
                                          <p:attrName>ppt_w</p:attrName>
                                        </p:attrNameLst>
                                      </p:cBhvr>
                                      <p:tavLst>
                                        <p:tav tm="0">
                                          <p:val>
                                            <p:fltVal val="0"/>
                                          </p:val>
                                        </p:tav>
                                        <p:tav tm="100000">
                                          <p:val>
                                            <p:strVal val="#ppt_w"/>
                                          </p:val>
                                        </p:tav>
                                      </p:tavLst>
                                    </p:anim>
                                    <p:anim calcmode="lin" valueType="num">
                                      <p:cBhvr>
                                        <p:cTn id="74" dur="500" fill="hold"/>
                                        <p:tgtEl>
                                          <p:spTgt spid="72"/>
                                        </p:tgtEl>
                                        <p:attrNameLst>
                                          <p:attrName>ppt_h</p:attrName>
                                        </p:attrNameLst>
                                      </p:cBhvr>
                                      <p:tavLst>
                                        <p:tav tm="0">
                                          <p:val>
                                            <p:fltVal val="0"/>
                                          </p:val>
                                        </p:tav>
                                        <p:tav tm="100000">
                                          <p:val>
                                            <p:strVal val="#ppt_h"/>
                                          </p:val>
                                        </p:tav>
                                      </p:tavLst>
                                    </p:anim>
                                    <p:animEffect transition="in" filter="fade">
                                      <p:cBhvr>
                                        <p:cTn id="75" dur="500"/>
                                        <p:tgtEl>
                                          <p:spTgt spid="72"/>
                                        </p:tgtEl>
                                      </p:cBhvr>
                                    </p:animEffect>
                                  </p:childTnLst>
                                </p:cTn>
                              </p:par>
                            </p:childTnLst>
                          </p:cTn>
                        </p:par>
                        <p:par>
                          <p:cTn id="76" fill="hold">
                            <p:stCondLst>
                              <p:cond delay="8000"/>
                            </p:stCondLst>
                            <p:childTnLst>
                              <p:par>
                                <p:cTn id="77" presetID="12" presetClass="entr" presetSubtype="1" fill="hold" grpId="0" nodeType="afterEffect">
                                  <p:stCondLst>
                                    <p:cond delay="0"/>
                                  </p:stCondLst>
                                  <p:childTnLst>
                                    <p:set>
                                      <p:cBhvr>
                                        <p:cTn id="78" dur="1" fill="hold">
                                          <p:stCondLst>
                                            <p:cond delay="0"/>
                                          </p:stCondLst>
                                        </p:cTn>
                                        <p:tgtEl>
                                          <p:spTgt spid="66"/>
                                        </p:tgtEl>
                                        <p:attrNameLst>
                                          <p:attrName>style.visibility</p:attrName>
                                        </p:attrNameLst>
                                      </p:cBhvr>
                                      <p:to>
                                        <p:strVal val="visible"/>
                                      </p:to>
                                    </p:set>
                                    <p:anim calcmode="lin" valueType="num">
                                      <p:cBhvr additive="base">
                                        <p:cTn id="79" dur="500"/>
                                        <p:tgtEl>
                                          <p:spTgt spid="66"/>
                                        </p:tgtEl>
                                        <p:attrNameLst>
                                          <p:attrName>ppt_y</p:attrName>
                                        </p:attrNameLst>
                                      </p:cBhvr>
                                      <p:tavLst>
                                        <p:tav tm="0">
                                          <p:val>
                                            <p:strVal val="#ppt_y-#ppt_h*1.125000"/>
                                          </p:val>
                                        </p:tav>
                                        <p:tav tm="100000">
                                          <p:val>
                                            <p:strVal val="#ppt_y"/>
                                          </p:val>
                                        </p:tav>
                                      </p:tavLst>
                                    </p:anim>
                                    <p:animEffect transition="in" filter="wipe(down)">
                                      <p:cBhvr>
                                        <p:cTn id="80" dur="500"/>
                                        <p:tgtEl>
                                          <p:spTgt spid="66"/>
                                        </p:tgtEl>
                                      </p:cBhvr>
                                    </p:animEffect>
                                  </p:childTnLst>
                                </p:cTn>
                              </p:par>
                            </p:childTnLst>
                          </p:cTn>
                        </p:par>
                        <p:par>
                          <p:cTn id="81" fill="hold">
                            <p:stCondLst>
                              <p:cond delay="8500"/>
                            </p:stCondLst>
                            <p:childTnLst>
                              <p:par>
                                <p:cTn id="82" presetID="53" presetClass="entr" presetSubtype="16" fill="hold" grpId="0" nodeType="afterEffect">
                                  <p:stCondLst>
                                    <p:cond delay="0"/>
                                  </p:stCondLst>
                                  <p:childTnLst>
                                    <p:set>
                                      <p:cBhvr>
                                        <p:cTn id="83" dur="1" fill="hold">
                                          <p:stCondLst>
                                            <p:cond delay="0"/>
                                          </p:stCondLst>
                                        </p:cTn>
                                        <p:tgtEl>
                                          <p:spTgt spid="73"/>
                                        </p:tgtEl>
                                        <p:attrNameLst>
                                          <p:attrName>style.visibility</p:attrName>
                                        </p:attrNameLst>
                                      </p:cBhvr>
                                      <p:to>
                                        <p:strVal val="visible"/>
                                      </p:to>
                                    </p:set>
                                    <p:anim calcmode="lin" valueType="num">
                                      <p:cBhvr>
                                        <p:cTn id="84" dur="500" fill="hold"/>
                                        <p:tgtEl>
                                          <p:spTgt spid="73"/>
                                        </p:tgtEl>
                                        <p:attrNameLst>
                                          <p:attrName>ppt_w</p:attrName>
                                        </p:attrNameLst>
                                      </p:cBhvr>
                                      <p:tavLst>
                                        <p:tav tm="0">
                                          <p:val>
                                            <p:fltVal val="0"/>
                                          </p:val>
                                        </p:tav>
                                        <p:tav tm="100000">
                                          <p:val>
                                            <p:strVal val="#ppt_w"/>
                                          </p:val>
                                        </p:tav>
                                      </p:tavLst>
                                    </p:anim>
                                    <p:anim calcmode="lin" valueType="num">
                                      <p:cBhvr>
                                        <p:cTn id="85" dur="500" fill="hold"/>
                                        <p:tgtEl>
                                          <p:spTgt spid="73"/>
                                        </p:tgtEl>
                                        <p:attrNameLst>
                                          <p:attrName>ppt_h</p:attrName>
                                        </p:attrNameLst>
                                      </p:cBhvr>
                                      <p:tavLst>
                                        <p:tav tm="0">
                                          <p:val>
                                            <p:fltVal val="0"/>
                                          </p:val>
                                        </p:tav>
                                        <p:tav tm="100000">
                                          <p:val>
                                            <p:strVal val="#ppt_h"/>
                                          </p:val>
                                        </p:tav>
                                      </p:tavLst>
                                    </p:anim>
                                    <p:animEffect transition="in" filter="fade">
                                      <p:cBhvr>
                                        <p:cTn id="86" dur="500"/>
                                        <p:tgtEl>
                                          <p:spTgt spid="73"/>
                                        </p:tgtEl>
                                      </p:cBhvr>
                                    </p:animEffect>
                                  </p:childTnLst>
                                </p:cTn>
                              </p:par>
                            </p:childTnLst>
                          </p:cTn>
                        </p:par>
                        <p:par>
                          <p:cTn id="87" fill="hold">
                            <p:stCondLst>
                              <p:cond delay="9000"/>
                            </p:stCondLst>
                            <p:childTnLst>
                              <p:par>
                                <p:cTn id="88" presetID="12" presetClass="entr" presetSubtype="4" fill="hold" grpId="0" nodeType="afterEffect">
                                  <p:stCondLst>
                                    <p:cond delay="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500"/>
                                        <p:tgtEl>
                                          <p:spTgt spid="64"/>
                                        </p:tgtEl>
                                        <p:attrNameLst>
                                          <p:attrName>ppt_y</p:attrName>
                                        </p:attrNameLst>
                                      </p:cBhvr>
                                      <p:tavLst>
                                        <p:tav tm="0">
                                          <p:val>
                                            <p:strVal val="#ppt_y+#ppt_h*1.125000"/>
                                          </p:val>
                                        </p:tav>
                                        <p:tav tm="100000">
                                          <p:val>
                                            <p:strVal val="#ppt_y"/>
                                          </p:val>
                                        </p:tav>
                                      </p:tavLst>
                                    </p:anim>
                                    <p:animEffect transition="in" filter="wipe(up)">
                                      <p:cBhvr>
                                        <p:cTn id="91" dur="500"/>
                                        <p:tgtEl>
                                          <p:spTgt spid="64"/>
                                        </p:tgtEl>
                                      </p:cBhvr>
                                    </p:animEffect>
                                  </p:childTnLst>
                                </p:cTn>
                              </p:par>
                            </p:childTnLst>
                          </p:cTn>
                        </p:par>
                        <p:par>
                          <p:cTn id="92" fill="hold">
                            <p:stCondLst>
                              <p:cond delay="9500"/>
                            </p:stCondLst>
                            <p:childTnLst>
                              <p:par>
                                <p:cTn id="93" presetID="53" presetClass="entr" presetSubtype="16" fill="hold" grpId="0" nodeType="afterEffect">
                                  <p:stCondLst>
                                    <p:cond delay="0"/>
                                  </p:stCondLst>
                                  <p:childTnLst>
                                    <p:set>
                                      <p:cBhvr>
                                        <p:cTn id="94" dur="1" fill="hold">
                                          <p:stCondLst>
                                            <p:cond delay="0"/>
                                          </p:stCondLst>
                                        </p:cTn>
                                        <p:tgtEl>
                                          <p:spTgt spid="74"/>
                                        </p:tgtEl>
                                        <p:attrNameLst>
                                          <p:attrName>style.visibility</p:attrName>
                                        </p:attrNameLst>
                                      </p:cBhvr>
                                      <p:to>
                                        <p:strVal val="visible"/>
                                      </p:to>
                                    </p:set>
                                    <p:anim calcmode="lin" valueType="num">
                                      <p:cBhvr>
                                        <p:cTn id="95" dur="500" fill="hold"/>
                                        <p:tgtEl>
                                          <p:spTgt spid="74"/>
                                        </p:tgtEl>
                                        <p:attrNameLst>
                                          <p:attrName>ppt_w</p:attrName>
                                        </p:attrNameLst>
                                      </p:cBhvr>
                                      <p:tavLst>
                                        <p:tav tm="0">
                                          <p:val>
                                            <p:fltVal val="0"/>
                                          </p:val>
                                        </p:tav>
                                        <p:tav tm="100000">
                                          <p:val>
                                            <p:strVal val="#ppt_w"/>
                                          </p:val>
                                        </p:tav>
                                      </p:tavLst>
                                    </p:anim>
                                    <p:anim calcmode="lin" valueType="num">
                                      <p:cBhvr>
                                        <p:cTn id="96" dur="500" fill="hold"/>
                                        <p:tgtEl>
                                          <p:spTgt spid="74"/>
                                        </p:tgtEl>
                                        <p:attrNameLst>
                                          <p:attrName>ppt_h</p:attrName>
                                        </p:attrNameLst>
                                      </p:cBhvr>
                                      <p:tavLst>
                                        <p:tav tm="0">
                                          <p:val>
                                            <p:fltVal val="0"/>
                                          </p:val>
                                        </p:tav>
                                        <p:tav tm="100000">
                                          <p:val>
                                            <p:strVal val="#ppt_h"/>
                                          </p:val>
                                        </p:tav>
                                      </p:tavLst>
                                    </p:anim>
                                    <p:animEffect transition="in" filter="fade">
                                      <p:cBhvr>
                                        <p:cTn id="97" dur="500"/>
                                        <p:tgtEl>
                                          <p:spTgt spid="74"/>
                                        </p:tgtEl>
                                      </p:cBhvr>
                                    </p:animEffect>
                                  </p:childTnLst>
                                </p:cTn>
                              </p:par>
                            </p:childTnLst>
                          </p:cTn>
                        </p:par>
                        <p:par>
                          <p:cTn id="98" fill="hold">
                            <p:stCondLst>
                              <p:cond delay="10000"/>
                            </p:stCondLst>
                            <p:childTnLst>
                              <p:par>
                                <p:cTn id="99" presetID="12" presetClass="entr" presetSubtype="1" fill="hold" grpId="0" nodeType="afterEffect">
                                  <p:stCondLst>
                                    <p:cond delay="0"/>
                                  </p:stCondLst>
                                  <p:childTnLst>
                                    <p:set>
                                      <p:cBhvr>
                                        <p:cTn id="100" dur="1" fill="hold">
                                          <p:stCondLst>
                                            <p:cond delay="0"/>
                                          </p:stCondLst>
                                        </p:cTn>
                                        <p:tgtEl>
                                          <p:spTgt spid="67"/>
                                        </p:tgtEl>
                                        <p:attrNameLst>
                                          <p:attrName>style.visibility</p:attrName>
                                        </p:attrNameLst>
                                      </p:cBhvr>
                                      <p:to>
                                        <p:strVal val="visible"/>
                                      </p:to>
                                    </p:set>
                                    <p:anim calcmode="lin" valueType="num">
                                      <p:cBhvr additive="base">
                                        <p:cTn id="101" dur="500"/>
                                        <p:tgtEl>
                                          <p:spTgt spid="67"/>
                                        </p:tgtEl>
                                        <p:attrNameLst>
                                          <p:attrName>ppt_y</p:attrName>
                                        </p:attrNameLst>
                                      </p:cBhvr>
                                      <p:tavLst>
                                        <p:tav tm="0">
                                          <p:val>
                                            <p:strVal val="#ppt_y-#ppt_h*1.125000"/>
                                          </p:val>
                                        </p:tav>
                                        <p:tav tm="100000">
                                          <p:val>
                                            <p:strVal val="#ppt_y"/>
                                          </p:val>
                                        </p:tav>
                                      </p:tavLst>
                                    </p:anim>
                                    <p:animEffect transition="in" filter="wipe(down)">
                                      <p:cBhvr>
                                        <p:cTn id="102" dur="500"/>
                                        <p:tgtEl>
                                          <p:spTgt spid="67"/>
                                        </p:tgtEl>
                                      </p:cBhvr>
                                    </p:animEffect>
                                  </p:childTnLst>
                                </p:cTn>
                              </p:par>
                            </p:childTnLst>
                          </p:cTn>
                        </p:par>
                        <p:par>
                          <p:cTn id="103" fill="hold">
                            <p:stCondLst>
                              <p:cond delay="10500"/>
                            </p:stCondLst>
                            <p:childTnLst>
                              <p:par>
                                <p:cTn id="104" presetID="53" presetClass="entr" presetSubtype="16" fill="hold" grpId="0" nodeType="afterEffect">
                                  <p:stCondLst>
                                    <p:cond delay="0"/>
                                  </p:stCondLst>
                                  <p:childTnLst>
                                    <p:set>
                                      <p:cBhvr>
                                        <p:cTn id="105" dur="1" fill="hold">
                                          <p:stCondLst>
                                            <p:cond delay="0"/>
                                          </p:stCondLst>
                                        </p:cTn>
                                        <p:tgtEl>
                                          <p:spTgt spid="75"/>
                                        </p:tgtEl>
                                        <p:attrNameLst>
                                          <p:attrName>style.visibility</p:attrName>
                                        </p:attrNameLst>
                                      </p:cBhvr>
                                      <p:to>
                                        <p:strVal val="visible"/>
                                      </p:to>
                                    </p:set>
                                    <p:anim calcmode="lin" valueType="num">
                                      <p:cBhvr>
                                        <p:cTn id="106" dur="500" fill="hold"/>
                                        <p:tgtEl>
                                          <p:spTgt spid="75"/>
                                        </p:tgtEl>
                                        <p:attrNameLst>
                                          <p:attrName>ppt_w</p:attrName>
                                        </p:attrNameLst>
                                      </p:cBhvr>
                                      <p:tavLst>
                                        <p:tav tm="0">
                                          <p:val>
                                            <p:fltVal val="0"/>
                                          </p:val>
                                        </p:tav>
                                        <p:tav tm="100000">
                                          <p:val>
                                            <p:strVal val="#ppt_w"/>
                                          </p:val>
                                        </p:tav>
                                      </p:tavLst>
                                    </p:anim>
                                    <p:anim calcmode="lin" valueType="num">
                                      <p:cBhvr>
                                        <p:cTn id="107" dur="500" fill="hold"/>
                                        <p:tgtEl>
                                          <p:spTgt spid="75"/>
                                        </p:tgtEl>
                                        <p:attrNameLst>
                                          <p:attrName>ppt_h</p:attrName>
                                        </p:attrNameLst>
                                      </p:cBhvr>
                                      <p:tavLst>
                                        <p:tav tm="0">
                                          <p:val>
                                            <p:fltVal val="0"/>
                                          </p:val>
                                        </p:tav>
                                        <p:tav tm="100000">
                                          <p:val>
                                            <p:strVal val="#ppt_h"/>
                                          </p:val>
                                        </p:tav>
                                      </p:tavLst>
                                    </p:anim>
                                    <p:animEffect transition="in" filter="fade">
                                      <p:cBhvr>
                                        <p:cTn id="108" dur="500"/>
                                        <p:tgtEl>
                                          <p:spTgt spid="75"/>
                                        </p:tgtEl>
                                      </p:cBhvr>
                                    </p:animEffect>
                                  </p:childTnLst>
                                </p:cTn>
                              </p:par>
                            </p:childTnLst>
                          </p:cTn>
                        </p:par>
                        <p:par>
                          <p:cTn id="109" fill="hold">
                            <p:stCondLst>
                              <p:cond delay="11000"/>
                            </p:stCondLst>
                            <p:childTnLst>
                              <p:par>
                                <p:cTn id="110" presetID="12" presetClass="entr" presetSubtype="4" fill="hold" grpId="0" nodeType="afterEffect">
                                  <p:stCondLst>
                                    <p:cond delay="0"/>
                                  </p:stCondLst>
                                  <p:childTnLst>
                                    <p:set>
                                      <p:cBhvr>
                                        <p:cTn id="111" dur="1" fill="hold">
                                          <p:stCondLst>
                                            <p:cond delay="0"/>
                                          </p:stCondLst>
                                        </p:cTn>
                                        <p:tgtEl>
                                          <p:spTgt spid="65"/>
                                        </p:tgtEl>
                                        <p:attrNameLst>
                                          <p:attrName>style.visibility</p:attrName>
                                        </p:attrNameLst>
                                      </p:cBhvr>
                                      <p:to>
                                        <p:strVal val="visible"/>
                                      </p:to>
                                    </p:set>
                                    <p:anim calcmode="lin" valueType="num">
                                      <p:cBhvr additive="base">
                                        <p:cTn id="112" dur="500"/>
                                        <p:tgtEl>
                                          <p:spTgt spid="65"/>
                                        </p:tgtEl>
                                        <p:attrNameLst>
                                          <p:attrName>ppt_y</p:attrName>
                                        </p:attrNameLst>
                                      </p:cBhvr>
                                      <p:tavLst>
                                        <p:tav tm="0">
                                          <p:val>
                                            <p:strVal val="#ppt_y+#ppt_h*1.125000"/>
                                          </p:val>
                                        </p:tav>
                                        <p:tav tm="100000">
                                          <p:val>
                                            <p:strVal val="#ppt_y"/>
                                          </p:val>
                                        </p:tav>
                                      </p:tavLst>
                                    </p:anim>
                                    <p:animEffect transition="in" filter="wipe(up)">
                                      <p:cBhvr>
                                        <p:cTn id="113" dur="500"/>
                                        <p:tgtEl>
                                          <p:spTgt spid="65"/>
                                        </p:tgtEl>
                                      </p:cBhvr>
                                    </p:animEffect>
                                  </p:childTnLst>
                                </p:cTn>
                              </p:par>
                            </p:childTnLst>
                          </p:cTn>
                        </p:par>
                        <p:par>
                          <p:cTn id="114" fill="hold">
                            <p:stCondLst>
                              <p:cond delay="11500"/>
                            </p:stCondLst>
                            <p:childTnLst>
                              <p:par>
                                <p:cTn id="115" presetID="53" presetClass="entr" presetSubtype="16" fill="hold" grpId="0" nodeType="afterEffect">
                                  <p:stCondLst>
                                    <p:cond delay="0"/>
                                  </p:stCondLst>
                                  <p:childTnLst>
                                    <p:set>
                                      <p:cBhvr>
                                        <p:cTn id="116" dur="1" fill="hold">
                                          <p:stCondLst>
                                            <p:cond delay="0"/>
                                          </p:stCondLst>
                                        </p:cTn>
                                        <p:tgtEl>
                                          <p:spTgt spid="77"/>
                                        </p:tgtEl>
                                        <p:attrNameLst>
                                          <p:attrName>style.visibility</p:attrName>
                                        </p:attrNameLst>
                                      </p:cBhvr>
                                      <p:to>
                                        <p:strVal val="visible"/>
                                      </p:to>
                                    </p:set>
                                    <p:anim calcmode="lin" valueType="num">
                                      <p:cBhvr>
                                        <p:cTn id="117" dur="500" fill="hold"/>
                                        <p:tgtEl>
                                          <p:spTgt spid="77"/>
                                        </p:tgtEl>
                                        <p:attrNameLst>
                                          <p:attrName>ppt_w</p:attrName>
                                        </p:attrNameLst>
                                      </p:cBhvr>
                                      <p:tavLst>
                                        <p:tav tm="0">
                                          <p:val>
                                            <p:fltVal val="0"/>
                                          </p:val>
                                        </p:tav>
                                        <p:tav tm="100000">
                                          <p:val>
                                            <p:strVal val="#ppt_w"/>
                                          </p:val>
                                        </p:tav>
                                      </p:tavLst>
                                    </p:anim>
                                    <p:anim calcmode="lin" valueType="num">
                                      <p:cBhvr>
                                        <p:cTn id="118" dur="500" fill="hold"/>
                                        <p:tgtEl>
                                          <p:spTgt spid="77"/>
                                        </p:tgtEl>
                                        <p:attrNameLst>
                                          <p:attrName>ppt_h</p:attrName>
                                        </p:attrNameLst>
                                      </p:cBhvr>
                                      <p:tavLst>
                                        <p:tav tm="0">
                                          <p:val>
                                            <p:fltVal val="0"/>
                                          </p:val>
                                        </p:tav>
                                        <p:tav tm="100000">
                                          <p:val>
                                            <p:strVal val="#ppt_h"/>
                                          </p:val>
                                        </p:tav>
                                      </p:tavLst>
                                    </p:anim>
                                    <p:animEffect transition="in" filter="fade">
                                      <p:cBhvr>
                                        <p:cTn id="119" dur="500"/>
                                        <p:tgtEl>
                                          <p:spTgt spid="77"/>
                                        </p:tgtEl>
                                      </p:cBhvr>
                                    </p:animEffect>
                                  </p:childTnLst>
                                </p:cTn>
                              </p:par>
                            </p:childTnLst>
                          </p:cTn>
                        </p:par>
                        <p:par>
                          <p:cTn id="120" fill="hold">
                            <p:stCondLst>
                              <p:cond delay="12000"/>
                            </p:stCondLst>
                            <p:childTnLst>
                              <p:par>
                                <p:cTn id="121" presetID="12" presetClass="entr" presetSubtype="1"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additive="base">
                                        <p:cTn id="123" dur="500"/>
                                        <p:tgtEl>
                                          <p:spTgt spid="68"/>
                                        </p:tgtEl>
                                        <p:attrNameLst>
                                          <p:attrName>ppt_y</p:attrName>
                                        </p:attrNameLst>
                                      </p:cBhvr>
                                      <p:tavLst>
                                        <p:tav tm="0">
                                          <p:val>
                                            <p:strVal val="#ppt_y-#ppt_h*1.125000"/>
                                          </p:val>
                                        </p:tav>
                                        <p:tav tm="100000">
                                          <p:val>
                                            <p:strVal val="#ppt_y"/>
                                          </p:val>
                                        </p:tav>
                                      </p:tavLst>
                                    </p:anim>
                                    <p:animEffect transition="in" filter="wipe(down)">
                                      <p:cBhvr>
                                        <p:cTn id="124" dur="500"/>
                                        <p:tgtEl>
                                          <p:spTgt spid="68"/>
                                        </p:tgtEl>
                                      </p:cBhvr>
                                    </p:animEffect>
                                  </p:childTnLst>
                                </p:cTn>
                              </p:par>
                            </p:childTnLst>
                          </p:cTn>
                        </p:par>
                        <p:par>
                          <p:cTn id="125" fill="hold">
                            <p:stCondLst>
                              <p:cond delay="12500"/>
                            </p:stCondLst>
                            <p:childTnLst>
                              <p:par>
                                <p:cTn id="126" presetID="22" presetClass="entr" presetSubtype="4" fill="hold" grpId="0" nodeType="after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wipe(down)">
                                      <p:cBhvr>
                                        <p:cTn id="128" dur="500"/>
                                        <p:tgtEl>
                                          <p:spTgt spid="78"/>
                                        </p:tgtEl>
                                      </p:cBhvr>
                                    </p:animEffect>
                                  </p:childTnLst>
                                </p:cTn>
                              </p:par>
                            </p:childTnLst>
                          </p:cTn>
                        </p:par>
                        <p:par>
                          <p:cTn id="129" fill="hold">
                            <p:stCondLst>
                              <p:cond delay="13000"/>
                            </p:stCondLst>
                            <p:childTnLst>
                              <p:par>
                                <p:cTn id="130" presetID="22" presetClass="entr" presetSubtype="1" fill="hold" grpId="0" nodeType="after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wipe(up)">
                                      <p:cBhvr>
                                        <p:cTn id="132" dur="500"/>
                                        <p:tgtEl>
                                          <p:spTgt spid="79"/>
                                        </p:tgtEl>
                                      </p:cBhvr>
                                    </p:animEffect>
                                  </p:childTnLst>
                                </p:cTn>
                              </p:par>
                            </p:childTnLst>
                          </p:cTn>
                        </p:par>
                        <p:par>
                          <p:cTn id="133" fill="hold">
                            <p:stCondLst>
                              <p:cond delay="13500"/>
                            </p:stCondLst>
                            <p:childTnLst>
                              <p:par>
                                <p:cTn id="134" presetID="22" presetClass="entr" presetSubtype="1" fill="hold" grpId="0" nodeType="after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up)">
                                      <p:cBhvr>
                                        <p:cTn id="13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animBg="1"/>
      <p:bldP spid="47" grpId="0" animBg="1"/>
      <p:bldP spid="57" grpId="0"/>
      <p:bldP spid="61" grpId="0"/>
      <p:bldP spid="62" grpId="0"/>
      <p:bldP spid="63" grpId="0"/>
      <p:bldP spid="64" grpId="0"/>
      <p:bldP spid="65" grpId="0"/>
      <p:bldP spid="66" grpId="0"/>
      <p:bldP spid="67" grpId="0"/>
      <p:bldP spid="68" grpId="0"/>
      <p:bldP spid="71" grpId="0" animBg="1"/>
      <p:bldP spid="72" grpId="0" animBg="1"/>
      <p:bldP spid="73" grpId="0" animBg="1"/>
      <p:bldP spid="74" grpId="0" animBg="1"/>
      <p:bldP spid="75" grpId="0" animBg="1"/>
      <p:bldP spid="76" grpId="0" animBg="1"/>
      <p:bldP spid="77" grpId="0" animBg="1"/>
      <p:bldP spid="78" grpId="0" animBg="1"/>
      <p:bldP spid="79" grpId="0"/>
      <p:bldP spid="8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id="{AD4A0C5B-E2C7-483A-9A7D-3720AD203B4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1946EE2-F311-4B70-B4BC-4854CDE267BB}"/>
              </a:ext>
            </a:extLst>
          </p:cNvPr>
          <p:cNvGrpSpPr/>
          <p:nvPr/>
        </p:nvGrpSpPr>
        <p:grpSpPr>
          <a:xfrm>
            <a:off x="2315598" y="-825752"/>
            <a:ext cx="8091720" cy="8047838"/>
            <a:chOff x="2699658" y="-921225"/>
            <a:chExt cx="8091720" cy="8047838"/>
          </a:xfrm>
        </p:grpSpPr>
        <p:sp>
          <p:nvSpPr>
            <p:cNvPr id="5" name="椭圆 4">
              <a:extLst>
                <a:ext uri="{FF2B5EF4-FFF2-40B4-BE49-F238E27FC236}">
                  <a16:creationId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id="{C0D44AB7-B14C-4FD5-B5AC-1D94E7637BB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84CEFA9-DDD8-47C3-9A4A-F0D1E9D8FE5B}"/>
              </a:ext>
            </a:extLst>
          </p:cNvPr>
          <p:cNvSpPr/>
          <p:nvPr/>
        </p:nvSpPr>
        <p:spPr>
          <a:xfrm>
            <a:off x="0" y="1422401"/>
            <a:ext cx="12192000" cy="3897086"/>
          </a:xfrm>
          <a:prstGeom prst="rect">
            <a:avLst/>
          </a:prstGeom>
          <a:solidFill>
            <a:schemeClr val="bg1"/>
          </a:solidFill>
          <a:ln>
            <a:noFill/>
          </a:ln>
          <a:effectLst>
            <a:outerShdw blurRad="368300" sx="106000" sy="106000" algn="c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16D5423-3CB0-4776-88BD-C1530448C50E}"/>
              </a:ext>
            </a:extLst>
          </p:cNvPr>
          <p:cNvGrpSpPr/>
          <p:nvPr/>
        </p:nvGrpSpPr>
        <p:grpSpPr>
          <a:xfrm>
            <a:off x="3780972" y="2536448"/>
            <a:ext cx="4630057" cy="1785104"/>
            <a:chOff x="3780972" y="1732536"/>
            <a:chExt cx="4630057" cy="1785104"/>
          </a:xfrm>
        </p:grpSpPr>
        <p:sp>
          <p:nvSpPr>
            <p:cNvPr id="19" name="文本框 18">
              <a:extLst>
                <a:ext uri="{FF2B5EF4-FFF2-40B4-BE49-F238E27FC236}">
                  <a16:creationId xmlns:a16="http://schemas.microsoft.com/office/drawing/2014/main" id="{D5D033CA-9AE6-4AD1-98AB-D74C77A8A6EA}"/>
                </a:ext>
              </a:extLst>
            </p:cNvPr>
            <p:cNvSpPr txBox="1"/>
            <p:nvPr/>
          </p:nvSpPr>
          <p:spPr>
            <a:xfrm>
              <a:off x="3780972" y="1732536"/>
              <a:ext cx="4630057" cy="1323439"/>
            </a:xfrm>
            <a:prstGeom prst="rect">
              <a:avLst/>
            </a:prstGeom>
            <a:noFill/>
          </p:spPr>
          <p:txBody>
            <a:bodyPr wrap="square" rtlCol="0">
              <a:spAutoFit/>
            </a:bodyPr>
            <a:lstStyle/>
            <a:p>
              <a:pPr algn="dist"/>
              <a:r>
                <a:rPr lang="zh-CN" altLang="en-US" sz="8000" dirty="0">
                  <a:solidFill>
                    <a:srgbClr val="2F728B"/>
                  </a:solidFill>
                  <a:latin typeface="微软雅黑" panose="020B0503020204020204" pitchFamily="34" charset="-122"/>
                  <a:ea typeface="微软雅黑" panose="020B0503020204020204" pitchFamily="34" charset="-122"/>
                </a:rPr>
                <a:t>谢谢观看</a:t>
              </a:r>
            </a:p>
          </p:txBody>
        </p:sp>
        <p:sp>
          <p:nvSpPr>
            <p:cNvPr id="20" name="文本框 19">
              <a:extLst>
                <a:ext uri="{FF2B5EF4-FFF2-40B4-BE49-F238E27FC236}">
                  <a16:creationId xmlns:a16="http://schemas.microsoft.com/office/drawing/2014/main" id="{944AC408-B9EF-4CA5-9335-50FB1D1D2D4B}"/>
                </a:ext>
              </a:extLst>
            </p:cNvPr>
            <p:cNvSpPr txBox="1"/>
            <p:nvPr/>
          </p:nvSpPr>
          <p:spPr>
            <a:xfrm>
              <a:off x="3933372" y="3055975"/>
              <a:ext cx="4325256" cy="461665"/>
            </a:xfrm>
            <a:prstGeom prst="rect">
              <a:avLst/>
            </a:prstGeom>
            <a:noFill/>
          </p:spPr>
          <p:txBody>
            <a:bodyPr wrap="square" rtlCol="0">
              <a:spAutoFit/>
            </a:bodyPr>
            <a:lstStyle/>
            <a:p>
              <a:pPr algn="dist"/>
              <a:r>
                <a:rPr lang="en-US" altLang="zh-CN" sz="2400" dirty="0">
                  <a:solidFill>
                    <a:srgbClr val="2F728B"/>
                  </a:solidFill>
                  <a:latin typeface="Agency FB" panose="020B0503020202020204" pitchFamily="34" charset="0"/>
                </a:rPr>
                <a:t>THANKS FOR WATCH</a:t>
              </a:r>
              <a:endParaRPr lang="zh-CN" altLang="en-US" sz="2400" dirty="0">
                <a:solidFill>
                  <a:srgbClr val="2F728B"/>
                </a:solidFill>
                <a:latin typeface="Agency FB" panose="020B0503020202020204" pitchFamily="34" charset="0"/>
              </a:endParaRPr>
            </a:p>
          </p:txBody>
        </p:sp>
      </p:grpSp>
    </p:spTree>
    <p:extLst>
      <p:ext uri="{BB962C8B-B14F-4D97-AF65-F5344CB8AC3E}">
        <p14:creationId xmlns:p14="http://schemas.microsoft.com/office/powerpoint/2010/main" val="3142430854"/>
      </p:ext>
    </p:extLst>
  </p:cSld>
  <p:clrMapOvr>
    <a:masterClrMapping/>
  </p:clrMapOvr>
  <mc:AlternateContent xmlns:mc="http://schemas.openxmlformats.org/markup-compatibility/2006">
    <mc:Choice xmlns:p14="http://schemas.microsoft.com/office/powerpoint/2010/main" Requires="p14">
      <p:transition p14:dur="10" advTm="10000"/>
    </mc:Choice>
    <mc:Fallback>
      <p:transition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80">
                                          <p:stCondLst>
                                            <p:cond delay="0"/>
                                          </p:stCondLst>
                                        </p:cTn>
                                        <p:tgtEl>
                                          <p:spTgt spid="18"/>
                                        </p:tgtEl>
                                      </p:cBhvr>
                                    </p:animEffect>
                                    <p:anim calcmode="lin" valueType="num">
                                      <p:cBhvr>
                                        <p:cTn id="25"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0" dur="26">
                                          <p:stCondLst>
                                            <p:cond delay="650"/>
                                          </p:stCondLst>
                                        </p:cTn>
                                        <p:tgtEl>
                                          <p:spTgt spid="18"/>
                                        </p:tgtEl>
                                      </p:cBhvr>
                                      <p:to x="100000" y="60000"/>
                                    </p:animScale>
                                    <p:animScale>
                                      <p:cBhvr>
                                        <p:cTn id="31" dur="166" decel="50000">
                                          <p:stCondLst>
                                            <p:cond delay="676"/>
                                          </p:stCondLst>
                                        </p:cTn>
                                        <p:tgtEl>
                                          <p:spTgt spid="18"/>
                                        </p:tgtEl>
                                      </p:cBhvr>
                                      <p:to x="100000" y="100000"/>
                                    </p:animScale>
                                    <p:animScale>
                                      <p:cBhvr>
                                        <p:cTn id="32" dur="26">
                                          <p:stCondLst>
                                            <p:cond delay="1312"/>
                                          </p:stCondLst>
                                        </p:cTn>
                                        <p:tgtEl>
                                          <p:spTgt spid="18"/>
                                        </p:tgtEl>
                                      </p:cBhvr>
                                      <p:to x="100000" y="80000"/>
                                    </p:animScale>
                                    <p:animScale>
                                      <p:cBhvr>
                                        <p:cTn id="33" dur="166" decel="50000">
                                          <p:stCondLst>
                                            <p:cond delay="1338"/>
                                          </p:stCondLst>
                                        </p:cTn>
                                        <p:tgtEl>
                                          <p:spTgt spid="18"/>
                                        </p:tgtEl>
                                      </p:cBhvr>
                                      <p:to x="100000" y="100000"/>
                                    </p:animScale>
                                    <p:animScale>
                                      <p:cBhvr>
                                        <p:cTn id="34" dur="26">
                                          <p:stCondLst>
                                            <p:cond delay="1642"/>
                                          </p:stCondLst>
                                        </p:cTn>
                                        <p:tgtEl>
                                          <p:spTgt spid="18"/>
                                        </p:tgtEl>
                                      </p:cBhvr>
                                      <p:to x="100000" y="90000"/>
                                    </p:animScale>
                                    <p:animScale>
                                      <p:cBhvr>
                                        <p:cTn id="35" dur="166" decel="50000">
                                          <p:stCondLst>
                                            <p:cond delay="1668"/>
                                          </p:stCondLst>
                                        </p:cTn>
                                        <p:tgtEl>
                                          <p:spTgt spid="18"/>
                                        </p:tgtEl>
                                      </p:cBhvr>
                                      <p:to x="100000" y="100000"/>
                                    </p:animScale>
                                    <p:animScale>
                                      <p:cBhvr>
                                        <p:cTn id="36" dur="26">
                                          <p:stCondLst>
                                            <p:cond delay="1808"/>
                                          </p:stCondLst>
                                        </p:cTn>
                                        <p:tgtEl>
                                          <p:spTgt spid="18"/>
                                        </p:tgtEl>
                                      </p:cBhvr>
                                      <p:to x="100000" y="95000"/>
                                    </p:animScale>
                                    <p:animScale>
                                      <p:cBhvr>
                                        <p:cTn id="37" dur="166" decel="50000">
                                          <p:stCondLst>
                                            <p:cond delay="1834"/>
                                          </p:stCondLst>
                                        </p:cTn>
                                        <p:tgtEl>
                                          <p:spTgt spid="18"/>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80">
                                          <p:stCondLst>
                                            <p:cond delay="0"/>
                                          </p:stCondLst>
                                        </p:cTn>
                                        <p:tgtEl>
                                          <p:spTgt spid="13"/>
                                        </p:tgtEl>
                                      </p:cBhvr>
                                    </p:animEffect>
                                    <p:anim calcmode="lin" valueType="num">
                                      <p:cBhvr>
                                        <p:cTn id="4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7" dur="26">
                                          <p:stCondLst>
                                            <p:cond delay="650"/>
                                          </p:stCondLst>
                                        </p:cTn>
                                        <p:tgtEl>
                                          <p:spTgt spid="13"/>
                                        </p:tgtEl>
                                      </p:cBhvr>
                                      <p:to x="100000" y="60000"/>
                                    </p:animScale>
                                    <p:animScale>
                                      <p:cBhvr>
                                        <p:cTn id="48" dur="166" decel="50000">
                                          <p:stCondLst>
                                            <p:cond delay="676"/>
                                          </p:stCondLst>
                                        </p:cTn>
                                        <p:tgtEl>
                                          <p:spTgt spid="13"/>
                                        </p:tgtEl>
                                      </p:cBhvr>
                                      <p:to x="100000" y="100000"/>
                                    </p:animScale>
                                    <p:animScale>
                                      <p:cBhvr>
                                        <p:cTn id="49" dur="26">
                                          <p:stCondLst>
                                            <p:cond delay="1312"/>
                                          </p:stCondLst>
                                        </p:cTn>
                                        <p:tgtEl>
                                          <p:spTgt spid="13"/>
                                        </p:tgtEl>
                                      </p:cBhvr>
                                      <p:to x="100000" y="80000"/>
                                    </p:animScale>
                                    <p:animScale>
                                      <p:cBhvr>
                                        <p:cTn id="50" dur="166" decel="50000">
                                          <p:stCondLst>
                                            <p:cond delay="1338"/>
                                          </p:stCondLst>
                                        </p:cTn>
                                        <p:tgtEl>
                                          <p:spTgt spid="13"/>
                                        </p:tgtEl>
                                      </p:cBhvr>
                                      <p:to x="100000" y="100000"/>
                                    </p:animScale>
                                    <p:animScale>
                                      <p:cBhvr>
                                        <p:cTn id="51" dur="26">
                                          <p:stCondLst>
                                            <p:cond delay="1642"/>
                                          </p:stCondLst>
                                        </p:cTn>
                                        <p:tgtEl>
                                          <p:spTgt spid="13"/>
                                        </p:tgtEl>
                                      </p:cBhvr>
                                      <p:to x="100000" y="90000"/>
                                    </p:animScale>
                                    <p:animScale>
                                      <p:cBhvr>
                                        <p:cTn id="52" dur="166" decel="50000">
                                          <p:stCondLst>
                                            <p:cond delay="1668"/>
                                          </p:stCondLst>
                                        </p:cTn>
                                        <p:tgtEl>
                                          <p:spTgt spid="13"/>
                                        </p:tgtEl>
                                      </p:cBhvr>
                                      <p:to x="100000" y="100000"/>
                                    </p:animScale>
                                    <p:animScale>
                                      <p:cBhvr>
                                        <p:cTn id="53" dur="26">
                                          <p:stCondLst>
                                            <p:cond delay="1808"/>
                                          </p:stCondLst>
                                        </p:cTn>
                                        <p:tgtEl>
                                          <p:spTgt spid="13"/>
                                        </p:tgtEl>
                                      </p:cBhvr>
                                      <p:to x="100000" y="95000"/>
                                    </p:animScale>
                                    <p:animScale>
                                      <p:cBhvr>
                                        <p:cTn id="54" dur="166" decel="50000">
                                          <p:stCondLst>
                                            <p:cond delay="1834"/>
                                          </p:stCondLst>
                                        </p:cTn>
                                        <p:tgtEl>
                                          <p:spTgt spid="13"/>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80">
                                          <p:stCondLst>
                                            <p:cond delay="0"/>
                                          </p:stCondLst>
                                        </p:cTn>
                                        <p:tgtEl>
                                          <p:spTgt spid="12"/>
                                        </p:tgtEl>
                                      </p:cBhvr>
                                    </p:animEffect>
                                    <p:anim calcmode="lin" valueType="num">
                                      <p:cBhvr>
                                        <p:cTn id="5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4" dur="26">
                                          <p:stCondLst>
                                            <p:cond delay="650"/>
                                          </p:stCondLst>
                                        </p:cTn>
                                        <p:tgtEl>
                                          <p:spTgt spid="12"/>
                                        </p:tgtEl>
                                      </p:cBhvr>
                                      <p:to x="100000" y="60000"/>
                                    </p:animScale>
                                    <p:animScale>
                                      <p:cBhvr>
                                        <p:cTn id="65" dur="166" decel="50000">
                                          <p:stCondLst>
                                            <p:cond delay="676"/>
                                          </p:stCondLst>
                                        </p:cTn>
                                        <p:tgtEl>
                                          <p:spTgt spid="12"/>
                                        </p:tgtEl>
                                      </p:cBhvr>
                                      <p:to x="100000" y="100000"/>
                                    </p:animScale>
                                    <p:animScale>
                                      <p:cBhvr>
                                        <p:cTn id="66" dur="26">
                                          <p:stCondLst>
                                            <p:cond delay="1312"/>
                                          </p:stCondLst>
                                        </p:cTn>
                                        <p:tgtEl>
                                          <p:spTgt spid="12"/>
                                        </p:tgtEl>
                                      </p:cBhvr>
                                      <p:to x="100000" y="80000"/>
                                    </p:animScale>
                                    <p:animScale>
                                      <p:cBhvr>
                                        <p:cTn id="67" dur="166" decel="50000">
                                          <p:stCondLst>
                                            <p:cond delay="1338"/>
                                          </p:stCondLst>
                                        </p:cTn>
                                        <p:tgtEl>
                                          <p:spTgt spid="12"/>
                                        </p:tgtEl>
                                      </p:cBhvr>
                                      <p:to x="100000" y="100000"/>
                                    </p:animScale>
                                    <p:animScale>
                                      <p:cBhvr>
                                        <p:cTn id="68" dur="26">
                                          <p:stCondLst>
                                            <p:cond delay="1642"/>
                                          </p:stCondLst>
                                        </p:cTn>
                                        <p:tgtEl>
                                          <p:spTgt spid="12"/>
                                        </p:tgtEl>
                                      </p:cBhvr>
                                      <p:to x="100000" y="90000"/>
                                    </p:animScale>
                                    <p:animScale>
                                      <p:cBhvr>
                                        <p:cTn id="69" dur="166" decel="50000">
                                          <p:stCondLst>
                                            <p:cond delay="1668"/>
                                          </p:stCondLst>
                                        </p:cTn>
                                        <p:tgtEl>
                                          <p:spTgt spid="12"/>
                                        </p:tgtEl>
                                      </p:cBhvr>
                                      <p:to x="100000" y="100000"/>
                                    </p:animScale>
                                    <p:animScale>
                                      <p:cBhvr>
                                        <p:cTn id="70" dur="26">
                                          <p:stCondLst>
                                            <p:cond delay="1808"/>
                                          </p:stCondLst>
                                        </p:cTn>
                                        <p:tgtEl>
                                          <p:spTgt spid="12"/>
                                        </p:tgtEl>
                                      </p:cBhvr>
                                      <p:to x="100000" y="95000"/>
                                    </p:animScale>
                                    <p:animScale>
                                      <p:cBhvr>
                                        <p:cTn id="71"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851">
            <a:extLst>
              <a:ext uri="{FF2B5EF4-FFF2-40B4-BE49-F238E27FC236}">
                <a16:creationId xmlns:a16="http://schemas.microsoft.com/office/drawing/2014/main" id="{11BF1089-07A8-4515-B62E-81E9EA4BBAA7}"/>
              </a:ext>
            </a:extLst>
          </p:cNvPr>
          <p:cNvSpPr/>
          <p:nvPr/>
        </p:nvSpPr>
        <p:spPr>
          <a:xfrm>
            <a:off x="3417340" y="3795015"/>
            <a:ext cx="1102608" cy="338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功能介绍</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0" name="Shape 1852">
            <a:extLst>
              <a:ext uri="{FF2B5EF4-FFF2-40B4-BE49-F238E27FC236}">
                <a16:creationId xmlns:a16="http://schemas.microsoft.com/office/drawing/2014/main" id="{3C19D044-6843-4A2C-ADA8-14A9FC64E072}"/>
              </a:ext>
            </a:extLst>
          </p:cNvPr>
          <p:cNvSpPr/>
          <p:nvPr/>
        </p:nvSpPr>
        <p:spPr>
          <a:xfrm>
            <a:off x="3631687" y="2959172"/>
            <a:ext cx="673914" cy="6739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36982"/>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04</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Shape 1856">
            <a:extLst>
              <a:ext uri="{FF2B5EF4-FFF2-40B4-BE49-F238E27FC236}">
                <a16:creationId xmlns:a16="http://schemas.microsoft.com/office/drawing/2014/main" id="{12E8AD75-0D0B-4187-97A1-6B7C1C21228F}"/>
              </a:ext>
            </a:extLst>
          </p:cNvPr>
          <p:cNvSpPr/>
          <p:nvPr/>
        </p:nvSpPr>
        <p:spPr>
          <a:xfrm>
            <a:off x="4881930" y="5206793"/>
            <a:ext cx="1102608" cy="3380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市场前景</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4" name="Shape 1860">
            <a:extLst>
              <a:ext uri="{FF2B5EF4-FFF2-40B4-BE49-F238E27FC236}">
                <a16:creationId xmlns:a16="http://schemas.microsoft.com/office/drawing/2014/main" id="{01758888-AA89-4479-91BA-E792DE441544}"/>
              </a:ext>
            </a:extLst>
          </p:cNvPr>
          <p:cNvSpPr/>
          <p:nvPr/>
        </p:nvSpPr>
        <p:spPr>
          <a:xfrm>
            <a:off x="7138937" y="4701918"/>
            <a:ext cx="1102608" cy="338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项目简介</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5" name="Shape 1861">
            <a:extLst>
              <a:ext uri="{FF2B5EF4-FFF2-40B4-BE49-F238E27FC236}">
                <a16:creationId xmlns:a16="http://schemas.microsoft.com/office/drawing/2014/main" id="{BFD484F9-9CC3-47AF-A531-7B81D215A9E2}"/>
              </a:ext>
            </a:extLst>
          </p:cNvPr>
          <p:cNvSpPr/>
          <p:nvPr/>
        </p:nvSpPr>
        <p:spPr>
          <a:xfrm>
            <a:off x="7352573" y="3865364"/>
            <a:ext cx="675337" cy="6753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EB0A2"/>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02</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Shape 1865">
            <a:extLst>
              <a:ext uri="{FF2B5EF4-FFF2-40B4-BE49-F238E27FC236}">
                <a16:creationId xmlns:a16="http://schemas.microsoft.com/office/drawing/2014/main" id="{894FE05F-CF70-4E78-ADDF-19B745A8BD23}"/>
              </a:ext>
            </a:extLst>
          </p:cNvPr>
          <p:cNvSpPr/>
          <p:nvPr/>
        </p:nvSpPr>
        <p:spPr>
          <a:xfrm>
            <a:off x="8107242" y="2901828"/>
            <a:ext cx="1102608" cy="338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项目背景</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8" name="Shape 1866">
            <a:extLst>
              <a:ext uri="{FF2B5EF4-FFF2-40B4-BE49-F238E27FC236}">
                <a16:creationId xmlns:a16="http://schemas.microsoft.com/office/drawing/2014/main" id="{DAA94E5F-DD99-4516-994E-00A0FB7C8D55}"/>
              </a:ext>
            </a:extLst>
          </p:cNvPr>
          <p:cNvSpPr/>
          <p:nvPr/>
        </p:nvSpPr>
        <p:spPr>
          <a:xfrm>
            <a:off x="8320877" y="2065273"/>
            <a:ext cx="675337" cy="6753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F728B"/>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01</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Shape 1857">
            <a:extLst>
              <a:ext uri="{FF2B5EF4-FFF2-40B4-BE49-F238E27FC236}">
                <a16:creationId xmlns:a16="http://schemas.microsoft.com/office/drawing/2014/main" id="{574941E4-20E9-4FE0-94DA-032AC1C114A6}"/>
              </a:ext>
            </a:extLst>
          </p:cNvPr>
          <p:cNvSpPr/>
          <p:nvPr/>
        </p:nvSpPr>
        <p:spPr>
          <a:xfrm>
            <a:off x="5042126" y="4409317"/>
            <a:ext cx="678453" cy="678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BD4CC"/>
          </a:solidFill>
          <a:ln w="12700">
            <a:miter lim="400000"/>
          </a:ln>
        </p:spPr>
        <p:txBody>
          <a:bodyPr lIns="19049" tIns="19049" rIns="19049" bIns="19049" anchor="ct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03</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1" name="组合 20">
            <a:extLst>
              <a:ext uri="{FF2B5EF4-FFF2-40B4-BE49-F238E27FC236}">
                <a16:creationId xmlns:a16="http://schemas.microsoft.com/office/drawing/2014/main" id="{9BC182BA-B87D-466F-9AC0-6FEFB2A8FFA0}"/>
              </a:ext>
            </a:extLst>
          </p:cNvPr>
          <p:cNvGrpSpPr/>
          <p:nvPr/>
        </p:nvGrpSpPr>
        <p:grpSpPr>
          <a:xfrm>
            <a:off x="4975307" y="1637021"/>
            <a:ext cx="2125272" cy="2125272"/>
            <a:chOff x="4975307" y="1637021"/>
            <a:chExt cx="2125272" cy="2125272"/>
          </a:xfrm>
        </p:grpSpPr>
        <p:sp>
          <p:nvSpPr>
            <p:cNvPr id="22" name="椭圆 21">
              <a:extLst>
                <a:ext uri="{FF2B5EF4-FFF2-40B4-BE49-F238E27FC236}">
                  <a16:creationId xmlns:a16="http://schemas.microsoft.com/office/drawing/2014/main" id="{4AA3DF49-EDD5-49E3-AFFF-0B1CE784D129}"/>
                </a:ext>
              </a:extLst>
            </p:cNvPr>
            <p:cNvSpPr/>
            <p:nvPr/>
          </p:nvSpPr>
          <p:spPr>
            <a:xfrm>
              <a:off x="4975307" y="1637021"/>
              <a:ext cx="2125272" cy="2125272"/>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1">
              <a:extLst>
                <a:ext uri="{FF2B5EF4-FFF2-40B4-BE49-F238E27FC236}">
                  <a16:creationId xmlns:a16="http://schemas.microsoft.com/office/drawing/2014/main" id="{37814751-9389-44DF-9EE4-FA9A540C1E16}"/>
                </a:ext>
              </a:extLst>
            </p:cNvPr>
            <p:cNvSpPr txBox="1"/>
            <p:nvPr/>
          </p:nvSpPr>
          <p:spPr>
            <a:xfrm>
              <a:off x="5381353" y="2065273"/>
              <a:ext cx="1313180" cy="769441"/>
            </a:xfrm>
            <a:prstGeom prst="rect">
              <a:avLst/>
            </a:prstGeom>
            <a:noFill/>
          </p:spPr>
          <p:txBody>
            <a:bodyPr wrap="none" rtlCol="0">
              <a:spAutoFit/>
            </a:bodyPr>
            <a:lstStyle/>
            <a:p>
              <a:r>
                <a:rPr lang="zh-CN" altLang="en-US" sz="4400" dirty="0">
                  <a:solidFill>
                    <a:schemeClr val="bg1"/>
                  </a:solidFill>
                  <a:latin typeface="微软雅黑" pitchFamily="34" charset="-122"/>
                  <a:ea typeface="微软雅黑" pitchFamily="34" charset="-122"/>
                </a:rPr>
                <a:t>目录</a:t>
              </a:r>
            </a:p>
          </p:txBody>
        </p:sp>
        <p:sp>
          <p:nvSpPr>
            <p:cNvPr id="24" name="矩形 23">
              <a:extLst>
                <a:ext uri="{FF2B5EF4-FFF2-40B4-BE49-F238E27FC236}">
                  <a16:creationId xmlns:a16="http://schemas.microsoft.com/office/drawing/2014/main" id="{49492ED8-B6AA-432A-9CF1-A560EB78B896}"/>
                </a:ext>
              </a:extLst>
            </p:cNvPr>
            <p:cNvSpPr/>
            <p:nvPr/>
          </p:nvSpPr>
          <p:spPr>
            <a:xfrm>
              <a:off x="5300658" y="2835969"/>
              <a:ext cx="1587294" cy="369332"/>
            </a:xfrm>
            <a:prstGeom prst="rect">
              <a:avLst/>
            </a:prstGeom>
          </p:spPr>
          <p:txBody>
            <a:bodyPr wrap="none">
              <a:spAutoFit/>
            </a:bodyPr>
            <a:lstStyle/>
            <a:p>
              <a:pPr algn="ctr"/>
              <a:r>
                <a:rPr lang="en-US" altLang="zh-CN" b="1" spc="400" dirty="0">
                  <a:solidFill>
                    <a:schemeClr val="bg1"/>
                  </a:solidFill>
                </a:rPr>
                <a:t>CONTENT</a:t>
              </a:r>
            </a:p>
          </p:txBody>
        </p:sp>
      </p:grpSp>
      <p:sp>
        <p:nvSpPr>
          <p:cNvPr id="29" name="椭圆 28">
            <a:extLst>
              <a:ext uri="{FF2B5EF4-FFF2-40B4-BE49-F238E27FC236}">
                <a16:creationId xmlns:a16="http://schemas.microsoft.com/office/drawing/2014/main" id="{BFB45340-7272-42DD-8427-A0BB7C7B86F7}"/>
              </a:ext>
            </a:extLst>
          </p:cNvPr>
          <p:cNvSpPr/>
          <p:nvPr/>
        </p:nvSpPr>
        <p:spPr>
          <a:xfrm>
            <a:off x="9870067" y="5006675"/>
            <a:ext cx="985375" cy="985375"/>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ECA2AE0A-3059-4934-8A7C-0B6047B4EBCD}"/>
              </a:ext>
            </a:extLst>
          </p:cNvPr>
          <p:cNvSpPr/>
          <p:nvPr/>
        </p:nvSpPr>
        <p:spPr>
          <a:xfrm>
            <a:off x="3631687" y="339253"/>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3E76397D-05EB-4CBB-A730-4A592A660E07}"/>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791B74F9-3130-4B91-AC14-71F87315C675}"/>
              </a:ext>
            </a:extLst>
          </p:cNvPr>
          <p:cNvSpPr/>
          <p:nvPr/>
        </p:nvSpPr>
        <p:spPr>
          <a:xfrm>
            <a:off x="9796252" y="577831"/>
            <a:ext cx="1059190" cy="1059190"/>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Shape 1860">
            <a:extLst>
              <a:ext uri="{FF2B5EF4-FFF2-40B4-BE49-F238E27FC236}">
                <a16:creationId xmlns:a16="http://schemas.microsoft.com/office/drawing/2014/main" id="{01758888-AA89-4479-91BA-E792DE441544}"/>
              </a:ext>
            </a:extLst>
          </p:cNvPr>
          <p:cNvSpPr/>
          <p:nvPr/>
        </p:nvSpPr>
        <p:spPr>
          <a:xfrm>
            <a:off x="2093357" y="2784941"/>
            <a:ext cx="1102608" cy="338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工作安排</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3" name="Shape 1861">
            <a:extLst>
              <a:ext uri="{FF2B5EF4-FFF2-40B4-BE49-F238E27FC236}">
                <a16:creationId xmlns:a16="http://schemas.microsoft.com/office/drawing/2014/main" id="{BFD484F9-9CC3-47AF-A531-7B81D215A9E2}"/>
              </a:ext>
            </a:extLst>
          </p:cNvPr>
          <p:cNvSpPr/>
          <p:nvPr/>
        </p:nvSpPr>
        <p:spPr>
          <a:xfrm>
            <a:off x="2306993" y="1948387"/>
            <a:ext cx="675337" cy="6753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EB0A2"/>
          </a:solidFill>
          <a:ln w="12700" cap="flat">
            <a:noFill/>
            <a:miter lim="400000"/>
          </a:ln>
          <a:effectLst/>
        </p:spPr>
        <p:txBody>
          <a:bodyPr wrap="square" lIns="19049" tIns="19049" rIns="19049" bIns="19049" numCol="1" anchor="ctr">
            <a:noAutofit/>
          </a:bodyPr>
          <a:lstStyle/>
          <a:p>
            <a:pPr algn="ctr">
              <a:lnSpc>
                <a:spcPct val="120000"/>
              </a:lnSpc>
            </a:pPr>
            <a:r>
              <a:rPr lang="en-US" sz="2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05</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006692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Effect transition="in" filter="fade">
                                      <p:cBhvr>
                                        <p:cTn id="63" dur="500"/>
                                        <p:tgtEl>
                                          <p:spTgt spid="3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fltVal val="0"/>
                                          </p:val>
                                        </p:tav>
                                        <p:tav tm="100000">
                                          <p:val>
                                            <p:strVal val="#ppt_w"/>
                                          </p:val>
                                        </p:tav>
                                      </p:tavLst>
                                    </p:anim>
                                    <p:anim calcmode="lin" valueType="num">
                                      <p:cBhvr>
                                        <p:cTn id="68" dur="500" fill="hold"/>
                                        <p:tgtEl>
                                          <p:spTgt spid="25"/>
                                        </p:tgtEl>
                                        <p:attrNameLst>
                                          <p:attrName>ppt_h</p:attrName>
                                        </p:attrNameLst>
                                      </p:cBhvr>
                                      <p:tavLst>
                                        <p:tav tm="0">
                                          <p:val>
                                            <p:fltVal val="0"/>
                                          </p:val>
                                        </p:tav>
                                        <p:tav tm="100000">
                                          <p:val>
                                            <p:strVal val="#ppt_h"/>
                                          </p:val>
                                        </p:tav>
                                      </p:tavLst>
                                    </p:anim>
                                    <p:animEffect transition="in" filter="fade">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P spid="14" grpId="0"/>
      <p:bldP spid="15" grpId="0" animBg="1"/>
      <p:bldP spid="17" grpId="0"/>
      <p:bldP spid="18" grpId="0" animBg="1"/>
      <p:bldP spid="19" grpId="0" animBg="1"/>
      <p:bldP spid="25" grpId="0"/>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1</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id="{15C51913-EA8B-4720-A526-9FB0720F8980}"/>
              </a:ext>
            </a:extLst>
          </p:cNvPr>
          <p:cNvSpPr>
            <a:spLocks noChangeArrowheads="1"/>
          </p:cNvSpPr>
          <p:nvPr/>
        </p:nvSpPr>
        <p:spPr bwMode="auto">
          <a:xfrm>
            <a:off x="5388867" y="4893071"/>
            <a:ext cx="1779974" cy="561692"/>
          </a:xfrm>
          <a:prstGeom prst="rect">
            <a:avLst/>
          </a:prstGeom>
          <a:noFill/>
          <a:ln w="9525">
            <a:noFill/>
            <a:miter lim="800000"/>
            <a:headEnd/>
            <a:tailEnd/>
          </a:ln>
        </p:spPr>
        <p:txBody>
          <a:bodyPr wrap="none" lIns="68580" tIns="34290" rIns="68580" bIns="34290">
            <a:spAutoFit/>
          </a:bodyPr>
          <a:lstStyle/>
          <a:p>
            <a:pPr lvl="0"/>
            <a:r>
              <a:rPr lang="zh-CN" altLang="en-US" sz="3200" b="1" dirty="0">
                <a:solidFill>
                  <a:srgbClr val="436982"/>
                </a:solidFill>
                <a:latin typeface="微软雅黑" pitchFamily="34" charset="-122"/>
                <a:ea typeface="微软雅黑" pitchFamily="34" charset="-122"/>
              </a:rPr>
              <a:t>项目背景</a:t>
            </a:r>
            <a:endParaRPr lang="zh-CN" altLang="zh-CN" sz="3200" b="1" dirty="0">
              <a:solidFill>
                <a:srgbClr val="436982"/>
              </a:solidFill>
              <a:latin typeface="微软雅黑" pitchFamily="34" charset="-122"/>
              <a:ea typeface="微软雅黑" pitchFamily="34" charset="-122"/>
            </a:endParaRPr>
          </a:p>
        </p:txBody>
      </p:sp>
      <p:sp>
        <p:nvSpPr>
          <p:cNvPr id="22" name="椭圆 21">
            <a:extLst>
              <a:ext uri="{FF2B5EF4-FFF2-40B4-BE49-F238E27FC236}">
                <a16:creationId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392294"/>
      </p:ext>
    </p:extLst>
  </p:cSld>
  <p:clrMapOvr>
    <a:masterClrMapping/>
  </p:clrMapOvr>
  <mc:AlternateContent xmlns:mc="http://schemas.openxmlformats.org/markup-compatibility/2006">
    <mc:Choice xmlns:p14="http://schemas.microsoft.com/office/powerpoint/2010/main" Requires="p14">
      <p:transition p14:dur="0" advTm="6000"/>
    </mc:Choice>
    <mc:Fallback>
      <p:transition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CA3A21EE-F7A1-41A6-B29C-908E7B5DFCD4}"/>
              </a:ext>
            </a:extLst>
          </p:cNvPr>
          <p:cNvGrpSpPr/>
          <p:nvPr/>
        </p:nvGrpSpPr>
        <p:grpSpPr>
          <a:xfrm rot="6604501">
            <a:off x="8773714" y="5143094"/>
            <a:ext cx="4623511" cy="3341293"/>
            <a:chOff x="569602" y="-921225"/>
            <a:chExt cx="11136187" cy="8047838"/>
          </a:xfrm>
        </p:grpSpPr>
        <p:sp>
          <p:nvSpPr>
            <p:cNvPr id="67" name="椭圆 66">
              <a:extLst>
                <a:ext uri="{FF2B5EF4-FFF2-40B4-BE49-F238E27FC236}">
                  <a16:creationId xmlns:a16="http://schemas.microsoft.com/office/drawing/2014/main" id="{640A5898-8E9E-4BB7-8CEB-E720E1A96A11}"/>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1CE5FC0F-CC46-43CC-9B19-C3070B7C56E1}"/>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AD3C0B44-03BA-4198-AB73-0DE629625611}"/>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21B04980-3F30-499C-916F-DCA07DE2354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5A40EC34-70A6-4E6C-803F-6EAFEFBA60A5}"/>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928683BE-D032-4E9E-952B-6F43DBB4EE61}"/>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5669BDBC-A850-4BF5-A9C0-E7A18401856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3F9EF466-2CEB-4CDD-B216-B6872F330EF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4233758" y="2392871"/>
            <a:ext cx="1900913" cy="2310188"/>
            <a:chOff x="4233758" y="2392871"/>
            <a:chExt cx="1900913" cy="2310188"/>
          </a:xfrm>
        </p:grpSpPr>
        <p:sp>
          <p:nvSpPr>
            <p:cNvPr id="54" name="Round Same Side Corner Rectangle 32"/>
            <p:cNvSpPr/>
            <p:nvPr/>
          </p:nvSpPr>
          <p:spPr>
            <a:xfrm rot="2820000">
              <a:off x="5135596" y="2788406"/>
              <a:ext cx="1394609" cy="603540"/>
            </a:xfrm>
            <a:prstGeom prst="round2SameRect">
              <a:avLst>
                <a:gd name="adj1" fmla="val 2443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cs typeface="+mn-ea"/>
                <a:sym typeface="+mn-lt"/>
              </a:endParaRPr>
            </a:p>
          </p:txBody>
        </p:sp>
        <p:sp>
          <p:nvSpPr>
            <p:cNvPr id="56" name="TextBox 28"/>
            <p:cNvSpPr txBox="1"/>
            <p:nvPr/>
          </p:nvSpPr>
          <p:spPr>
            <a:xfrm rot="19020000" flipH="1">
              <a:off x="4506109" y="3580082"/>
              <a:ext cx="1350951" cy="523220"/>
            </a:xfrm>
            <a:prstGeom prst="rect">
              <a:avLst/>
            </a:prstGeom>
            <a:noFill/>
          </p:spPr>
          <p:txBody>
            <a:bodyPr wrap="square" lIns="0" tIns="0" rIns="0" bIns="0" rtlCol="0" anchor="t">
              <a:spAutoFit/>
            </a:bodyPr>
            <a:lstStyle/>
            <a:p>
              <a:pPr lvl="0" defTabSz="914400">
                <a:spcBef>
                  <a:spcPct val="20000"/>
                </a:spcBef>
                <a:defRPr/>
              </a:pPr>
              <a:r>
                <a:rPr lang="en-US" sz="1200" b="1" dirty="0" smtClean="0">
                  <a:solidFill>
                    <a:schemeClr val="bg1"/>
                  </a:solidFill>
                  <a:cs typeface="+mn-ea"/>
                  <a:sym typeface="+mn-lt"/>
                </a:rPr>
                <a:t>Titles </a:t>
              </a:r>
              <a:r>
                <a:rPr lang="en-US" sz="1200" b="1" dirty="0">
                  <a:solidFill>
                    <a:schemeClr val="bg1"/>
                  </a:solidFill>
                  <a:cs typeface="+mn-ea"/>
                  <a:sym typeface="+mn-lt"/>
                </a:rPr>
                <a:t>Here </a:t>
              </a:r>
            </a:p>
            <a:p>
              <a:pPr lvl="0" defTabSz="914400">
                <a:spcBef>
                  <a:spcPct val="20000"/>
                </a:spcBef>
                <a:defRPr/>
              </a:pPr>
              <a:r>
                <a:rPr lang="en-US" sz="1000" dirty="0">
                  <a:solidFill>
                    <a:schemeClr val="bg1"/>
                  </a:solidFill>
                  <a:cs typeface="+mn-ea"/>
                  <a:sym typeface="+mn-lt"/>
                </a:rPr>
                <a:t>There are many variations</a:t>
              </a:r>
            </a:p>
          </p:txBody>
        </p:sp>
        <p:sp>
          <p:nvSpPr>
            <p:cNvPr id="108" name="Freeform 116"/>
            <p:cNvSpPr>
              <a:spLocks noChangeArrowheads="1"/>
            </p:cNvSpPr>
            <p:nvPr/>
          </p:nvSpPr>
          <p:spPr bwMode="auto">
            <a:xfrm rot="19020000">
              <a:off x="4233758" y="4274404"/>
              <a:ext cx="415358" cy="428655"/>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grpSp>
      <p:sp>
        <p:nvSpPr>
          <p:cNvPr id="109" name="Freeform 22"/>
          <p:cNvSpPr>
            <a:spLocks noChangeArrowheads="1"/>
          </p:cNvSpPr>
          <p:nvPr/>
        </p:nvSpPr>
        <p:spPr bwMode="auto">
          <a:xfrm rot="19020000">
            <a:off x="5919763" y="4284072"/>
            <a:ext cx="395564" cy="395663"/>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cxnSp>
        <p:nvCxnSpPr>
          <p:cNvPr id="4" name="直接连接符 3"/>
          <p:cNvCxnSpPr/>
          <p:nvPr/>
        </p:nvCxnSpPr>
        <p:spPr>
          <a:xfrm>
            <a:off x="6959600" y="1827819"/>
            <a:ext cx="0" cy="3873500"/>
          </a:xfrm>
          <a:prstGeom prst="line">
            <a:avLst/>
          </a:prstGeom>
          <a:ln>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1" name="矩形 110"/>
          <p:cNvSpPr>
            <a:spLocks noChangeArrowheads="1"/>
          </p:cNvSpPr>
          <p:nvPr/>
        </p:nvSpPr>
        <p:spPr bwMode="auto">
          <a:xfrm>
            <a:off x="7158003" y="1840349"/>
            <a:ext cx="4864999" cy="91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zh-CN" altLang="en-US" sz="1600" dirty="0">
                <a:solidFill>
                  <a:srgbClr val="2F728B"/>
                </a:solidFill>
                <a:latin typeface="黑体" panose="02010609060101010101" pitchFamily="49" charset="-122"/>
                <a:ea typeface="黑体" panose="02010609060101010101" pitchFamily="49" charset="-122"/>
              </a:rPr>
              <a:t>你之前是否使用过图像数据？</a:t>
            </a:r>
            <a:endParaRPr lang="en-US" altLang="zh-CN" sz="1600" dirty="0">
              <a:solidFill>
                <a:srgbClr val="2F728B"/>
              </a:solidFill>
              <a:latin typeface="黑体" panose="02010609060101010101" pitchFamily="49" charset="-122"/>
              <a:ea typeface="黑体" panose="02010609060101010101" pitchFamily="49" charset="-122"/>
            </a:endParaRPr>
          </a:p>
          <a:p>
            <a:pPr>
              <a:lnSpc>
                <a:spcPts val="1600"/>
              </a:lnSpc>
            </a:pPr>
            <a:r>
              <a:rPr lang="zh-CN" altLang="en-US" sz="1600" dirty="0">
                <a:solidFill>
                  <a:srgbClr val="2F728B"/>
                </a:solidFill>
                <a:latin typeface="黑体" panose="02010609060101010101" pitchFamily="49" charset="-122"/>
                <a:ea typeface="黑体" panose="02010609060101010101" pitchFamily="49" charset="-122"/>
              </a:rPr>
              <a:t>也许你想建立自己的物体检测模型，</a:t>
            </a:r>
            <a:endParaRPr lang="en-US" altLang="zh-CN" sz="1600" dirty="0">
              <a:solidFill>
                <a:srgbClr val="2F728B"/>
              </a:solidFill>
              <a:latin typeface="黑体" panose="02010609060101010101" pitchFamily="49" charset="-122"/>
              <a:ea typeface="黑体" panose="02010609060101010101" pitchFamily="49" charset="-122"/>
            </a:endParaRPr>
          </a:p>
          <a:p>
            <a:pPr>
              <a:lnSpc>
                <a:spcPts val="1600"/>
              </a:lnSpc>
            </a:pPr>
            <a:r>
              <a:rPr lang="zh-CN" altLang="en-US" sz="1600" dirty="0">
                <a:solidFill>
                  <a:srgbClr val="2F728B"/>
                </a:solidFill>
                <a:latin typeface="黑体" panose="02010609060101010101" pitchFamily="49" charset="-122"/>
                <a:ea typeface="黑体" panose="02010609060101010101" pitchFamily="49" charset="-122"/>
              </a:rPr>
              <a:t>或者仅仅是想统计走进某栋建筑物的人数，</a:t>
            </a:r>
            <a:endParaRPr lang="en-US" altLang="zh-CN" sz="1600" dirty="0">
              <a:solidFill>
                <a:srgbClr val="2F728B"/>
              </a:solidFill>
              <a:latin typeface="黑体" panose="02010609060101010101" pitchFamily="49" charset="-122"/>
              <a:ea typeface="黑体" panose="02010609060101010101" pitchFamily="49" charset="-122"/>
            </a:endParaRPr>
          </a:p>
          <a:p>
            <a:pPr>
              <a:lnSpc>
                <a:spcPts val="1600"/>
              </a:lnSpc>
            </a:pPr>
            <a:r>
              <a:rPr lang="zh-CN" altLang="en-US" sz="1600" dirty="0">
                <a:solidFill>
                  <a:srgbClr val="2F728B"/>
                </a:solidFill>
                <a:latin typeface="黑体" panose="02010609060101010101" pitchFamily="49" charset="-122"/>
                <a:ea typeface="黑体" panose="02010609060101010101" pitchFamily="49" charset="-122"/>
              </a:rPr>
              <a:t>但市面上繁杂的软件却让</a:t>
            </a:r>
            <a:r>
              <a:rPr lang="zh-CN" altLang="en-US" sz="1600" dirty="0" smtClean="0">
                <a:solidFill>
                  <a:srgbClr val="2F728B"/>
                </a:solidFill>
                <a:latin typeface="黑体" panose="02010609060101010101" pitchFamily="49" charset="-122"/>
                <a:ea typeface="黑体" panose="02010609060101010101" pitchFamily="49" charset="-122"/>
              </a:rPr>
              <a:t>你担忧其安全性。</a:t>
            </a:r>
            <a:endParaRPr lang="en-US" altLang="zh-CN" sz="1100" dirty="0">
              <a:solidFill>
                <a:srgbClr val="2F728B"/>
              </a:solidFill>
              <a:latin typeface="黑体" panose="02010609060101010101" pitchFamily="49" charset="-122"/>
              <a:ea typeface="黑体" panose="02010609060101010101" pitchFamily="49" charset="-122"/>
              <a:cs typeface="Arial" panose="020B0604020202020204" pitchFamily="34" charset="0"/>
            </a:endParaRPr>
          </a:p>
        </p:txBody>
      </p:sp>
      <p:sp>
        <p:nvSpPr>
          <p:cNvPr id="113" name="矩形 112"/>
          <p:cNvSpPr>
            <a:spLocks noChangeArrowheads="1"/>
          </p:cNvSpPr>
          <p:nvPr/>
        </p:nvSpPr>
        <p:spPr bwMode="auto">
          <a:xfrm>
            <a:off x="7158003" y="2863755"/>
            <a:ext cx="45625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你是否在</a:t>
            </a:r>
            <a:r>
              <a:rPr lang="en-US" altLang="zh-CN"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p</a:t>
            </a: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图的过程中，</a:t>
            </a:r>
            <a:endParaRPr lang="en-US" altLang="zh-CN"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endParaRPr>
          </a:p>
          <a:p>
            <a:pPr>
              <a:lnSpc>
                <a:spcPts val="1600"/>
              </a:lnSpc>
            </a:pP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对于左右滑动的进度条一筹莫展，</a:t>
            </a:r>
            <a:endParaRPr lang="en-US" altLang="zh-CN"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endParaRPr>
          </a:p>
          <a:p>
            <a:pPr>
              <a:lnSpc>
                <a:spcPts val="1600"/>
              </a:lnSpc>
            </a:pP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只能通过直觉来衡量成品是否符合心意</a:t>
            </a:r>
            <a:endParaRPr lang="en-US" altLang="zh-CN" sz="1600" dirty="0">
              <a:solidFill>
                <a:srgbClr val="2F728B"/>
              </a:solidFill>
              <a:latin typeface="黑体" panose="02010609060101010101" pitchFamily="49" charset="-122"/>
              <a:ea typeface="黑体" panose="02010609060101010101" pitchFamily="49" charset="-122"/>
              <a:cs typeface="Arial" panose="020B0604020202020204" pitchFamily="34" charset="0"/>
            </a:endParaRPr>
          </a:p>
        </p:txBody>
      </p:sp>
      <p:sp>
        <p:nvSpPr>
          <p:cNvPr id="115" name="矩形 114"/>
          <p:cNvSpPr>
            <a:spLocks noChangeArrowheads="1"/>
          </p:cNvSpPr>
          <p:nvPr/>
        </p:nvSpPr>
        <p:spPr bwMode="auto">
          <a:xfrm>
            <a:off x="7158003" y="3682872"/>
            <a:ext cx="4562585"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你是否在处理图片时，</a:t>
            </a:r>
            <a:endParaRPr lang="en-US" altLang="zh-CN"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endParaRPr>
          </a:p>
          <a:p>
            <a:pPr>
              <a:lnSpc>
                <a:spcPts val="1600"/>
              </a:lnSpc>
            </a:pP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本来只想改变单一的参数，</a:t>
            </a:r>
            <a:endParaRPr lang="en-US" altLang="zh-CN"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endParaRPr>
          </a:p>
          <a:p>
            <a:pPr>
              <a:lnSpc>
                <a:spcPts val="1600"/>
              </a:lnSpc>
            </a:pP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结果却让其他参数也随之波动，</a:t>
            </a:r>
            <a:endParaRPr lang="en-US" altLang="zh-CN"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endParaRPr>
          </a:p>
          <a:p>
            <a:pPr>
              <a:lnSpc>
                <a:spcPts val="1600"/>
              </a:lnSpc>
            </a:pP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自己又不知道参数之间的联动关系，</a:t>
            </a:r>
            <a:endParaRPr lang="en-US" altLang="zh-CN"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endParaRPr>
          </a:p>
          <a:p>
            <a:pPr>
              <a:lnSpc>
                <a:spcPts val="1600"/>
              </a:lnSpc>
            </a:pPr>
            <a:r>
              <a:rPr lang="zh-CN" altLang="en-US" sz="1600" dirty="0" smtClean="0">
                <a:solidFill>
                  <a:srgbClr val="2F728B"/>
                </a:solidFill>
                <a:latin typeface="黑体" panose="02010609060101010101" pitchFamily="49" charset="-122"/>
                <a:ea typeface="黑体" panose="02010609060101010101" pitchFamily="49" charset="-122"/>
                <a:cs typeface="Arial" panose="020B0604020202020204" pitchFamily="34" charset="0"/>
              </a:rPr>
              <a:t>只能一个个参数的调整以求恢复最初的模样</a:t>
            </a:r>
            <a:endParaRPr lang="en-US" altLang="zh-CN" sz="1600" dirty="0">
              <a:solidFill>
                <a:srgbClr val="2F728B"/>
              </a:solidFill>
              <a:latin typeface="黑体" panose="02010609060101010101" pitchFamily="49" charset="-122"/>
              <a:ea typeface="黑体" panose="02010609060101010101" pitchFamily="49" charset="-122"/>
              <a:cs typeface="Arial" panose="020B0604020202020204" pitchFamily="34" charset="0"/>
            </a:endParaRPr>
          </a:p>
        </p:txBody>
      </p:sp>
      <p:sp>
        <p:nvSpPr>
          <p:cNvPr id="117" name="矩形 116"/>
          <p:cNvSpPr>
            <a:spLocks noChangeArrowheads="1"/>
          </p:cNvSpPr>
          <p:nvPr/>
        </p:nvSpPr>
        <p:spPr bwMode="auto">
          <a:xfrm>
            <a:off x="7158002" y="4898407"/>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zh-CN" altLang="en-US" sz="1600" dirty="0" smtClean="0">
                <a:solidFill>
                  <a:srgbClr val="2EB0A2"/>
                </a:solidFill>
                <a:latin typeface="黑体" panose="02010609060101010101" pitchFamily="49" charset="-122"/>
                <a:ea typeface="黑体" panose="02010609060101010101" pitchFamily="49" charset="-122"/>
                <a:cs typeface="Arial" panose="020B0604020202020204" pitchFamily="34" charset="0"/>
              </a:rPr>
              <a:t>不管是或不是，</a:t>
            </a:r>
            <a:endParaRPr lang="en-US" altLang="zh-CN" sz="1600" dirty="0" smtClean="0">
              <a:solidFill>
                <a:srgbClr val="2EB0A2"/>
              </a:solidFill>
              <a:latin typeface="黑体" panose="02010609060101010101" pitchFamily="49" charset="-122"/>
              <a:ea typeface="黑体" panose="02010609060101010101" pitchFamily="49" charset="-122"/>
              <a:cs typeface="Arial" panose="020B0604020202020204" pitchFamily="34" charset="0"/>
            </a:endParaRPr>
          </a:p>
          <a:p>
            <a:pPr>
              <a:lnSpc>
                <a:spcPts val="1600"/>
              </a:lnSpc>
            </a:pPr>
            <a:r>
              <a:rPr lang="en-US" altLang="zh-CN" sz="1600" dirty="0" err="1" smtClean="0">
                <a:solidFill>
                  <a:srgbClr val="2EB0A2"/>
                </a:solidFill>
                <a:latin typeface="黑体" panose="02010609060101010101" pitchFamily="49" charset="-122"/>
                <a:ea typeface="黑体" panose="02010609060101010101" pitchFamily="49" charset="-122"/>
                <a:cs typeface="Arial" panose="020B0604020202020204" pitchFamily="34" charset="0"/>
              </a:rPr>
              <a:t>picApic</a:t>
            </a:r>
            <a:r>
              <a:rPr lang="zh-CN" altLang="en-US" sz="1600" dirty="0" smtClean="0">
                <a:solidFill>
                  <a:srgbClr val="2EB0A2"/>
                </a:solidFill>
                <a:latin typeface="黑体" panose="02010609060101010101" pitchFamily="49" charset="-122"/>
                <a:ea typeface="黑体" panose="02010609060101010101" pitchFamily="49" charset="-122"/>
                <a:cs typeface="Arial" panose="020B0604020202020204" pitchFamily="34" charset="0"/>
              </a:rPr>
              <a:t>都可以给你带来更直观的图片处理体验</a:t>
            </a:r>
            <a:endParaRPr lang="en-US" altLang="zh-CN" sz="1600" dirty="0">
              <a:solidFill>
                <a:srgbClr val="2EB0A2"/>
              </a:solidFill>
              <a:latin typeface="黑体" panose="02010609060101010101" pitchFamily="49" charset="-122"/>
              <a:ea typeface="黑体" panose="02010609060101010101" pitchFamily="49" charset="-122"/>
              <a:cs typeface="Arial" panose="020B0604020202020204" pitchFamily="34" charset="0"/>
            </a:endParaRPr>
          </a:p>
        </p:txBody>
      </p:sp>
      <p:grpSp>
        <p:nvGrpSpPr>
          <p:cNvPr id="48" name="组合 47">
            <a:extLst>
              <a:ext uri="{FF2B5EF4-FFF2-40B4-BE49-F238E27FC236}">
                <a16:creationId xmlns:a16="http://schemas.microsoft.com/office/drawing/2014/main" id="{C725F8F7-F953-4311-847C-5384B2B0BB4C}"/>
              </a:ext>
            </a:extLst>
          </p:cNvPr>
          <p:cNvGrpSpPr/>
          <p:nvPr/>
        </p:nvGrpSpPr>
        <p:grpSpPr>
          <a:xfrm rot="2837432">
            <a:off x="-1598404" y="-759951"/>
            <a:ext cx="4226169" cy="3054144"/>
            <a:chOff x="569602" y="-921225"/>
            <a:chExt cx="11136187" cy="8047838"/>
          </a:xfrm>
        </p:grpSpPr>
        <p:sp>
          <p:nvSpPr>
            <p:cNvPr id="49" name="椭圆 48">
              <a:extLst>
                <a:ext uri="{FF2B5EF4-FFF2-40B4-BE49-F238E27FC236}">
                  <a16:creationId xmlns:a16="http://schemas.microsoft.com/office/drawing/2014/main" id="{2AC07BAB-5288-4CA2-B44E-630F3B329C3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A7306152-7293-4B27-99F0-A2B779AEA28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B310F7F0-B449-4FF3-A138-58A6C6378FBD}"/>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F222DD7C-F373-4D81-8D3F-6B2111B91A0F}"/>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F0821114-E93B-44C3-A589-C4699779EBA4}"/>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E6764B5E-86D8-47B1-803B-187AB548BCA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5CFC0D72-8C0B-44FA-9156-9CFE0322A321}"/>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2FF711FB-B787-464F-9A68-5A6C9A792F5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520714" y="1055104"/>
            <a:ext cx="4839077" cy="4839077"/>
          </a:xfrm>
          <a:prstGeom prst="rect">
            <a:avLst/>
          </a:prstGeom>
        </p:spPr>
      </p:pic>
    </p:spTree>
    <p:extLst>
      <p:ext uri="{BB962C8B-B14F-4D97-AF65-F5344CB8AC3E}">
        <p14:creationId xmlns:p14="http://schemas.microsoft.com/office/powerpoint/2010/main" val="1643853346"/>
      </p:ext>
    </p:extLst>
  </p:cSld>
  <p:clrMapOvr>
    <a:masterClrMapping/>
  </p:clrMapOvr>
  <mc:AlternateContent xmlns:mc="http://schemas.openxmlformats.org/markup-compatibility/2006">
    <mc:Choice xmlns:p14="http://schemas.microsoft.com/office/powerpoint/2010/main" Requires="p14">
      <p:transition p14:dur="0" advTm="8000"/>
    </mc:Choice>
    <mc:Fallback>
      <p:transition advTm="8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up)">
                                          <p:cBhvr>
                                            <p:cTn id="16" dur="500"/>
                                            <p:tgtEl>
                                              <p:spTgt spid="11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wipe(up)">
                                          <p:cBhvr>
                                            <p:cTn id="20" dur="500"/>
                                            <p:tgtEl>
                                              <p:spTgt spid="113"/>
                                            </p:tgtEl>
                                          </p:cBhvr>
                                        </p:animEffect>
                                      </p:childTnLst>
                                    </p:cTn>
                                  </p:par>
                                </p:childTnLst>
                              </p:cTn>
                            </p:par>
                            <p:par>
                              <p:cTn id="21" fill="hold">
                                <p:stCondLst>
                                  <p:cond delay="3000"/>
                                </p:stCondLst>
                                <p:childTnLst>
                                  <p:par>
                                    <p:cTn id="22" presetID="22" presetClass="entr" presetSubtype="1" fill="hold" grpId="0" nodeType="after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wipe(up)">
                                          <p:cBhvr>
                                            <p:cTn id="24" dur="500"/>
                                            <p:tgtEl>
                                              <p:spTgt spid="115"/>
                                            </p:tgtEl>
                                          </p:cBhvr>
                                        </p:animEffect>
                                      </p:childTnLst>
                                    </p:cTn>
                                  </p:par>
                                </p:childTnLst>
                              </p:cTn>
                            </p:par>
                            <p:par>
                              <p:cTn id="25" fill="hold">
                                <p:stCondLst>
                                  <p:cond delay="3500"/>
                                </p:stCondLst>
                                <p:childTnLst>
                                  <p:par>
                                    <p:cTn id="26" presetID="22" presetClass="entr" presetSubtype="1" fill="hold" grpId="0" nodeType="after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wipe(up)">
                                          <p:cBhvr>
                                            <p:cTn id="2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P spid="115" grpId="0"/>
          <p:bldP spid="1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up)">
                                          <p:cBhvr>
                                            <p:cTn id="16" dur="500"/>
                                            <p:tgtEl>
                                              <p:spTgt spid="11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wipe(up)">
                                          <p:cBhvr>
                                            <p:cTn id="20" dur="500"/>
                                            <p:tgtEl>
                                              <p:spTgt spid="113"/>
                                            </p:tgtEl>
                                          </p:cBhvr>
                                        </p:animEffect>
                                      </p:childTnLst>
                                    </p:cTn>
                                  </p:par>
                                </p:childTnLst>
                              </p:cTn>
                            </p:par>
                            <p:par>
                              <p:cTn id="21" fill="hold">
                                <p:stCondLst>
                                  <p:cond delay="3000"/>
                                </p:stCondLst>
                                <p:childTnLst>
                                  <p:par>
                                    <p:cTn id="22" presetID="22" presetClass="entr" presetSubtype="1" fill="hold" grpId="0" nodeType="after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wipe(up)">
                                          <p:cBhvr>
                                            <p:cTn id="24" dur="500"/>
                                            <p:tgtEl>
                                              <p:spTgt spid="115"/>
                                            </p:tgtEl>
                                          </p:cBhvr>
                                        </p:animEffect>
                                      </p:childTnLst>
                                    </p:cTn>
                                  </p:par>
                                </p:childTnLst>
                              </p:cTn>
                            </p:par>
                            <p:par>
                              <p:cTn id="25" fill="hold">
                                <p:stCondLst>
                                  <p:cond delay="3500"/>
                                </p:stCondLst>
                                <p:childTnLst>
                                  <p:par>
                                    <p:cTn id="26" presetID="22" presetClass="entr" presetSubtype="1" fill="hold" grpId="0" nodeType="after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wipe(up)">
                                          <p:cBhvr>
                                            <p:cTn id="2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P spid="115" grpId="0"/>
          <p:bldP spid="11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2</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id="{15C51913-EA8B-4720-A526-9FB0720F8980}"/>
              </a:ext>
            </a:extLst>
          </p:cNvPr>
          <p:cNvSpPr>
            <a:spLocks noChangeArrowheads="1"/>
          </p:cNvSpPr>
          <p:nvPr/>
        </p:nvSpPr>
        <p:spPr bwMode="auto">
          <a:xfrm>
            <a:off x="5388867" y="4893071"/>
            <a:ext cx="1779974" cy="561692"/>
          </a:xfrm>
          <a:prstGeom prst="rect">
            <a:avLst/>
          </a:prstGeom>
          <a:noFill/>
          <a:ln w="9525">
            <a:noFill/>
            <a:miter lim="800000"/>
            <a:headEnd/>
            <a:tailEnd/>
          </a:ln>
        </p:spPr>
        <p:txBody>
          <a:bodyPr wrap="none" lIns="68580" tIns="34290" rIns="68580" bIns="34290">
            <a:spAutoFit/>
          </a:bodyPr>
          <a:lstStyle/>
          <a:p>
            <a:pPr lvl="0"/>
            <a:r>
              <a:rPr lang="zh-CN" altLang="en-US" sz="3200" b="1" dirty="0" smtClean="0">
                <a:solidFill>
                  <a:srgbClr val="436982"/>
                </a:solidFill>
                <a:latin typeface="微软雅黑" pitchFamily="34" charset="-122"/>
                <a:ea typeface="微软雅黑" pitchFamily="34" charset="-122"/>
              </a:rPr>
              <a:t>项目</a:t>
            </a:r>
            <a:r>
              <a:rPr lang="zh-CN" altLang="en-US" sz="3200" b="1" dirty="0">
                <a:solidFill>
                  <a:srgbClr val="436982"/>
                </a:solidFill>
                <a:latin typeface="微软雅黑" pitchFamily="34" charset="-122"/>
                <a:ea typeface="微软雅黑" pitchFamily="34" charset="-122"/>
              </a:rPr>
              <a:t>简介</a:t>
            </a:r>
            <a:endParaRPr lang="zh-CN" altLang="zh-CN" sz="3200" b="1" dirty="0">
              <a:solidFill>
                <a:srgbClr val="436982"/>
              </a:solidFill>
              <a:latin typeface="微软雅黑" pitchFamily="34" charset="-122"/>
              <a:ea typeface="微软雅黑" pitchFamily="34" charset="-122"/>
            </a:endParaRPr>
          </a:p>
        </p:txBody>
      </p:sp>
      <p:sp>
        <p:nvSpPr>
          <p:cNvPr id="22" name="椭圆 21">
            <a:extLst>
              <a:ext uri="{FF2B5EF4-FFF2-40B4-BE49-F238E27FC236}">
                <a16:creationId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4603967"/>
      </p:ext>
    </p:extLst>
  </p:cSld>
  <p:clrMapOvr>
    <a:masterClrMapping/>
  </p:clrMapOvr>
  <mc:AlternateContent xmlns:mc="http://schemas.openxmlformats.org/markup-compatibility/2006">
    <mc:Choice xmlns:p14="http://schemas.microsoft.com/office/powerpoint/2010/main" Requires="p14">
      <p:transition p14:dur="0" advTm="6000"/>
    </mc:Choice>
    <mc:Fallback>
      <p:transition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FEE33C5A-FAF4-4D6B-8281-627622AC0AC2}"/>
              </a:ext>
            </a:extLst>
          </p:cNvPr>
          <p:cNvGrpSpPr/>
          <p:nvPr/>
        </p:nvGrpSpPr>
        <p:grpSpPr>
          <a:xfrm rot="2837432">
            <a:off x="-1598404" y="-759951"/>
            <a:ext cx="4226169" cy="3054144"/>
            <a:chOff x="569602" y="-921225"/>
            <a:chExt cx="11136187" cy="8047838"/>
          </a:xfrm>
        </p:grpSpPr>
        <p:sp>
          <p:nvSpPr>
            <p:cNvPr id="37" name="椭圆 36">
              <a:extLst>
                <a:ext uri="{FF2B5EF4-FFF2-40B4-BE49-F238E27FC236}">
                  <a16:creationId xmlns:a16="http://schemas.microsoft.com/office/drawing/2014/main" id="{393638C7-0B3B-4BD4-9001-5788C4831412}"/>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21023F85-C434-4E35-9471-24E0F864B21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6B93B67B-2222-404E-89AC-A02549A07CBA}"/>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5AAEA97-5E4B-4D53-A43E-C3B69C832BD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F002B877-676F-4AC6-BD9D-4812694B58D2}"/>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BB473C76-4A3F-487B-8912-1A4181366E1B}"/>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EEC48222-4B08-49E5-B9AE-773DE18B1D2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0E9ED4-45AD-4AE1-A299-C514823B320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E52731F3-FD7D-483E-899C-2B55DEB526E4}"/>
              </a:ext>
            </a:extLst>
          </p:cNvPr>
          <p:cNvGrpSpPr/>
          <p:nvPr/>
        </p:nvGrpSpPr>
        <p:grpSpPr>
          <a:xfrm rot="6604501">
            <a:off x="8773714" y="5143094"/>
            <a:ext cx="4623511" cy="3341293"/>
            <a:chOff x="569602" y="-921225"/>
            <a:chExt cx="11136187" cy="8047838"/>
          </a:xfrm>
        </p:grpSpPr>
        <p:sp>
          <p:nvSpPr>
            <p:cNvPr id="57" name="椭圆 56">
              <a:extLst>
                <a:ext uri="{FF2B5EF4-FFF2-40B4-BE49-F238E27FC236}">
                  <a16:creationId xmlns:a16="http://schemas.microsoft.com/office/drawing/2014/main" id="{C2B5B014-2724-4A01-B0F3-302F31BADAF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F47FCE23-4533-49E2-9D1B-26C65E8641D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D39E1FC1-D8BC-49DD-B4EF-3ADC996ECE8B}"/>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B1B0CEEA-E906-49F4-A9F0-CA5750A6793E}"/>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15CC471D-72A6-4BD8-ABEC-F281D28C1683}"/>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E2578F2E-E5A8-4D8D-B86D-E470A1E10118}"/>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2BA4EFBE-F051-42A7-B3B9-BE06AF9105B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B65F9C6D-00EB-43D0-9585-183A806A6D7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Rectangle 11"/>
          <p:cNvSpPr/>
          <p:nvPr/>
        </p:nvSpPr>
        <p:spPr>
          <a:xfrm>
            <a:off x="747561" y="1221506"/>
            <a:ext cx="4995862" cy="4532957"/>
          </a:xfrm>
          <a:prstGeom prst="rect">
            <a:avLst/>
          </a:prstGeom>
          <a:noFill/>
          <a:ln w="38100">
            <a:solidFill>
              <a:srgbClr val="3074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75000"/>
                  <a:lumOff val="25000"/>
                </a:schemeClr>
              </a:solidFill>
              <a:cs typeface="+mn-ea"/>
              <a:sym typeface="+mn-lt"/>
            </a:endParaRPr>
          </a:p>
        </p:txBody>
      </p:sp>
      <p:sp>
        <p:nvSpPr>
          <p:cNvPr id="44" name="TextBox 43"/>
          <p:cNvSpPr txBox="1"/>
          <p:nvPr/>
        </p:nvSpPr>
        <p:spPr>
          <a:xfrm>
            <a:off x="2210595" y="1715575"/>
            <a:ext cx="2069797" cy="769441"/>
          </a:xfrm>
          <a:prstGeom prst="rect">
            <a:avLst/>
          </a:prstGeom>
          <a:noFill/>
        </p:spPr>
        <p:txBody>
          <a:bodyPr wrap="none" rtlCol="0">
            <a:spAutoFit/>
          </a:bodyPr>
          <a:lstStyle/>
          <a:p>
            <a:pPr algn="ctr"/>
            <a:r>
              <a:rPr lang="en-US" altLang="zh-CN" sz="4400" b="1" dirty="0" err="1" smtClean="0">
                <a:solidFill>
                  <a:srgbClr val="2EB0A2"/>
                </a:solidFill>
                <a:cs typeface="+mn-ea"/>
                <a:sym typeface="+mn-lt"/>
              </a:rPr>
              <a:t>picApic</a:t>
            </a:r>
            <a:endParaRPr lang="tr-TR" sz="4400" b="1" dirty="0">
              <a:solidFill>
                <a:srgbClr val="2EB0A2"/>
              </a:solidFill>
              <a:cs typeface="+mn-ea"/>
              <a:sym typeface="+mn-lt"/>
            </a:endParaRPr>
          </a:p>
        </p:txBody>
      </p:sp>
      <p:sp>
        <p:nvSpPr>
          <p:cNvPr id="45" name="Rectangle 44"/>
          <p:cNvSpPr/>
          <p:nvPr/>
        </p:nvSpPr>
        <p:spPr>
          <a:xfrm>
            <a:off x="1211182" y="2466419"/>
            <a:ext cx="4068619" cy="3323987"/>
          </a:xfrm>
          <a:prstGeom prst="rect">
            <a:avLst/>
          </a:prstGeom>
        </p:spPr>
        <p:txBody>
          <a:bodyPr wrap="square">
            <a:spAutoFit/>
          </a:bodyPr>
          <a:lstStyle/>
          <a:p>
            <a:pPr algn="just">
              <a:lnSpc>
                <a:spcPct val="150000"/>
              </a:lnSpc>
            </a:pPr>
            <a:r>
              <a:rPr lang="en-US" altLang="zh-CN" sz="1400" dirty="0" err="1" smtClean="0">
                <a:solidFill>
                  <a:srgbClr val="2C6A80"/>
                </a:solidFill>
                <a:latin typeface="微软雅黑 Light" panose="020B0502040204020203" pitchFamily="34" charset="-122"/>
                <a:ea typeface="微软雅黑 Light" panose="020B0502040204020203" pitchFamily="34" charset="-122"/>
                <a:cs typeface="+mn-ea"/>
                <a:sym typeface="+mn-lt"/>
              </a:rPr>
              <a:t>picApic</a:t>
            </a:r>
            <a:r>
              <a:rPr lang="zh-CN" altLang="en-US" sz="1400" dirty="0" smtClean="0">
                <a:solidFill>
                  <a:srgbClr val="2C6A80"/>
                </a:solidFill>
                <a:latin typeface="微软雅黑 Light" panose="020B0502040204020203" pitchFamily="34" charset="-122"/>
                <a:ea typeface="微软雅黑 Light" panose="020B0502040204020203" pitchFamily="34" charset="-122"/>
                <a:cs typeface="+mn-ea"/>
                <a:sym typeface="+mn-lt"/>
              </a:rPr>
              <a:t>是一款支持用户微调参数的图片处理本地计算器，其界面将以皮卡丘作为主元素，用轻松愉快的样式设计来消除传统计算器的冷酷的印象。</a:t>
            </a:r>
            <a:r>
              <a:rPr lang="en-US" altLang="zh-CN" sz="1400" dirty="0" err="1">
                <a:solidFill>
                  <a:srgbClr val="2C6A80"/>
                </a:solidFill>
                <a:latin typeface="微软雅黑 Light" panose="020B0502040204020203" pitchFamily="34" charset="-122"/>
                <a:ea typeface="微软雅黑 Light" panose="020B0502040204020203" pitchFamily="34" charset="-122"/>
                <a:cs typeface="+mn-ea"/>
                <a:sym typeface="+mn-lt"/>
              </a:rPr>
              <a:t>picApic</a:t>
            </a:r>
            <a:r>
              <a:rPr lang="zh-CN" altLang="en-US" sz="1400" dirty="0">
                <a:solidFill>
                  <a:srgbClr val="2C6A80"/>
                </a:solidFill>
                <a:latin typeface="微软雅黑 Light" panose="020B0502040204020203" pitchFamily="34" charset="-122"/>
                <a:ea typeface="微软雅黑 Light" panose="020B0502040204020203" pitchFamily="34" charset="-122"/>
                <a:cs typeface="+mn-ea"/>
                <a:sym typeface="+mn-lt"/>
              </a:rPr>
              <a:t>将秉持皮卡丘的精神，外表娇小可爱，内在却有对抗神兽的强大实力。</a:t>
            </a:r>
            <a:endParaRPr lang="tr-TR" altLang="zh-CN" sz="1400" dirty="0">
              <a:solidFill>
                <a:srgbClr val="2C6A80"/>
              </a:solidFill>
              <a:latin typeface="微软雅黑 Light" panose="020B0502040204020203" pitchFamily="34" charset="-122"/>
              <a:ea typeface="微软雅黑 Light" panose="020B0502040204020203" pitchFamily="34" charset="-122"/>
              <a:cs typeface="+mn-ea"/>
              <a:sym typeface="+mn-lt"/>
            </a:endParaRPr>
          </a:p>
          <a:p>
            <a:pPr algn="just">
              <a:lnSpc>
                <a:spcPct val="150000"/>
              </a:lnSpc>
            </a:pPr>
            <a:r>
              <a:rPr lang="en-US" altLang="zh-CN" sz="1400" dirty="0" err="1" smtClean="0">
                <a:solidFill>
                  <a:srgbClr val="2C6A80"/>
                </a:solidFill>
                <a:latin typeface="微软雅黑 Light" panose="020B0502040204020203" pitchFamily="34" charset="-122"/>
                <a:ea typeface="微软雅黑 Light" panose="020B0502040204020203" pitchFamily="34" charset="-122"/>
                <a:cs typeface="+mn-ea"/>
                <a:sym typeface="+mn-lt"/>
              </a:rPr>
              <a:t>picApic</a:t>
            </a:r>
            <a:r>
              <a:rPr lang="zh-CN" altLang="en-US" sz="1400" dirty="0" smtClean="0">
                <a:solidFill>
                  <a:srgbClr val="2C6A80"/>
                </a:solidFill>
                <a:latin typeface="微软雅黑 Light" panose="020B0502040204020203" pitchFamily="34" charset="-122"/>
                <a:ea typeface="微软雅黑 Light" panose="020B0502040204020203" pitchFamily="34" charset="-122"/>
                <a:cs typeface="+mn-ea"/>
                <a:sym typeface="+mn-lt"/>
              </a:rPr>
              <a:t>希望能更直观地展示图片参数，并在用户调整参数时通过数字的联动效应清晰地返回给用户各个参数之间的关系，使用户真正做到“眼中有图，心中有数”，同时无需联网，真正地保护了用户隐私。</a:t>
            </a:r>
            <a:endParaRPr lang="tr-TR" sz="1400" dirty="0">
              <a:solidFill>
                <a:srgbClr val="2C6A80"/>
              </a:solidFill>
              <a:latin typeface="微软雅黑 Light" panose="020B0502040204020203" pitchFamily="34" charset="-122"/>
              <a:ea typeface="微软雅黑 Light" panose="020B0502040204020203" pitchFamily="34" charset="-122"/>
              <a:cs typeface="+mn-ea"/>
              <a:sym typeface="+mn-lt"/>
            </a:endParaRPr>
          </a:p>
        </p:txBody>
      </p:sp>
      <p:pic>
        <p:nvPicPr>
          <p:cNvPr id="2" name="图片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432650" y="790369"/>
            <a:ext cx="4693834" cy="4820970"/>
          </a:xfrm>
          <a:prstGeom prst="rect">
            <a:avLst/>
          </a:prstGeom>
        </p:spPr>
      </p:pic>
    </p:spTree>
    <p:extLst>
      <p:ext uri="{BB962C8B-B14F-4D97-AF65-F5344CB8AC3E}">
        <p14:creationId xmlns:p14="http://schemas.microsoft.com/office/powerpoint/2010/main" val="202270943"/>
      </p:ext>
    </p:extLst>
  </p:cSld>
  <p:clrMapOvr>
    <a:masterClrMapping/>
  </p:clrMapOvr>
  <mc:AlternateContent xmlns:mc="http://schemas.openxmlformats.org/markup-compatibility/2006">
    <mc:Choice xmlns:p14="http://schemas.microsoft.com/office/powerpoint/2010/main" Requires="p14">
      <p:transition p14:dur="0" advTm="11000"/>
    </mc:Choice>
    <mc:Fallback>
      <p:transition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500"/>
                                        <p:tgtEl>
                                          <p:spTgt spid="44"/>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up)">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3</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id="{15C51913-EA8B-4720-A526-9FB0720F8980}"/>
              </a:ext>
            </a:extLst>
          </p:cNvPr>
          <p:cNvSpPr>
            <a:spLocks noChangeArrowheads="1"/>
          </p:cNvSpPr>
          <p:nvPr/>
        </p:nvSpPr>
        <p:spPr bwMode="auto">
          <a:xfrm>
            <a:off x="5388867" y="4893071"/>
            <a:ext cx="1779974" cy="561692"/>
          </a:xfrm>
          <a:prstGeom prst="rect">
            <a:avLst/>
          </a:prstGeom>
          <a:noFill/>
          <a:ln w="9525">
            <a:noFill/>
            <a:miter lim="800000"/>
            <a:headEnd/>
            <a:tailEnd/>
          </a:ln>
        </p:spPr>
        <p:txBody>
          <a:bodyPr wrap="none" lIns="68580" tIns="34290" rIns="68580" bIns="34290">
            <a:spAutoFit/>
          </a:bodyPr>
          <a:lstStyle/>
          <a:p>
            <a:pPr lvl="0"/>
            <a:r>
              <a:rPr lang="zh-CN" altLang="en-US" sz="3200" b="1" dirty="0">
                <a:solidFill>
                  <a:srgbClr val="436982"/>
                </a:solidFill>
                <a:latin typeface="微软雅黑" pitchFamily="34" charset="-122"/>
                <a:ea typeface="微软雅黑" pitchFamily="34" charset="-122"/>
              </a:rPr>
              <a:t>市场前景</a:t>
            </a:r>
            <a:endParaRPr lang="zh-CN" altLang="zh-CN" sz="3200" b="1" dirty="0">
              <a:solidFill>
                <a:srgbClr val="436982"/>
              </a:solidFill>
              <a:latin typeface="微软雅黑" pitchFamily="34" charset="-122"/>
              <a:ea typeface="微软雅黑" pitchFamily="34" charset="-122"/>
            </a:endParaRPr>
          </a:p>
        </p:txBody>
      </p:sp>
      <p:sp>
        <p:nvSpPr>
          <p:cNvPr id="22" name="椭圆 21">
            <a:extLst>
              <a:ext uri="{FF2B5EF4-FFF2-40B4-BE49-F238E27FC236}">
                <a16:creationId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3829999"/>
      </p:ext>
    </p:extLst>
  </p:cSld>
  <p:clrMapOvr>
    <a:masterClrMapping/>
  </p:clrMapOvr>
  <mc:AlternateContent xmlns:mc="http://schemas.openxmlformats.org/markup-compatibility/2006">
    <mc:Choice xmlns:p14="http://schemas.microsoft.com/office/powerpoint/2010/main" Requires="p14">
      <p:transition p14:dur="0" advTm="6000"/>
    </mc:Choice>
    <mc:Fallback>
      <p:transition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623" y="1076556"/>
            <a:ext cx="3787989" cy="47075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3506" y="953066"/>
            <a:ext cx="3427669" cy="48310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5" name="组合 54">
            <a:extLst>
              <a:ext uri="{FF2B5EF4-FFF2-40B4-BE49-F238E27FC236}">
                <a16:creationId xmlns:a16="http://schemas.microsoft.com/office/drawing/2014/main" id="{7EA85F88-DA79-4D0F-AA20-68E049141518}"/>
              </a:ext>
            </a:extLst>
          </p:cNvPr>
          <p:cNvGrpSpPr/>
          <p:nvPr/>
        </p:nvGrpSpPr>
        <p:grpSpPr>
          <a:xfrm rot="2837432">
            <a:off x="-1598404" y="-759951"/>
            <a:ext cx="4226169" cy="3054144"/>
            <a:chOff x="569602" y="-921225"/>
            <a:chExt cx="11136187" cy="8047838"/>
          </a:xfrm>
        </p:grpSpPr>
        <p:sp>
          <p:nvSpPr>
            <p:cNvPr id="56" name="椭圆 55">
              <a:extLst>
                <a:ext uri="{FF2B5EF4-FFF2-40B4-BE49-F238E27FC236}">
                  <a16:creationId xmlns:a16="http://schemas.microsoft.com/office/drawing/2014/main" id="{FBB6F6F4-B917-4D1F-AD6B-922331727B66}"/>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684743CD-6C2F-465C-B975-C9D76F0269C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9F2AC445-3F6E-4B2C-AEB9-CF5259D6472A}"/>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1B2FF991-B5A4-48D3-8999-1E9DF4DBEFB3}"/>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ED12A6AA-9037-4243-AAD0-3C4F7CEA805A}"/>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265FDC09-379D-40CB-9022-3544B608EEB9}"/>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0DDBC8C4-B58D-4760-A873-2C014FDCE6AC}"/>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8448D91A-0957-402F-A5C8-FC7830B5ED3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861" y="936437"/>
            <a:ext cx="3121197" cy="4847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1" name="组合 100">
            <a:extLst>
              <a:ext uri="{FF2B5EF4-FFF2-40B4-BE49-F238E27FC236}">
                <a16:creationId xmlns:a16="http://schemas.microsoft.com/office/drawing/2014/main" id="{166D1215-AFB4-4788-A009-180723924164}"/>
              </a:ext>
            </a:extLst>
          </p:cNvPr>
          <p:cNvGrpSpPr/>
          <p:nvPr/>
        </p:nvGrpSpPr>
        <p:grpSpPr>
          <a:xfrm rot="6604501">
            <a:off x="8773714" y="5143094"/>
            <a:ext cx="4623511" cy="3341293"/>
            <a:chOff x="569602" y="-921225"/>
            <a:chExt cx="11136187" cy="8047838"/>
          </a:xfrm>
        </p:grpSpPr>
        <p:sp>
          <p:nvSpPr>
            <p:cNvPr id="102" name="椭圆 101">
              <a:extLst>
                <a:ext uri="{FF2B5EF4-FFF2-40B4-BE49-F238E27FC236}">
                  <a16:creationId xmlns:a16="http://schemas.microsoft.com/office/drawing/2014/main" id="{3D7E46DE-0A59-497A-9814-D03478ECF2D3}"/>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C5BD4F62-3726-4F16-8667-F26B0CC8EC7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98310441-B744-4721-BF81-3EA43E242AF5}"/>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08AD1FC4-054D-4B65-90F5-DE4588A41018}"/>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F24ACD52-3A35-4812-99E8-621C87483839}"/>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6A4EB489-41E1-41F3-BF32-FE4211B1A49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D7431DF7-BD81-49D5-9F8F-0F9004A3A7E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A2E4F8A2-0337-4286-B376-B280C2AAD26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Text Placeholder 15"/>
          <p:cNvSpPr txBox="1">
            <a:spLocks/>
          </p:cNvSpPr>
          <p:nvPr/>
        </p:nvSpPr>
        <p:spPr>
          <a:xfrm>
            <a:off x="1002825"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endParaRPr lang="en-US" sz="1600" dirty="0">
              <a:solidFill>
                <a:srgbClr val="262626">
                  <a:lumMod val="65000"/>
                  <a:lumOff val="35000"/>
                </a:srgbClr>
              </a:solidFill>
              <a:latin typeface="Agency FB" panose="020B0503020202020204" pitchFamily="34" charset="0"/>
              <a:cs typeface="+mn-ea"/>
              <a:sym typeface="+mn-lt"/>
            </a:endParaRPr>
          </a:p>
        </p:txBody>
      </p:sp>
      <p:sp>
        <p:nvSpPr>
          <p:cNvPr id="89" name="Text Placeholder 17"/>
          <p:cNvSpPr txBox="1">
            <a:spLocks/>
          </p:cNvSpPr>
          <p:nvPr/>
        </p:nvSpPr>
        <p:spPr>
          <a:xfrm>
            <a:off x="998956" y="4150949"/>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a:solidFill>
                  <a:schemeClr val="bg1"/>
                </a:solidFill>
                <a:latin typeface="Agency FB" panose="020B0503020202020204" pitchFamily="34" charset="0"/>
                <a:cs typeface="+mn-ea"/>
                <a:sym typeface="+mn-lt"/>
              </a:rPr>
              <a:t>美图秀秀</a:t>
            </a:r>
            <a:endParaRPr lang="en-US" sz="2133" dirty="0">
              <a:solidFill>
                <a:schemeClr val="bg1"/>
              </a:solidFill>
              <a:latin typeface="Agency FB" panose="020B0503020202020204" pitchFamily="34" charset="0"/>
              <a:cs typeface="+mn-ea"/>
              <a:sym typeface="+mn-lt"/>
            </a:endParaRPr>
          </a:p>
        </p:txBody>
      </p:sp>
      <p:sp>
        <p:nvSpPr>
          <p:cNvPr id="90" name="Text Placeholder 20"/>
          <p:cNvSpPr txBox="1">
            <a:spLocks/>
          </p:cNvSpPr>
          <p:nvPr/>
        </p:nvSpPr>
        <p:spPr>
          <a:xfrm>
            <a:off x="3683673"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endParaRPr lang="en-US" sz="1600" dirty="0">
              <a:solidFill>
                <a:srgbClr val="262626">
                  <a:lumMod val="65000"/>
                  <a:lumOff val="35000"/>
                </a:srgbClr>
              </a:solidFill>
              <a:latin typeface="Agency FB" panose="020B0503020202020204" pitchFamily="34" charset="0"/>
              <a:cs typeface="+mn-ea"/>
              <a:sym typeface="+mn-lt"/>
            </a:endParaRPr>
          </a:p>
          <a:p>
            <a:endParaRPr lang="en-US" sz="1600" dirty="0">
              <a:solidFill>
                <a:srgbClr val="262626">
                  <a:lumMod val="65000"/>
                  <a:lumOff val="35000"/>
                </a:srgbClr>
              </a:solidFill>
              <a:latin typeface="Agency FB" panose="020B0503020202020204" pitchFamily="34" charset="0"/>
              <a:cs typeface="+mn-ea"/>
              <a:sym typeface="+mn-lt"/>
            </a:endParaRPr>
          </a:p>
        </p:txBody>
      </p:sp>
      <p:sp>
        <p:nvSpPr>
          <p:cNvPr id="91" name="Text Placeholder 22"/>
          <p:cNvSpPr txBox="1">
            <a:spLocks/>
          </p:cNvSpPr>
          <p:nvPr/>
        </p:nvSpPr>
        <p:spPr>
          <a:xfrm>
            <a:off x="4426625" y="4479176"/>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smtClean="0">
                <a:solidFill>
                  <a:schemeClr val="bg1"/>
                </a:solidFill>
                <a:latin typeface="Agency FB" panose="020B0503020202020204" pitchFamily="34" charset="0"/>
                <a:cs typeface="+mn-ea"/>
                <a:sym typeface="+mn-lt"/>
              </a:rPr>
              <a:t>醒图</a:t>
            </a:r>
            <a:endParaRPr lang="en-US" sz="2133" dirty="0">
              <a:solidFill>
                <a:schemeClr val="bg1"/>
              </a:solidFill>
              <a:latin typeface="Agency FB" panose="020B0503020202020204" pitchFamily="34" charset="0"/>
              <a:cs typeface="+mn-ea"/>
              <a:sym typeface="+mn-lt"/>
            </a:endParaRPr>
          </a:p>
        </p:txBody>
      </p:sp>
      <p:sp>
        <p:nvSpPr>
          <p:cNvPr id="93" name="Text Placeholder 26"/>
          <p:cNvSpPr txBox="1">
            <a:spLocks/>
          </p:cNvSpPr>
          <p:nvPr/>
        </p:nvSpPr>
        <p:spPr>
          <a:xfrm>
            <a:off x="6364521"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endParaRPr lang="en-US" sz="2133" dirty="0">
              <a:solidFill>
                <a:srgbClr val="262626">
                  <a:lumMod val="75000"/>
                  <a:lumOff val="25000"/>
                </a:srgbClr>
              </a:solidFill>
              <a:latin typeface="Agency FB" panose="020B0503020202020204" pitchFamily="34" charset="0"/>
              <a:cs typeface="+mn-ea"/>
              <a:sym typeface="+mn-lt"/>
            </a:endParaRPr>
          </a:p>
        </p:txBody>
      </p:sp>
      <p:sp>
        <p:nvSpPr>
          <p:cNvPr id="95" name="Text Placeholder 30"/>
          <p:cNvSpPr txBox="1">
            <a:spLocks/>
          </p:cNvSpPr>
          <p:nvPr/>
        </p:nvSpPr>
        <p:spPr>
          <a:xfrm>
            <a:off x="8189817" y="4149319"/>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altLang="zh-CN" sz="2133" dirty="0" err="1" smtClean="0">
                <a:solidFill>
                  <a:schemeClr val="bg1"/>
                </a:solidFill>
                <a:latin typeface="Agency FB" panose="020B0503020202020204" pitchFamily="34" charset="0"/>
                <a:cs typeface="+mn-ea"/>
                <a:sym typeface="+mn-lt"/>
              </a:rPr>
              <a:t>Picsart</a:t>
            </a:r>
            <a:endParaRPr lang="en-US" sz="2133" dirty="0">
              <a:solidFill>
                <a:schemeClr val="bg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3168458426"/>
      </p:ext>
    </p:extLst>
  </p:cSld>
  <p:clrMapOvr>
    <a:masterClrMapping/>
  </p:clrMapOvr>
  <mc:AlternateContent xmlns:mc="http://schemas.openxmlformats.org/markup-compatibility/2006">
    <mc:Choice xmlns:p14="http://schemas.microsoft.com/office/powerpoint/2010/main" Requires="p14">
      <p:transition p14:dur="0" advTm="10000"/>
    </mc:Choice>
    <mc:Fallback>
      <p:transition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up)">
                                      <p:cBhvr>
                                        <p:cTn id="7" dur="500"/>
                                        <p:tgtEl>
                                          <p:spTgt spid="89"/>
                                        </p:tgtEl>
                                      </p:cBhvr>
                                    </p:animEffect>
                                  </p:childTnLst>
                                </p:cTn>
                              </p:par>
                            </p:childTnLst>
                          </p:cTn>
                        </p:par>
                        <p:par>
                          <p:cTn id="8" fill="hold">
                            <p:stCondLst>
                              <p:cond delay="500"/>
                            </p:stCondLst>
                            <p:childTnLst>
                              <p:par>
                                <p:cTn id="9" presetID="22" presetClass="entr" presetSubtype="1" fill="hold" grpId="0" nodeType="afterEffect" nodePh="1">
                                  <p:stCondLst>
                                    <p:cond delay="0"/>
                                  </p:stCondLst>
                                  <p:endCondLst>
                                    <p:cond evt="begin" delay="0">
                                      <p:tn val="9"/>
                                    </p:cond>
                                  </p:endCondLst>
                                  <p:childTnLst>
                                    <p:set>
                                      <p:cBhvr>
                                        <p:cTn id="10" dur="1" fill="hold">
                                          <p:stCondLst>
                                            <p:cond delay="0"/>
                                          </p:stCondLst>
                                        </p:cTn>
                                        <p:tgtEl>
                                          <p:spTgt spid="88"/>
                                        </p:tgtEl>
                                        <p:attrNameLst>
                                          <p:attrName>style.visibility</p:attrName>
                                        </p:attrNameLst>
                                      </p:cBhvr>
                                      <p:to>
                                        <p:strVal val="visible"/>
                                      </p:to>
                                    </p:set>
                                    <p:animEffect transition="in" filter="wipe(up)">
                                      <p:cBhvr>
                                        <p:cTn id="11" dur="500"/>
                                        <p:tgtEl>
                                          <p:spTgt spid="8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up)">
                                      <p:cBhvr>
                                        <p:cTn id="15" dur="500"/>
                                        <p:tgtEl>
                                          <p:spTgt spid="91"/>
                                        </p:tgtEl>
                                      </p:cBhvr>
                                    </p:animEffect>
                                  </p:childTnLst>
                                </p:cTn>
                              </p:par>
                            </p:childTnLst>
                          </p:cTn>
                        </p:par>
                        <p:par>
                          <p:cTn id="16" fill="hold">
                            <p:stCondLst>
                              <p:cond delay="1500"/>
                            </p:stCondLst>
                            <p:childTnLst>
                              <p:par>
                                <p:cTn id="17" presetID="22" presetClass="entr" presetSubtype="1" fill="hold" grpId="0" nodeType="afterEffect" nodePh="1">
                                  <p:stCondLst>
                                    <p:cond delay="0"/>
                                  </p:stCondLst>
                                  <p:endCondLst>
                                    <p:cond evt="begin" delay="0">
                                      <p:tn val="17"/>
                                    </p:cond>
                                  </p:endCondLst>
                                  <p:childTnLst>
                                    <p:set>
                                      <p:cBhvr>
                                        <p:cTn id="18" dur="1" fill="hold">
                                          <p:stCondLst>
                                            <p:cond delay="0"/>
                                          </p:stCondLst>
                                        </p:cTn>
                                        <p:tgtEl>
                                          <p:spTgt spid="90"/>
                                        </p:tgtEl>
                                        <p:attrNameLst>
                                          <p:attrName>style.visibility</p:attrName>
                                        </p:attrNameLst>
                                      </p:cBhvr>
                                      <p:to>
                                        <p:strVal val="visible"/>
                                      </p:to>
                                    </p:set>
                                    <p:animEffect transition="in" filter="wipe(up)">
                                      <p:cBhvr>
                                        <p:cTn id="19" dur="500"/>
                                        <p:tgtEl>
                                          <p:spTgt spid="90"/>
                                        </p:tgtEl>
                                      </p:cBhvr>
                                    </p:animEffect>
                                  </p:childTnLst>
                                </p:cTn>
                              </p:par>
                            </p:childTnLst>
                          </p:cTn>
                        </p:par>
                        <p:par>
                          <p:cTn id="20" fill="hold">
                            <p:stCondLst>
                              <p:cond delay="2000"/>
                            </p:stCondLst>
                            <p:childTnLst>
                              <p:par>
                                <p:cTn id="21" presetID="22" presetClass="entr" presetSubtype="1" fill="hold" grpId="0" nodeType="afterEffect" nodePh="1">
                                  <p:stCondLst>
                                    <p:cond delay="0"/>
                                  </p:stCondLst>
                                  <p:endCondLst>
                                    <p:cond evt="begin" delay="0">
                                      <p:tn val="21"/>
                                    </p:cond>
                                  </p:endCondLst>
                                  <p:childTnLst>
                                    <p:set>
                                      <p:cBhvr>
                                        <p:cTn id="22" dur="1" fill="hold">
                                          <p:stCondLst>
                                            <p:cond delay="0"/>
                                          </p:stCondLst>
                                        </p:cTn>
                                        <p:tgtEl>
                                          <p:spTgt spid="93"/>
                                        </p:tgtEl>
                                        <p:attrNameLst>
                                          <p:attrName>style.visibility</p:attrName>
                                        </p:attrNameLst>
                                      </p:cBhvr>
                                      <p:to>
                                        <p:strVal val="visible"/>
                                      </p:to>
                                    </p:set>
                                    <p:animEffect transition="in" filter="wipe(up)">
                                      <p:cBhvr>
                                        <p:cTn id="23" dur="500"/>
                                        <p:tgtEl>
                                          <p:spTgt spid="9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wipe(up)">
                                      <p:cBhvr>
                                        <p:cTn id="2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3" grpId="0"/>
      <p:bldP spid="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4</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a16="http://schemas.microsoft.com/office/drawing/2014/main" id="{15C51913-EA8B-4720-A526-9FB0720F8980}"/>
              </a:ext>
            </a:extLst>
          </p:cNvPr>
          <p:cNvSpPr>
            <a:spLocks noChangeArrowheads="1"/>
          </p:cNvSpPr>
          <p:nvPr/>
        </p:nvSpPr>
        <p:spPr bwMode="auto">
          <a:xfrm>
            <a:off x="5388867" y="4893071"/>
            <a:ext cx="1779974" cy="561692"/>
          </a:xfrm>
          <a:prstGeom prst="rect">
            <a:avLst/>
          </a:prstGeom>
          <a:noFill/>
          <a:ln w="9525">
            <a:noFill/>
            <a:miter lim="800000"/>
            <a:headEnd/>
            <a:tailEnd/>
          </a:ln>
        </p:spPr>
        <p:txBody>
          <a:bodyPr wrap="none" lIns="68580" tIns="34290" rIns="68580" bIns="34290">
            <a:spAutoFit/>
          </a:bodyPr>
          <a:lstStyle/>
          <a:p>
            <a:pPr lvl="0"/>
            <a:r>
              <a:rPr lang="zh-CN" altLang="en-US" sz="3200" b="1" dirty="0">
                <a:solidFill>
                  <a:srgbClr val="436982"/>
                </a:solidFill>
                <a:latin typeface="微软雅黑" pitchFamily="34" charset="-122"/>
                <a:ea typeface="微软雅黑" pitchFamily="34" charset="-122"/>
              </a:rPr>
              <a:t>功能介绍</a:t>
            </a:r>
            <a:endParaRPr lang="zh-CN" altLang="zh-CN" sz="3200" b="1" dirty="0">
              <a:solidFill>
                <a:srgbClr val="436982"/>
              </a:solidFill>
              <a:latin typeface="微软雅黑" pitchFamily="34" charset="-122"/>
              <a:ea typeface="微软雅黑" pitchFamily="34" charset="-122"/>
            </a:endParaRPr>
          </a:p>
        </p:txBody>
      </p:sp>
      <p:sp>
        <p:nvSpPr>
          <p:cNvPr id="22" name="椭圆 21">
            <a:extLst>
              <a:ext uri="{FF2B5EF4-FFF2-40B4-BE49-F238E27FC236}">
                <a16:creationId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0840217"/>
      </p:ext>
    </p:extLst>
  </p:cSld>
  <p:clrMapOvr>
    <a:masterClrMapping/>
  </p:clrMapOvr>
  <mc:AlternateContent xmlns:mc="http://schemas.openxmlformats.org/markup-compatibility/2006">
    <mc:Choice xmlns:p14="http://schemas.microsoft.com/office/powerpoint/2010/main" Requires="p14">
      <p:transition p14:dur="0" advTm="6000"/>
    </mc:Choice>
    <mc:Fallback>
      <p:transition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573</Words>
  <Application>Microsoft Office PowerPoint</Application>
  <PresentationFormat>宽屏</PresentationFormat>
  <Paragraphs>103</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Open Sans</vt:lpstr>
      <vt:lpstr>等线</vt:lpstr>
      <vt:lpstr>等线 Light</vt:lpstr>
      <vt:lpstr>黑体</vt:lpstr>
      <vt:lpstr>微软雅黑</vt:lpstr>
      <vt:lpstr>微软雅黑 Light</vt:lpstr>
      <vt:lpstr>张海山锐线体简</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何美岐</cp:lastModifiedBy>
  <cp:revision>39</cp:revision>
  <dcterms:created xsi:type="dcterms:W3CDTF">2017-10-03T07:58:16Z</dcterms:created>
  <dcterms:modified xsi:type="dcterms:W3CDTF">2021-09-27T16:09:09Z</dcterms:modified>
</cp:coreProperties>
</file>