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4660"/>
  </p:normalViewPr>
  <p:slideViewPr>
    <p:cSldViewPr snapToGrid="0">
      <p:cViewPr varScale="1">
        <p:scale>
          <a:sx n="57" d="100"/>
          <a:sy n="57" d="100"/>
        </p:scale>
        <p:origin x="5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Food trend in metro manila</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hermie</a:t>
            </a:r>
            <a:r>
              <a:rPr lang="en-US" dirty="0" smtClean="0"/>
              <a:t> </a:t>
            </a:r>
            <a:r>
              <a:rPr lang="en-US" dirty="0" err="1" smtClean="0"/>
              <a:t>dalay</a:t>
            </a:r>
            <a:endParaRPr lang="en-US" dirty="0" smtClean="0"/>
          </a:p>
          <a:p>
            <a:r>
              <a:rPr lang="en-US" i="1" dirty="0"/>
              <a:t>Applied Data Science Capstone </a:t>
            </a:r>
            <a:r>
              <a:rPr lang="en-US" i="1" dirty="0" smtClean="0"/>
              <a:t>by Coursera</a:t>
            </a:r>
            <a:r>
              <a:rPr lang="en-US" i="1" dirty="0"/>
              <a:t>.</a:t>
            </a:r>
            <a:endParaRPr lang="en-US" dirty="0" smtClean="0"/>
          </a:p>
          <a:p>
            <a:endParaRPr lang="en-US" dirty="0"/>
          </a:p>
        </p:txBody>
      </p:sp>
    </p:spTree>
    <p:extLst>
      <p:ext uri="{BB962C8B-B14F-4D97-AF65-F5344CB8AC3E}">
        <p14:creationId xmlns:p14="http://schemas.microsoft.com/office/powerpoint/2010/main" val="3632297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exploratory data analysis</a:t>
            </a:r>
            <a:endParaRPr lang="en-US" dirty="0"/>
          </a:p>
        </p:txBody>
      </p:sp>
      <p:sp>
        <p:nvSpPr>
          <p:cNvPr id="3" name="Content Placeholder 2"/>
          <p:cNvSpPr>
            <a:spLocks noGrp="1"/>
          </p:cNvSpPr>
          <p:nvPr>
            <p:ph idx="1"/>
          </p:nvPr>
        </p:nvSpPr>
        <p:spPr/>
        <p:txBody>
          <a:bodyPr>
            <a:normAutofit/>
          </a:bodyPr>
          <a:lstStyle/>
          <a:p>
            <a:r>
              <a:rPr lang="en-US" sz="3200" dirty="0" smtClean="0"/>
              <a:t>One hot encoding</a:t>
            </a:r>
          </a:p>
          <a:p>
            <a:r>
              <a:rPr lang="en-US" sz="3200" dirty="0" smtClean="0"/>
              <a:t>Data wrangling and simplification</a:t>
            </a:r>
          </a:p>
          <a:p>
            <a:r>
              <a:rPr lang="en-US" sz="3200" dirty="0" smtClean="0"/>
              <a:t>K-means clustering</a:t>
            </a:r>
            <a:endParaRPr lang="en-US" sz="3200" dirty="0"/>
          </a:p>
        </p:txBody>
      </p:sp>
    </p:spTree>
    <p:extLst>
      <p:ext uri="{BB962C8B-B14F-4D97-AF65-F5344CB8AC3E}">
        <p14:creationId xmlns:p14="http://schemas.microsoft.com/office/powerpoint/2010/main" val="30871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results</a:t>
            </a:r>
            <a:endParaRPr lang="en-US" dirty="0"/>
          </a:p>
        </p:txBody>
      </p:sp>
    </p:spTree>
    <p:extLst>
      <p:ext uri="{BB962C8B-B14F-4D97-AF65-F5344CB8AC3E}">
        <p14:creationId xmlns:p14="http://schemas.microsoft.com/office/powerpoint/2010/main" val="236032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2704" y="487534"/>
            <a:ext cx="10571540" cy="52461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smtClean="0"/>
              <a:t>4.1 top 20 restaurants category in metro manila</a:t>
            </a:r>
            <a:endParaRPr lang="en-US" dirty="0"/>
          </a:p>
        </p:txBody>
      </p:sp>
      <p:pic>
        <p:nvPicPr>
          <p:cNvPr id="5122" name="Picture 2" descr="Top_20_Restaur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93" y="1273020"/>
            <a:ext cx="1810454" cy="475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Top_20_Bar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968" y="1229129"/>
            <a:ext cx="4705336" cy="479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29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2704" y="487534"/>
            <a:ext cx="10571540" cy="52461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smtClean="0"/>
              <a:t>4.2 top 10 for each city</a:t>
            </a:r>
            <a:endParaRPr lang="en-US" dirty="0"/>
          </a:p>
        </p:txBody>
      </p:sp>
      <p:pic>
        <p:nvPicPr>
          <p:cNvPr id="6146" name="Picture 2" descr="Top_10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89" y="1167135"/>
            <a:ext cx="2404664" cy="379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Top_10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3" y="1205237"/>
            <a:ext cx="2279539" cy="375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Top_10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68" y="1205235"/>
            <a:ext cx="2279540" cy="382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Top_10_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0056" y="1186186"/>
            <a:ext cx="2244187" cy="384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303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2704" y="487534"/>
            <a:ext cx="10571540" cy="52461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smtClean="0"/>
              <a:t>4.2 top 10 for each city</a:t>
            </a:r>
            <a:endParaRPr lang="en-US" dirty="0"/>
          </a:p>
        </p:txBody>
      </p:sp>
      <p:pic>
        <p:nvPicPr>
          <p:cNvPr id="7170" name="Picture 2" descr="Top_10_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03" y="1213628"/>
            <a:ext cx="2484122" cy="413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Top_10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965" y="1213628"/>
            <a:ext cx="2514144" cy="411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Top_10_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104" y="1213628"/>
            <a:ext cx="2417459" cy="413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Users\Boying\AppData\Local\Microsoft\Windows\INetCache\Content.Word\Top_10_6.png"/>
          <p:cNvPicPr/>
          <p:nvPr/>
        </p:nvPicPr>
        <p:blipFill>
          <a:blip r:embed="rId5">
            <a:extLst>
              <a:ext uri="{28A0092B-C50C-407E-A947-70E740481C1C}">
                <a14:useLocalDpi xmlns:a14="http://schemas.microsoft.com/office/drawing/2010/main" val="0"/>
              </a:ext>
            </a:extLst>
          </a:blip>
          <a:srcRect/>
          <a:stretch>
            <a:fillRect/>
          </a:stretch>
        </p:blipFill>
        <p:spPr bwMode="auto">
          <a:xfrm>
            <a:off x="9412558" y="1213628"/>
            <a:ext cx="2256135" cy="4113417"/>
          </a:xfrm>
          <a:prstGeom prst="rect">
            <a:avLst/>
          </a:prstGeom>
          <a:noFill/>
          <a:ln>
            <a:noFill/>
          </a:ln>
        </p:spPr>
      </p:pic>
    </p:spTree>
    <p:extLst>
      <p:ext uri="{BB962C8B-B14F-4D97-AF65-F5344CB8AC3E}">
        <p14:creationId xmlns:p14="http://schemas.microsoft.com/office/powerpoint/2010/main" val="5011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31705" y="473466"/>
            <a:ext cx="10571540" cy="52461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smtClean="0"/>
              <a:t>4.2 map with clustered cities</a:t>
            </a:r>
            <a:endParaRPr lang="en-US" dirty="0"/>
          </a:p>
        </p:txBody>
      </p:sp>
      <p:pic>
        <p:nvPicPr>
          <p:cNvPr id="8194" name="Picture 2" descr="map_cluste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705" y="991372"/>
            <a:ext cx="6494510" cy="514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100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discussion</a:t>
            </a:r>
            <a:endParaRPr lang="en-US" dirty="0"/>
          </a:p>
        </p:txBody>
      </p:sp>
      <p:sp>
        <p:nvSpPr>
          <p:cNvPr id="3" name="Content Placeholder 2"/>
          <p:cNvSpPr>
            <a:spLocks noGrp="1"/>
          </p:cNvSpPr>
          <p:nvPr>
            <p:ph sz="half" idx="1"/>
          </p:nvPr>
        </p:nvSpPr>
        <p:spPr/>
        <p:txBody>
          <a:bodyPr/>
          <a:lstStyle/>
          <a:p>
            <a:pPr marL="0" indent="0">
              <a:buNone/>
            </a:pPr>
            <a:r>
              <a:rPr lang="en-US" dirty="0" smtClean="0"/>
              <a:t>OBSERVATIONS</a:t>
            </a:r>
          </a:p>
          <a:p>
            <a:r>
              <a:rPr lang="en-US" dirty="0" smtClean="0"/>
              <a:t>Fast Food is number one</a:t>
            </a:r>
          </a:p>
          <a:p>
            <a:r>
              <a:rPr lang="en-US" dirty="0" smtClean="0"/>
              <a:t>Japanese Restaurants in business districts</a:t>
            </a:r>
          </a:p>
          <a:p>
            <a:r>
              <a:rPr lang="en-US" dirty="0" smtClean="0"/>
              <a:t>Coffee is sweet in BPO areas</a:t>
            </a:r>
          </a:p>
          <a:p>
            <a:r>
              <a:rPr lang="en-US" dirty="0" smtClean="0"/>
              <a:t>Go Chinese in China Town</a:t>
            </a:r>
          </a:p>
          <a:p>
            <a:r>
              <a:rPr lang="en-US" dirty="0" smtClean="0"/>
              <a:t>I love Filipino in International Airports</a:t>
            </a:r>
            <a:endParaRPr lang="en-US" dirty="0"/>
          </a:p>
        </p:txBody>
      </p:sp>
      <p:sp>
        <p:nvSpPr>
          <p:cNvPr id="4" name="Content Placeholder 3"/>
          <p:cNvSpPr>
            <a:spLocks noGrp="1"/>
          </p:cNvSpPr>
          <p:nvPr>
            <p:ph sz="half" idx="2"/>
          </p:nvPr>
        </p:nvSpPr>
        <p:spPr/>
        <p:txBody>
          <a:bodyPr/>
          <a:lstStyle/>
          <a:p>
            <a:pPr marL="0" indent="0">
              <a:buNone/>
            </a:pPr>
            <a:r>
              <a:rPr lang="en-US" dirty="0" smtClean="0"/>
              <a:t>RECOMMENDATIONS</a:t>
            </a:r>
          </a:p>
          <a:p>
            <a:r>
              <a:rPr lang="en-US" dirty="0" smtClean="0"/>
              <a:t>Fast Food Anywhere</a:t>
            </a:r>
          </a:p>
          <a:p>
            <a:r>
              <a:rPr lang="en-US" dirty="0" smtClean="0"/>
              <a:t>Japanese and Café in Business Districts</a:t>
            </a:r>
          </a:p>
          <a:p>
            <a:r>
              <a:rPr lang="en-US" dirty="0" smtClean="0"/>
              <a:t>Chinese and Filipino Restaurants in Northwestern side of Metro Manila</a:t>
            </a:r>
          </a:p>
          <a:p>
            <a:endParaRPr lang="en-US" dirty="0" smtClean="0"/>
          </a:p>
          <a:p>
            <a:endParaRPr lang="en-US" dirty="0"/>
          </a:p>
        </p:txBody>
      </p:sp>
    </p:spTree>
    <p:extLst>
      <p:ext uri="{BB962C8B-B14F-4D97-AF65-F5344CB8AC3E}">
        <p14:creationId xmlns:p14="http://schemas.microsoft.com/office/powerpoint/2010/main" val="1383249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conclusion</a:t>
            </a:r>
            <a:endParaRPr lang="en-US" dirty="0"/>
          </a:p>
        </p:txBody>
      </p:sp>
      <p:sp>
        <p:nvSpPr>
          <p:cNvPr id="3" name="Content Placeholder 2"/>
          <p:cNvSpPr>
            <a:spLocks noGrp="1"/>
          </p:cNvSpPr>
          <p:nvPr>
            <p:ph idx="1"/>
          </p:nvPr>
        </p:nvSpPr>
        <p:spPr/>
        <p:txBody>
          <a:bodyPr/>
          <a:lstStyle/>
          <a:p>
            <a:r>
              <a:rPr lang="en-US" dirty="0"/>
              <a:t>In conclusion, fast food restaurants are the most common category of food service business in the whole Metro Manila. Other categories are strong in some cities but weak in others. So, it is important to know what category is more appropriate in certain city.</a:t>
            </a:r>
          </a:p>
          <a:p>
            <a:endParaRPr lang="en-US" dirty="0"/>
          </a:p>
        </p:txBody>
      </p:sp>
    </p:spTree>
    <p:extLst>
      <p:ext uri="{BB962C8B-B14F-4D97-AF65-F5344CB8AC3E}">
        <p14:creationId xmlns:p14="http://schemas.microsoft.com/office/powerpoint/2010/main" val="200084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Filipinos fondness for eating-out accelerated the proliferation of food service businesses in the Philippines; from fast food chains, cafeterias, restaurants, and eat-all-you-can buffets especially in the big cities within Metro Manila. For the lack of general term and for simplicity, we will refer to all food service establishments as “restaurants” which include both sit-down establishments and fast-food outlets.</a:t>
            </a:r>
          </a:p>
          <a:p>
            <a:pPr marL="0" indent="0">
              <a:buNone/>
            </a:pPr>
            <a:endParaRPr lang="en-US" dirty="0"/>
          </a:p>
        </p:txBody>
      </p:sp>
    </p:spTree>
    <p:extLst>
      <p:ext uri="{BB962C8B-B14F-4D97-AF65-F5344CB8AC3E}">
        <p14:creationId xmlns:p14="http://schemas.microsoft.com/office/powerpoint/2010/main" val="89550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Problem</a:t>
            </a:r>
            <a:endParaRPr lang="en-US" dirty="0"/>
          </a:p>
        </p:txBody>
      </p:sp>
      <p:sp>
        <p:nvSpPr>
          <p:cNvPr id="3" name="Content Placeholder 2"/>
          <p:cNvSpPr>
            <a:spLocks noGrp="1"/>
          </p:cNvSpPr>
          <p:nvPr>
            <p:ph idx="1"/>
          </p:nvPr>
        </p:nvSpPr>
        <p:spPr/>
        <p:txBody>
          <a:bodyPr/>
          <a:lstStyle/>
          <a:p>
            <a:r>
              <a:rPr lang="en-US" dirty="0"/>
              <a:t>Starting a new restaurant is lucrative yet a tricky business venture. We often see an opening of a new coffee shop only to see them closing down after only a year or two. Some don’t even get to celebrate their 1</a:t>
            </a:r>
            <a:r>
              <a:rPr lang="en-US" baseline="30000" dirty="0"/>
              <a:t>st</a:t>
            </a:r>
            <a:r>
              <a:rPr lang="en-US" dirty="0"/>
              <a:t> year anniversary. It is said that restaurant business is all about location, location, location. I agree, but one more thing is as important as the location, the CONCEPT. One can be at the best prime location in a big city, but with the wrong concept, success may not see fruition. Thus, finding the best location for the right food concept is important before venturing to a new food business.</a:t>
            </a:r>
          </a:p>
          <a:p>
            <a:endParaRPr lang="en-US" dirty="0"/>
          </a:p>
        </p:txBody>
      </p:sp>
    </p:spTree>
    <p:extLst>
      <p:ext uri="{BB962C8B-B14F-4D97-AF65-F5344CB8AC3E}">
        <p14:creationId xmlns:p14="http://schemas.microsoft.com/office/powerpoint/2010/main" val="161754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Objective</a:t>
            </a:r>
            <a:endParaRPr lang="en-US" dirty="0"/>
          </a:p>
        </p:txBody>
      </p:sp>
      <p:sp>
        <p:nvSpPr>
          <p:cNvPr id="3" name="Content Placeholder 2"/>
          <p:cNvSpPr>
            <a:spLocks noGrp="1"/>
          </p:cNvSpPr>
          <p:nvPr>
            <p:ph idx="1"/>
          </p:nvPr>
        </p:nvSpPr>
        <p:spPr/>
        <p:txBody>
          <a:bodyPr/>
          <a:lstStyle/>
          <a:p>
            <a:pPr marL="0" indent="0">
              <a:buNone/>
            </a:pPr>
            <a:r>
              <a:rPr lang="en-US" dirty="0"/>
              <a:t>The objectives of this project is as follows:</a:t>
            </a:r>
          </a:p>
          <a:p>
            <a:pPr lvl="0"/>
            <a:r>
              <a:rPr lang="en-US" dirty="0"/>
              <a:t>To determine the most common restaurant themes, know the food trend in Metro Manila. </a:t>
            </a:r>
          </a:p>
          <a:p>
            <a:pPr lvl="0"/>
            <a:r>
              <a:rPr lang="en-US" dirty="0"/>
              <a:t>To determine the popular locations in each city of Metro Manila.</a:t>
            </a:r>
          </a:p>
          <a:p>
            <a:endParaRPr lang="en-US" dirty="0"/>
          </a:p>
        </p:txBody>
      </p:sp>
    </p:spTree>
    <p:extLst>
      <p:ext uri="{BB962C8B-B14F-4D97-AF65-F5344CB8AC3E}">
        <p14:creationId xmlns:p14="http://schemas.microsoft.com/office/powerpoint/2010/main" val="14074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a:t>With this project, we will be extracting data utilizing Foursquare API to get business profiles and information of existing food service related businesses in the cities of Metro Manila in the Philippines. We will also be needing the geographical location of Metro Manila cities. </a:t>
            </a:r>
          </a:p>
          <a:p>
            <a:endParaRPr lang="en-US" dirty="0"/>
          </a:p>
        </p:txBody>
      </p:sp>
    </p:spTree>
    <p:extLst>
      <p:ext uri="{BB962C8B-B14F-4D97-AF65-F5344CB8AC3E}">
        <p14:creationId xmlns:p14="http://schemas.microsoft.com/office/powerpoint/2010/main" val="39698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42525"/>
            <a:ext cx="9603275" cy="1049235"/>
          </a:xfrm>
        </p:spPr>
        <p:txBody>
          <a:bodyPr/>
          <a:lstStyle/>
          <a:p>
            <a:r>
              <a:rPr lang="en-US" dirty="0" smtClean="0"/>
              <a:t>2.1 Data acquisition</a:t>
            </a:r>
            <a:endParaRPr lang="en-US" dirty="0"/>
          </a:p>
        </p:txBody>
      </p:sp>
      <p:sp>
        <p:nvSpPr>
          <p:cNvPr id="3" name="Content Placeholder 2"/>
          <p:cNvSpPr>
            <a:spLocks noGrp="1"/>
          </p:cNvSpPr>
          <p:nvPr>
            <p:ph idx="1"/>
          </p:nvPr>
        </p:nvSpPr>
        <p:spPr/>
        <p:txBody>
          <a:bodyPr/>
          <a:lstStyle/>
          <a:p>
            <a:r>
              <a:rPr lang="en-US" dirty="0" smtClean="0"/>
              <a:t>2.1.1 </a:t>
            </a:r>
            <a:r>
              <a:rPr lang="en-US" b="1" u="sng" dirty="0" smtClean="0"/>
              <a:t>Geographical location data </a:t>
            </a:r>
            <a:r>
              <a:rPr lang="en-US" dirty="0" smtClean="0"/>
              <a:t>of cities in Metro Manila, </a:t>
            </a:r>
            <a:r>
              <a:rPr lang="en-US" dirty="0" err="1" smtClean="0"/>
              <a:t>Phillipines</a:t>
            </a:r>
            <a:r>
              <a:rPr lang="en-US" dirty="0" smtClean="0"/>
              <a:t> through the internet</a:t>
            </a:r>
          </a:p>
          <a:p>
            <a:r>
              <a:rPr lang="en-US" dirty="0" smtClean="0"/>
              <a:t>2.1.2  </a:t>
            </a:r>
            <a:r>
              <a:rPr lang="en-US" b="1" u="sng" dirty="0" smtClean="0"/>
              <a:t>Venues from </a:t>
            </a:r>
            <a:r>
              <a:rPr lang="en-US" b="1" u="sng" dirty="0"/>
              <a:t>Foursquare API</a:t>
            </a:r>
            <a:endParaRPr lang="en-US" b="1" u="sng" dirty="0"/>
          </a:p>
        </p:txBody>
      </p:sp>
    </p:spTree>
    <p:extLst>
      <p:ext uri="{BB962C8B-B14F-4D97-AF65-F5344CB8AC3E}">
        <p14:creationId xmlns:p14="http://schemas.microsoft.com/office/powerpoint/2010/main" val="212245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a:t>
            </a:r>
            <a:endParaRPr lang="en-US" dirty="0"/>
          </a:p>
        </p:txBody>
      </p:sp>
    </p:spTree>
    <p:extLst>
      <p:ext uri="{BB962C8B-B14F-4D97-AF65-F5344CB8AC3E}">
        <p14:creationId xmlns:p14="http://schemas.microsoft.com/office/powerpoint/2010/main" val="23182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cation_mm_c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098" y="1027649"/>
            <a:ext cx="2895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1110618" y="503032"/>
            <a:ext cx="3740352" cy="52461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smtClean="0"/>
              <a:t>3.1.1 locations</a:t>
            </a:r>
            <a:endParaRPr lang="en-US" dirty="0"/>
          </a:p>
        </p:txBody>
      </p:sp>
      <p:pic>
        <p:nvPicPr>
          <p:cNvPr id="4" name="Picture 3" descr="C:\Users\Boying\AppData\Local\Microsoft\Windows\INetCache\Content.Word\Venues_by_City.jpg"/>
          <p:cNvPicPr/>
          <p:nvPr/>
        </p:nvPicPr>
        <p:blipFill>
          <a:blip r:embed="rId3">
            <a:extLst>
              <a:ext uri="{28A0092B-C50C-407E-A947-70E740481C1C}">
                <a14:useLocalDpi xmlns:a14="http://schemas.microsoft.com/office/drawing/2010/main" val="0"/>
              </a:ext>
            </a:extLst>
          </a:blip>
          <a:srcRect/>
          <a:stretch>
            <a:fillRect/>
          </a:stretch>
        </p:blipFill>
        <p:spPr bwMode="auto">
          <a:xfrm>
            <a:off x="5701681" y="1027649"/>
            <a:ext cx="6325004" cy="4800600"/>
          </a:xfrm>
          <a:prstGeom prst="rect">
            <a:avLst/>
          </a:prstGeom>
          <a:noFill/>
          <a:ln>
            <a:noFill/>
          </a:ln>
        </p:spPr>
      </p:pic>
      <p:sp>
        <p:nvSpPr>
          <p:cNvPr id="5" name="Title 1"/>
          <p:cNvSpPr txBox="1">
            <a:spLocks/>
          </p:cNvSpPr>
          <p:nvPr/>
        </p:nvSpPr>
        <p:spPr>
          <a:xfrm>
            <a:off x="5701680" y="503032"/>
            <a:ext cx="4759675" cy="52461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smtClean="0"/>
              <a:t>3.1.2 venues - summary</a:t>
            </a:r>
            <a:endParaRPr lang="en-US" dirty="0"/>
          </a:p>
        </p:txBody>
      </p:sp>
    </p:spTree>
    <p:extLst>
      <p:ext uri="{BB962C8B-B14F-4D97-AF65-F5344CB8AC3E}">
        <p14:creationId xmlns:p14="http://schemas.microsoft.com/office/powerpoint/2010/main" val="353535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p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149" y="1178433"/>
            <a:ext cx="6275037" cy="492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1110618" y="503032"/>
            <a:ext cx="5987606" cy="52461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smtClean="0"/>
              <a:t>3.2  Venues in metro manila</a:t>
            </a:r>
            <a:endParaRPr lang="en-US" dirty="0"/>
          </a:p>
        </p:txBody>
      </p:sp>
    </p:spTree>
    <p:extLst>
      <p:ext uri="{BB962C8B-B14F-4D97-AF65-F5344CB8AC3E}">
        <p14:creationId xmlns:p14="http://schemas.microsoft.com/office/powerpoint/2010/main" val="7413095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35</TotalTime>
  <Words>479</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Food trend in metro manila</vt:lpstr>
      <vt:lpstr>introduction</vt:lpstr>
      <vt:lpstr>1.1 Problem</vt:lpstr>
      <vt:lpstr>1.2 Objective</vt:lpstr>
      <vt:lpstr>2. data</vt:lpstr>
      <vt:lpstr>2.1 Data acquisition</vt:lpstr>
      <vt:lpstr>3. methodology</vt:lpstr>
      <vt:lpstr>PowerPoint Presentation</vt:lpstr>
      <vt:lpstr>PowerPoint Presentation</vt:lpstr>
      <vt:lpstr>3.3 exploratory data analysis</vt:lpstr>
      <vt:lpstr>4. results</vt:lpstr>
      <vt:lpstr>PowerPoint Presentation</vt:lpstr>
      <vt:lpstr>PowerPoint Presentation</vt:lpstr>
      <vt:lpstr>PowerPoint Presentation</vt:lpstr>
      <vt:lpstr>PowerPoint Presentation</vt:lpstr>
      <vt:lpstr>5. discussion</vt:lpstr>
      <vt:lpstr>6.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trend in metro manila</dc:title>
  <dc:creator>Hermie Dalay</dc:creator>
  <cp:lastModifiedBy>Hermie Dalay</cp:lastModifiedBy>
  <cp:revision>5</cp:revision>
  <dcterms:created xsi:type="dcterms:W3CDTF">2020-07-10T09:45:14Z</dcterms:created>
  <dcterms:modified xsi:type="dcterms:W3CDTF">2020-07-10T10:21:04Z</dcterms:modified>
</cp:coreProperties>
</file>