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76" r:id="rId8"/>
    <p:sldId id="261" r:id="rId9"/>
    <p:sldId id="267" r:id="rId10"/>
    <p:sldId id="272" r:id="rId11"/>
    <p:sldId id="277" r:id="rId12"/>
    <p:sldId id="275" r:id="rId13"/>
    <p:sldId id="273" r:id="rId14"/>
    <p:sldId id="274" r:id="rId15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FF30"/>
    <a:srgbClr val="1FC111"/>
    <a:srgbClr val="2AB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2" autoAdjust="0"/>
    <p:restoredTop sz="94118" autoAdjust="0"/>
  </p:normalViewPr>
  <p:slideViewPr>
    <p:cSldViewPr snapToGrid="0" snapToObjects="1">
      <p:cViewPr>
        <p:scale>
          <a:sx n="99" d="100"/>
          <a:sy n="99" d="100"/>
        </p:scale>
        <p:origin x="-1848" y="-3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974D7-CD1B-5E47-9CAC-065F03AA8393}" type="doc">
      <dgm:prSet loTypeId="urn:microsoft.com/office/officeart/2005/8/layout/StepDownProcess" loCatId="" qsTypeId="urn:microsoft.com/office/officeart/2005/8/quickstyle/3D2" qsCatId="3D" csTypeId="urn:microsoft.com/office/officeart/2005/8/colors/accent1_3" csCatId="accent1" phldr="1"/>
      <dgm:spPr/>
    </dgm:pt>
    <dgm:pt modelId="{CE2D57D8-BDD2-EA46-9FDB-F08865348424}">
      <dgm:prSet phldrT="[Texto]"/>
      <dgm:spPr/>
      <dgm:t>
        <a:bodyPr/>
        <a:lstStyle/>
        <a:p>
          <a:r>
            <a:rPr lang="es-ES" dirty="0" smtClean="0"/>
            <a:t>Comprador</a:t>
          </a:r>
          <a:endParaRPr lang="es-ES" dirty="0"/>
        </a:p>
      </dgm:t>
    </dgm:pt>
    <dgm:pt modelId="{A452E078-DFBD-054E-8D85-027587E6606C}" type="parTrans" cxnId="{5D2074B3-2459-DA4B-843F-9ED01154666B}">
      <dgm:prSet/>
      <dgm:spPr/>
      <dgm:t>
        <a:bodyPr/>
        <a:lstStyle/>
        <a:p>
          <a:endParaRPr lang="es-ES"/>
        </a:p>
      </dgm:t>
    </dgm:pt>
    <dgm:pt modelId="{536401F0-98B3-4B47-A6EB-867F1B9F15D1}" type="sibTrans" cxnId="{5D2074B3-2459-DA4B-843F-9ED01154666B}">
      <dgm:prSet/>
      <dgm:spPr/>
      <dgm:t>
        <a:bodyPr/>
        <a:lstStyle/>
        <a:p>
          <a:endParaRPr lang="es-ES"/>
        </a:p>
      </dgm:t>
    </dgm:pt>
    <dgm:pt modelId="{2A7629F2-15B0-4D46-AC44-666B7A73F019}">
      <dgm:prSet phldrT="[Texto]"/>
      <dgm:spPr/>
      <dgm:t>
        <a:bodyPr/>
        <a:lstStyle/>
        <a:p>
          <a:r>
            <a:rPr lang="es-ES" dirty="0" smtClean="0"/>
            <a:t>Gerencia / </a:t>
          </a:r>
          <a:r>
            <a:rPr lang="es-ES" dirty="0" err="1" smtClean="0"/>
            <a:t>SubDir</a:t>
          </a:r>
          <a:endParaRPr lang="es-ES" dirty="0"/>
        </a:p>
      </dgm:t>
    </dgm:pt>
    <dgm:pt modelId="{6FC1E330-A04B-1544-A1C4-7900369D8157}" type="parTrans" cxnId="{079E8B77-8120-1446-916B-52F0D37B602E}">
      <dgm:prSet/>
      <dgm:spPr/>
      <dgm:t>
        <a:bodyPr/>
        <a:lstStyle/>
        <a:p>
          <a:endParaRPr lang="es-ES"/>
        </a:p>
      </dgm:t>
    </dgm:pt>
    <dgm:pt modelId="{8FFEA640-CB16-A949-9CD2-7272DF81804B}" type="sibTrans" cxnId="{079E8B77-8120-1446-916B-52F0D37B602E}">
      <dgm:prSet/>
      <dgm:spPr/>
      <dgm:t>
        <a:bodyPr/>
        <a:lstStyle/>
        <a:p>
          <a:endParaRPr lang="es-ES"/>
        </a:p>
      </dgm:t>
    </dgm:pt>
    <dgm:pt modelId="{CECCCA5C-99CB-9745-A04B-5005550C021A}">
      <dgm:prSet phldrT="[Texto]"/>
      <dgm:spPr/>
      <dgm:t>
        <a:bodyPr/>
        <a:lstStyle/>
        <a:p>
          <a:r>
            <a:rPr lang="es-ES" dirty="0" smtClean="0"/>
            <a:t>Dirección</a:t>
          </a:r>
          <a:endParaRPr lang="es-ES" dirty="0"/>
        </a:p>
      </dgm:t>
    </dgm:pt>
    <dgm:pt modelId="{A584A2D1-8C3E-9B40-B254-583C51F189E2}" type="parTrans" cxnId="{06314BDD-3FC6-354F-A15A-C8F030D71F01}">
      <dgm:prSet/>
      <dgm:spPr/>
      <dgm:t>
        <a:bodyPr/>
        <a:lstStyle/>
        <a:p>
          <a:endParaRPr lang="es-ES"/>
        </a:p>
      </dgm:t>
    </dgm:pt>
    <dgm:pt modelId="{53E1676C-3E77-F948-8980-B84445264BC7}" type="sibTrans" cxnId="{06314BDD-3FC6-354F-A15A-C8F030D71F01}">
      <dgm:prSet/>
      <dgm:spPr/>
      <dgm:t>
        <a:bodyPr/>
        <a:lstStyle/>
        <a:p>
          <a:endParaRPr lang="es-ES"/>
        </a:p>
      </dgm:t>
    </dgm:pt>
    <dgm:pt modelId="{592209F4-925C-C444-BE2E-AD30A3276443}">
      <dgm:prSet phldrT="[Texto]"/>
      <dgm:spPr/>
      <dgm:t>
        <a:bodyPr/>
        <a:lstStyle/>
        <a:p>
          <a:r>
            <a:rPr lang="es-ES" dirty="0" smtClean="0"/>
            <a:t>Comité Ejecutivo</a:t>
          </a:r>
          <a:endParaRPr lang="es-ES" dirty="0"/>
        </a:p>
      </dgm:t>
    </dgm:pt>
    <dgm:pt modelId="{5D16D7FE-2805-D341-B8A5-C8E10ECE3EF7}" type="parTrans" cxnId="{6F242A5A-7F03-5F46-A28B-D3A831D6CE4F}">
      <dgm:prSet/>
      <dgm:spPr/>
      <dgm:t>
        <a:bodyPr/>
        <a:lstStyle/>
        <a:p>
          <a:endParaRPr lang="es-ES"/>
        </a:p>
      </dgm:t>
    </dgm:pt>
    <dgm:pt modelId="{62B54959-5E82-8B4C-9706-C943F536BE95}" type="sibTrans" cxnId="{6F242A5A-7F03-5F46-A28B-D3A831D6CE4F}">
      <dgm:prSet/>
      <dgm:spPr/>
      <dgm:t>
        <a:bodyPr/>
        <a:lstStyle/>
        <a:p>
          <a:endParaRPr lang="es-ES"/>
        </a:p>
      </dgm:t>
    </dgm:pt>
    <dgm:pt modelId="{697D3585-AAD6-0042-A837-04C0C55DF733}">
      <dgm:prSet phldrT="[Texto]"/>
      <dgm:spPr/>
      <dgm:t>
        <a:bodyPr/>
        <a:lstStyle/>
        <a:p>
          <a:r>
            <a:rPr lang="es-ES" dirty="0" smtClean="0"/>
            <a:t>Registra Caso</a:t>
          </a:r>
          <a:endParaRPr lang="es-ES" dirty="0"/>
        </a:p>
      </dgm:t>
    </dgm:pt>
    <dgm:pt modelId="{98909069-B287-C142-BC9A-D1BDE7426758}" type="parTrans" cxnId="{B70E5627-292F-3D46-A369-DFE53F261662}">
      <dgm:prSet/>
      <dgm:spPr/>
      <dgm:t>
        <a:bodyPr/>
        <a:lstStyle/>
        <a:p>
          <a:endParaRPr lang="es-ES"/>
        </a:p>
      </dgm:t>
    </dgm:pt>
    <dgm:pt modelId="{F06B01DC-0599-5D45-B86E-0DCCE97B1F46}" type="sibTrans" cxnId="{B70E5627-292F-3D46-A369-DFE53F261662}">
      <dgm:prSet/>
      <dgm:spPr/>
      <dgm:t>
        <a:bodyPr/>
        <a:lstStyle/>
        <a:p>
          <a:endParaRPr lang="es-ES"/>
        </a:p>
      </dgm:t>
    </dgm:pt>
    <dgm:pt modelId="{99339A19-D8F3-3041-BB3F-3F2131779E2A}">
      <dgm:prSet phldrT="[Texto]"/>
      <dgm:spPr/>
      <dgm:t>
        <a:bodyPr/>
        <a:lstStyle/>
        <a:p>
          <a:r>
            <a:rPr lang="es-ES" dirty="0" smtClean="0"/>
            <a:t> Revisión y/o Modificación</a:t>
          </a:r>
          <a:endParaRPr lang="es-ES" dirty="0"/>
        </a:p>
      </dgm:t>
    </dgm:pt>
    <dgm:pt modelId="{41BFC496-3DAC-054C-A59E-8CA350053D63}" type="parTrans" cxnId="{5B80B7C5-5707-124B-AF27-3DA4227DE3B6}">
      <dgm:prSet/>
      <dgm:spPr/>
      <dgm:t>
        <a:bodyPr/>
        <a:lstStyle/>
        <a:p>
          <a:endParaRPr lang="es-ES"/>
        </a:p>
      </dgm:t>
    </dgm:pt>
    <dgm:pt modelId="{6C8FBA4C-7BEA-8B41-8D38-14AECDDE52C4}" type="sibTrans" cxnId="{5B80B7C5-5707-124B-AF27-3DA4227DE3B6}">
      <dgm:prSet/>
      <dgm:spPr/>
      <dgm:t>
        <a:bodyPr/>
        <a:lstStyle/>
        <a:p>
          <a:endParaRPr lang="es-ES"/>
        </a:p>
      </dgm:t>
    </dgm:pt>
    <dgm:pt modelId="{53AC22A0-C8F4-9A48-87B3-5F6D1B1F2A46}">
      <dgm:prSet phldrT="[Texto]"/>
      <dgm:spPr/>
      <dgm:t>
        <a:bodyPr/>
        <a:lstStyle/>
        <a:p>
          <a:r>
            <a:rPr lang="es-ES" dirty="0" smtClean="0"/>
            <a:t>Revisión Final (Viernes)</a:t>
          </a:r>
          <a:endParaRPr lang="es-ES" dirty="0"/>
        </a:p>
      </dgm:t>
    </dgm:pt>
    <dgm:pt modelId="{B4FFDE07-21C0-814E-9D59-F5DF0FB0CFB6}" type="parTrans" cxnId="{381B05EF-69DB-2443-B99F-D18F0823A54D}">
      <dgm:prSet/>
      <dgm:spPr/>
      <dgm:t>
        <a:bodyPr/>
        <a:lstStyle/>
        <a:p>
          <a:endParaRPr lang="es-ES"/>
        </a:p>
      </dgm:t>
    </dgm:pt>
    <dgm:pt modelId="{B8F9E98F-EAD6-5E4B-ACC6-B7DB1753402B}" type="sibTrans" cxnId="{381B05EF-69DB-2443-B99F-D18F0823A54D}">
      <dgm:prSet/>
      <dgm:spPr/>
      <dgm:t>
        <a:bodyPr/>
        <a:lstStyle/>
        <a:p>
          <a:endParaRPr lang="es-ES"/>
        </a:p>
      </dgm:t>
    </dgm:pt>
    <dgm:pt modelId="{D61DE767-63A9-B24B-9E3C-15C31370032A}">
      <dgm:prSet phldrT="[Texto]"/>
      <dgm:spPr/>
      <dgm:t>
        <a:bodyPr/>
        <a:lstStyle/>
        <a:p>
          <a:r>
            <a:rPr lang="es-ES" dirty="0" smtClean="0"/>
            <a:t>Presentación de Casos</a:t>
          </a:r>
          <a:endParaRPr lang="es-ES" dirty="0"/>
        </a:p>
      </dgm:t>
    </dgm:pt>
    <dgm:pt modelId="{0FFD78F8-092B-EF41-B17C-871A39852CD1}" type="parTrans" cxnId="{028B1EA3-5D4F-6147-854F-7F050B4212A9}">
      <dgm:prSet/>
      <dgm:spPr/>
      <dgm:t>
        <a:bodyPr/>
        <a:lstStyle/>
        <a:p>
          <a:endParaRPr lang="es-ES"/>
        </a:p>
      </dgm:t>
    </dgm:pt>
    <dgm:pt modelId="{5F0200A5-29F1-4D45-AA53-5D0DE4E933A3}" type="sibTrans" cxnId="{028B1EA3-5D4F-6147-854F-7F050B4212A9}">
      <dgm:prSet/>
      <dgm:spPr/>
      <dgm:t>
        <a:bodyPr/>
        <a:lstStyle/>
        <a:p>
          <a:endParaRPr lang="es-ES"/>
        </a:p>
      </dgm:t>
    </dgm:pt>
    <dgm:pt modelId="{349643B6-8653-0A4F-B080-CE5982746C76}">
      <dgm:prSet phldrT="[Texto]"/>
      <dgm:spPr/>
      <dgm:t>
        <a:bodyPr/>
        <a:lstStyle/>
        <a:p>
          <a:r>
            <a:rPr lang="es-ES" dirty="0" smtClean="0"/>
            <a:t>Modificaciones</a:t>
          </a:r>
          <a:endParaRPr lang="es-ES" dirty="0"/>
        </a:p>
      </dgm:t>
    </dgm:pt>
    <dgm:pt modelId="{5AD12B89-9FAE-644E-B096-4C99F878C63D}" type="parTrans" cxnId="{36F98A9F-68E3-1947-BAEA-B3CF922E6DE0}">
      <dgm:prSet/>
      <dgm:spPr/>
      <dgm:t>
        <a:bodyPr/>
        <a:lstStyle/>
        <a:p>
          <a:endParaRPr lang="es-ES"/>
        </a:p>
      </dgm:t>
    </dgm:pt>
    <dgm:pt modelId="{72DE5EA8-EFDD-5542-BC90-E6FF6FCB021F}" type="sibTrans" cxnId="{36F98A9F-68E3-1947-BAEA-B3CF922E6DE0}">
      <dgm:prSet/>
      <dgm:spPr/>
      <dgm:t>
        <a:bodyPr/>
        <a:lstStyle/>
        <a:p>
          <a:endParaRPr lang="es-ES"/>
        </a:p>
      </dgm:t>
    </dgm:pt>
    <dgm:pt modelId="{97C6377B-C052-974E-B8E6-B445A86EB5ED}" type="pres">
      <dgm:prSet presAssocID="{7A7974D7-CD1B-5E47-9CAC-065F03AA8393}" presName="rootnode" presStyleCnt="0">
        <dgm:presLayoutVars>
          <dgm:chMax/>
          <dgm:chPref/>
          <dgm:dir/>
          <dgm:animLvl val="lvl"/>
        </dgm:presLayoutVars>
      </dgm:prSet>
      <dgm:spPr/>
    </dgm:pt>
    <dgm:pt modelId="{7F3CC999-5745-AD40-8473-95D6D1D5894B}" type="pres">
      <dgm:prSet presAssocID="{CE2D57D8-BDD2-EA46-9FDB-F08865348424}" presName="composite" presStyleCnt="0"/>
      <dgm:spPr/>
    </dgm:pt>
    <dgm:pt modelId="{9A8D3680-E104-5749-9664-3DD46B3623B2}" type="pres">
      <dgm:prSet presAssocID="{CE2D57D8-BDD2-EA46-9FDB-F08865348424}" presName="bentUpArrow1" presStyleLbl="alignImgPlace1" presStyleIdx="0" presStyleCnt="3"/>
      <dgm:spPr/>
    </dgm:pt>
    <dgm:pt modelId="{E53ABEEA-38DC-C34D-B3AC-E7254A90AF09}" type="pres">
      <dgm:prSet presAssocID="{CE2D57D8-BDD2-EA46-9FDB-F08865348424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0F08A7-1E7F-974C-89FD-7BBF7CB48CA7}" type="pres">
      <dgm:prSet presAssocID="{CE2D57D8-BDD2-EA46-9FDB-F08865348424}" presName="ChildText" presStyleLbl="revTx" presStyleIdx="0" presStyleCnt="4" custScaleX="131839" custLinFactNeighborX="136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FEA608-D504-6F42-98A7-93BEFE6F24EC}" type="pres">
      <dgm:prSet presAssocID="{536401F0-98B3-4B47-A6EB-867F1B9F15D1}" presName="sibTrans" presStyleCnt="0"/>
      <dgm:spPr/>
    </dgm:pt>
    <dgm:pt modelId="{7F173C66-1BE5-5443-B61B-069A7BF1EEAA}" type="pres">
      <dgm:prSet presAssocID="{2A7629F2-15B0-4D46-AC44-666B7A73F019}" presName="composite" presStyleCnt="0"/>
      <dgm:spPr/>
    </dgm:pt>
    <dgm:pt modelId="{4C6602E8-8068-DA4A-9FA2-FCD72DEAA67F}" type="pres">
      <dgm:prSet presAssocID="{2A7629F2-15B0-4D46-AC44-666B7A73F019}" presName="bentUpArrow1" presStyleLbl="alignImgPlace1" presStyleIdx="1" presStyleCnt="3"/>
      <dgm:spPr/>
    </dgm:pt>
    <dgm:pt modelId="{F489DC28-7979-6044-BC9D-9BFC9C1FCF9A}" type="pres">
      <dgm:prSet presAssocID="{2A7629F2-15B0-4D46-AC44-666B7A73F01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D96041-D25D-444F-9C64-70A4ED1068C8}" type="pres">
      <dgm:prSet presAssocID="{2A7629F2-15B0-4D46-AC44-666B7A73F01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679A48-8911-6F4F-9E61-895BE22553AE}" type="pres">
      <dgm:prSet presAssocID="{8FFEA640-CB16-A949-9CD2-7272DF81804B}" presName="sibTrans" presStyleCnt="0"/>
      <dgm:spPr/>
    </dgm:pt>
    <dgm:pt modelId="{5ED1CEC7-BB5B-524B-9D3A-5FBFA1705DDD}" type="pres">
      <dgm:prSet presAssocID="{CECCCA5C-99CB-9745-A04B-5005550C021A}" presName="composite" presStyleCnt="0"/>
      <dgm:spPr/>
    </dgm:pt>
    <dgm:pt modelId="{424CFD88-BB29-ED46-8666-24F99DDBC8C9}" type="pres">
      <dgm:prSet presAssocID="{CECCCA5C-99CB-9745-A04B-5005550C021A}" presName="bentUpArrow1" presStyleLbl="alignImgPlace1" presStyleIdx="2" presStyleCnt="3"/>
      <dgm:spPr/>
    </dgm:pt>
    <dgm:pt modelId="{958DE3EF-4F40-CE4D-A0A9-6A7CD650C416}" type="pres">
      <dgm:prSet presAssocID="{CECCCA5C-99CB-9745-A04B-5005550C021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D1F9D0-0B0F-4646-ACEA-BEFEA5A4D658}" type="pres">
      <dgm:prSet presAssocID="{CECCCA5C-99CB-9745-A04B-5005550C021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795D41-7E63-E64B-B7CE-85D91A05886C}" type="pres">
      <dgm:prSet presAssocID="{53E1676C-3E77-F948-8980-B84445264BC7}" presName="sibTrans" presStyleCnt="0"/>
      <dgm:spPr/>
    </dgm:pt>
    <dgm:pt modelId="{1AA028F9-BA20-B840-89F2-20CCBDF24C3B}" type="pres">
      <dgm:prSet presAssocID="{592209F4-925C-C444-BE2E-AD30A3276443}" presName="composite" presStyleCnt="0"/>
      <dgm:spPr/>
    </dgm:pt>
    <dgm:pt modelId="{424B54F4-233C-DD46-B343-F8D0BE41EBE2}" type="pres">
      <dgm:prSet presAssocID="{592209F4-925C-C444-BE2E-AD30A3276443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921102-73D9-BA4F-9515-F67BB7D88E05}" type="pres">
      <dgm:prSet presAssocID="{592209F4-925C-C444-BE2E-AD30A3276443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E9BB22F-C8A2-6D47-AFF5-D43C9F90E16A}" type="presOf" srcId="{CE2D57D8-BDD2-EA46-9FDB-F08865348424}" destId="{E53ABEEA-38DC-C34D-B3AC-E7254A90AF09}" srcOrd="0" destOrd="0" presId="urn:microsoft.com/office/officeart/2005/8/layout/StepDownProcess"/>
    <dgm:cxn modelId="{D63AAB6E-B745-694B-A23F-3C0AA951509E}" type="presOf" srcId="{7A7974D7-CD1B-5E47-9CAC-065F03AA8393}" destId="{97C6377B-C052-974E-B8E6-B445A86EB5ED}" srcOrd="0" destOrd="0" presId="urn:microsoft.com/office/officeart/2005/8/layout/StepDownProcess"/>
    <dgm:cxn modelId="{B0DEDEED-8B9F-C04C-AC18-396BA563A842}" type="presOf" srcId="{D61DE767-63A9-B24B-9E3C-15C31370032A}" destId="{F8921102-73D9-BA4F-9515-F67BB7D88E05}" srcOrd="0" destOrd="0" presId="urn:microsoft.com/office/officeart/2005/8/layout/StepDownProcess"/>
    <dgm:cxn modelId="{2093DDAE-159E-2E4B-83D0-94937CB097D4}" type="presOf" srcId="{99339A19-D8F3-3041-BB3F-3F2131779E2A}" destId="{0ED96041-D25D-444F-9C64-70A4ED1068C8}" srcOrd="0" destOrd="0" presId="urn:microsoft.com/office/officeart/2005/8/layout/StepDownProcess"/>
    <dgm:cxn modelId="{589596B8-7CF4-994C-BF81-38F6E096BF5C}" type="presOf" srcId="{2A7629F2-15B0-4D46-AC44-666B7A73F019}" destId="{F489DC28-7979-6044-BC9D-9BFC9C1FCF9A}" srcOrd="0" destOrd="0" presId="urn:microsoft.com/office/officeart/2005/8/layout/StepDownProcess"/>
    <dgm:cxn modelId="{C59E06F1-EC11-2A4C-B03E-3DD14BB44D12}" type="presOf" srcId="{592209F4-925C-C444-BE2E-AD30A3276443}" destId="{424B54F4-233C-DD46-B343-F8D0BE41EBE2}" srcOrd="0" destOrd="0" presId="urn:microsoft.com/office/officeart/2005/8/layout/StepDownProcess"/>
    <dgm:cxn modelId="{36F98A9F-68E3-1947-BAEA-B3CF922E6DE0}" srcId="{CE2D57D8-BDD2-EA46-9FDB-F08865348424}" destId="{349643B6-8653-0A4F-B080-CE5982746C76}" srcOrd="1" destOrd="0" parTransId="{5AD12B89-9FAE-644E-B096-4C99F878C63D}" sibTransId="{72DE5EA8-EFDD-5542-BC90-E6FF6FCB021F}"/>
    <dgm:cxn modelId="{5D2074B3-2459-DA4B-843F-9ED01154666B}" srcId="{7A7974D7-CD1B-5E47-9CAC-065F03AA8393}" destId="{CE2D57D8-BDD2-EA46-9FDB-F08865348424}" srcOrd="0" destOrd="0" parTransId="{A452E078-DFBD-054E-8D85-027587E6606C}" sibTransId="{536401F0-98B3-4B47-A6EB-867F1B9F15D1}"/>
    <dgm:cxn modelId="{23EAB59C-ACB1-1442-AD25-39FA5B6EF1C9}" type="presOf" srcId="{697D3585-AAD6-0042-A837-04C0C55DF733}" destId="{E40F08A7-1E7F-974C-89FD-7BBF7CB48CA7}" srcOrd="0" destOrd="0" presId="urn:microsoft.com/office/officeart/2005/8/layout/StepDownProcess"/>
    <dgm:cxn modelId="{B70E5627-292F-3D46-A369-DFE53F261662}" srcId="{CE2D57D8-BDD2-EA46-9FDB-F08865348424}" destId="{697D3585-AAD6-0042-A837-04C0C55DF733}" srcOrd="0" destOrd="0" parTransId="{98909069-B287-C142-BC9A-D1BDE7426758}" sibTransId="{F06B01DC-0599-5D45-B86E-0DCCE97B1F46}"/>
    <dgm:cxn modelId="{5B80B7C5-5707-124B-AF27-3DA4227DE3B6}" srcId="{2A7629F2-15B0-4D46-AC44-666B7A73F019}" destId="{99339A19-D8F3-3041-BB3F-3F2131779E2A}" srcOrd="0" destOrd="0" parTransId="{41BFC496-3DAC-054C-A59E-8CA350053D63}" sibTransId="{6C8FBA4C-7BEA-8B41-8D38-14AECDDE52C4}"/>
    <dgm:cxn modelId="{9E5D6530-97C6-624E-BF73-EC5175D424FF}" type="presOf" srcId="{53AC22A0-C8F4-9A48-87B3-5F6D1B1F2A46}" destId="{61D1F9D0-0B0F-4646-ACEA-BEFEA5A4D658}" srcOrd="0" destOrd="0" presId="urn:microsoft.com/office/officeart/2005/8/layout/StepDownProcess"/>
    <dgm:cxn modelId="{381B05EF-69DB-2443-B99F-D18F0823A54D}" srcId="{CECCCA5C-99CB-9745-A04B-5005550C021A}" destId="{53AC22A0-C8F4-9A48-87B3-5F6D1B1F2A46}" srcOrd="0" destOrd="0" parTransId="{B4FFDE07-21C0-814E-9D59-F5DF0FB0CFB6}" sibTransId="{B8F9E98F-EAD6-5E4B-ACC6-B7DB1753402B}"/>
    <dgm:cxn modelId="{16BCF0C4-08A8-FE44-93C3-B4110B7AE7B2}" type="presOf" srcId="{CECCCA5C-99CB-9745-A04B-5005550C021A}" destId="{958DE3EF-4F40-CE4D-A0A9-6A7CD650C416}" srcOrd="0" destOrd="0" presId="urn:microsoft.com/office/officeart/2005/8/layout/StepDownProcess"/>
    <dgm:cxn modelId="{AC1D55F9-4F24-5446-A414-FCD827BABD32}" type="presOf" srcId="{349643B6-8653-0A4F-B080-CE5982746C76}" destId="{E40F08A7-1E7F-974C-89FD-7BBF7CB48CA7}" srcOrd="0" destOrd="1" presId="urn:microsoft.com/office/officeart/2005/8/layout/StepDownProcess"/>
    <dgm:cxn modelId="{06314BDD-3FC6-354F-A15A-C8F030D71F01}" srcId="{7A7974D7-CD1B-5E47-9CAC-065F03AA8393}" destId="{CECCCA5C-99CB-9745-A04B-5005550C021A}" srcOrd="2" destOrd="0" parTransId="{A584A2D1-8C3E-9B40-B254-583C51F189E2}" sibTransId="{53E1676C-3E77-F948-8980-B84445264BC7}"/>
    <dgm:cxn modelId="{6F242A5A-7F03-5F46-A28B-D3A831D6CE4F}" srcId="{7A7974D7-CD1B-5E47-9CAC-065F03AA8393}" destId="{592209F4-925C-C444-BE2E-AD30A3276443}" srcOrd="3" destOrd="0" parTransId="{5D16D7FE-2805-D341-B8A5-C8E10ECE3EF7}" sibTransId="{62B54959-5E82-8B4C-9706-C943F536BE95}"/>
    <dgm:cxn modelId="{079E8B77-8120-1446-916B-52F0D37B602E}" srcId="{7A7974D7-CD1B-5E47-9CAC-065F03AA8393}" destId="{2A7629F2-15B0-4D46-AC44-666B7A73F019}" srcOrd="1" destOrd="0" parTransId="{6FC1E330-A04B-1544-A1C4-7900369D8157}" sibTransId="{8FFEA640-CB16-A949-9CD2-7272DF81804B}"/>
    <dgm:cxn modelId="{028B1EA3-5D4F-6147-854F-7F050B4212A9}" srcId="{592209F4-925C-C444-BE2E-AD30A3276443}" destId="{D61DE767-63A9-B24B-9E3C-15C31370032A}" srcOrd="0" destOrd="0" parTransId="{0FFD78F8-092B-EF41-B17C-871A39852CD1}" sibTransId="{5F0200A5-29F1-4D45-AA53-5D0DE4E933A3}"/>
    <dgm:cxn modelId="{2DBFAFC3-80E3-B945-8C10-564CE1ADEFAD}" type="presParOf" srcId="{97C6377B-C052-974E-B8E6-B445A86EB5ED}" destId="{7F3CC999-5745-AD40-8473-95D6D1D5894B}" srcOrd="0" destOrd="0" presId="urn:microsoft.com/office/officeart/2005/8/layout/StepDownProcess"/>
    <dgm:cxn modelId="{C025C2C8-693D-B644-A8F1-B44B309F2C76}" type="presParOf" srcId="{7F3CC999-5745-AD40-8473-95D6D1D5894B}" destId="{9A8D3680-E104-5749-9664-3DD46B3623B2}" srcOrd="0" destOrd="0" presId="urn:microsoft.com/office/officeart/2005/8/layout/StepDownProcess"/>
    <dgm:cxn modelId="{AA2C7131-D7D1-C447-A058-BAA8A6BF2A36}" type="presParOf" srcId="{7F3CC999-5745-AD40-8473-95D6D1D5894B}" destId="{E53ABEEA-38DC-C34D-B3AC-E7254A90AF09}" srcOrd="1" destOrd="0" presId="urn:microsoft.com/office/officeart/2005/8/layout/StepDownProcess"/>
    <dgm:cxn modelId="{3668AB5A-5A9C-764F-ACBF-C11B821571F4}" type="presParOf" srcId="{7F3CC999-5745-AD40-8473-95D6D1D5894B}" destId="{E40F08A7-1E7F-974C-89FD-7BBF7CB48CA7}" srcOrd="2" destOrd="0" presId="urn:microsoft.com/office/officeart/2005/8/layout/StepDownProcess"/>
    <dgm:cxn modelId="{141F1393-3374-4A40-B5F3-AD3B51853B19}" type="presParOf" srcId="{97C6377B-C052-974E-B8E6-B445A86EB5ED}" destId="{94FEA608-D504-6F42-98A7-93BEFE6F24EC}" srcOrd="1" destOrd="0" presId="urn:microsoft.com/office/officeart/2005/8/layout/StepDownProcess"/>
    <dgm:cxn modelId="{EA9A25A9-D405-A84A-85B4-C49BB3DDA7B4}" type="presParOf" srcId="{97C6377B-C052-974E-B8E6-B445A86EB5ED}" destId="{7F173C66-1BE5-5443-B61B-069A7BF1EEAA}" srcOrd="2" destOrd="0" presId="urn:microsoft.com/office/officeart/2005/8/layout/StepDownProcess"/>
    <dgm:cxn modelId="{74440764-35B9-8443-B9AF-232487EBC242}" type="presParOf" srcId="{7F173C66-1BE5-5443-B61B-069A7BF1EEAA}" destId="{4C6602E8-8068-DA4A-9FA2-FCD72DEAA67F}" srcOrd="0" destOrd="0" presId="urn:microsoft.com/office/officeart/2005/8/layout/StepDownProcess"/>
    <dgm:cxn modelId="{E3FC7884-6992-134C-B8AE-80857814C9BA}" type="presParOf" srcId="{7F173C66-1BE5-5443-B61B-069A7BF1EEAA}" destId="{F489DC28-7979-6044-BC9D-9BFC9C1FCF9A}" srcOrd="1" destOrd="0" presId="urn:microsoft.com/office/officeart/2005/8/layout/StepDownProcess"/>
    <dgm:cxn modelId="{2C612CB2-1017-A143-9F69-4374E00F804B}" type="presParOf" srcId="{7F173C66-1BE5-5443-B61B-069A7BF1EEAA}" destId="{0ED96041-D25D-444F-9C64-70A4ED1068C8}" srcOrd="2" destOrd="0" presId="urn:microsoft.com/office/officeart/2005/8/layout/StepDownProcess"/>
    <dgm:cxn modelId="{5D6E9E2C-896E-F144-B7B2-E0BA4C70ADA8}" type="presParOf" srcId="{97C6377B-C052-974E-B8E6-B445A86EB5ED}" destId="{EB679A48-8911-6F4F-9E61-895BE22553AE}" srcOrd="3" destOrd="0" presId="urn:microsoft.com/office/officeart/2005/8/layout/StepDownProcess"/>
    <dgm:cxn modelId="{E578DB19-4370-414E-870D-349C86B423B2}" type="presParOf" srcId="{97C6377B-C052-974E-B8E6-B445A86EB5ED}" destId="{5ED1CEC7-BB5B-524B-9D3A-5FBFA1705DDD}" srcOrd="4" destOrd="0" presId="urn:microsoft.com/office/officeart/2005/8/layout/StepDownProcess"/>
    <dgm:cxn modelId="{9598ACF8-09F7-7E43-B152-510DB0C44DF0}" type="presParOf" srcId="{5ED1CEC7-BB5B-524B-9D3A-5FBFA1705DDD}" destId="{424CFD88-BB29-ED46-8666-24F99DDBC8C9}" srcOrd="0" destOrd="0" presId="urn:microsoft.com/office/officeart/2005/8/layout/StepDownProcess"/>
    <dgm:cxn modelId="{4744C8DE-8313-FA43-AB6D-08E72C252F4C}" type="presParOf" srcId="{5ED1CEC7-BB5B-524B-9D3A-5FBFA1705DDD}" destId="{958DE3EF-4F40-CE4D-A0A9-6A7CD650C416}" srcOrd="1" destOrd="0" presId="urn:microsoft.com/office/officeart/2005/8/layout/StepDownProcess"/>
    <dgm:cxn modelId="{FFAA5384-926E-2649-A277-C387ACDDD971}" type="presParOf" srcId="{5ED1CEC7-BB5B-524B-9D3A-5FBFA1705DDD}" destId="{61D1F9D0-0B0F-4646-ACEA-BEFEA5A4D658}" srcOrd="2" destOrd="0" presId="urn:microsoft.com/office/officeart/2005/8/layout/StepDownProcess"/>
    <dgm:cxn modelId="{F34EF959-FA35-564B-A3F9-8ECEDF32AEE5}" type="presParOf" srcId="{97C6377B-C052-974E-B8E6-B445A86EB5ED}" destId="{40795D41-7E63-E64B-B7CE-85D91A05886C}" srcOrd="5" destOrd="0" presId="urn:microsoft.com/office/officeart/2005/8/layout/StepDownProcess"/>
    <dgm:cxn modelId="{CD57AE29-E4C3-E94A-9B69-6C414AF2385E}" type="presParOf" srcId="{97C6377B-C052-974E-B8E6-B445A86EB5ED}" destId="{1AA028F9-BA20-B840-89F2-20CCBDF24C3B}" srcOrd="6" destOrd="0" presId="urn:microsoft.com/office/officeart/2005/8/layout/StepDownProcess"/>
    <dgm:cxn modelId="{B90F88A1-CD08-404A-B41D-16135167DB1B}" type="presParOf" srcId="{1AA028F9-BA20-B840-89F2-20CCBDF24C3B}" destId="{424B54F4-233C-DD46-B343-F8D0BE41EBE2}" srcOrd="0" destOrd="0" presId="urn:microsoft.com/office/officeart/2005/8/layout/StepDownProcess"/>
    <dgm:cxn modelId="{19548806-5661-8A4C-8B65-6BD0744861C8}" type="presParOf" srcId="{1AA028F9-BA20-B840-89F2-20CCBDF24C3B}" destId="{F8921102-73D9-BA4F-9515-F67BB7D88E0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FE75B-8A71-844E-9262-448F119596B9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</dgm:pt>
    <dgm:pt modelId="{72E82DD9-DC44-034C-85B8-090E0B6D8CFA}">
      <dgm:prSet phldrT="[Texto]" custT="1"/>
      <dgm:spPr/>
      <dgm:t>
        <a:bodyPr/>
        <a:lstStyle/>
        <a:p>
          <a:r>
            <a:rPr lang="es-ES" sz="2800" dirty="0" smtClean="0"/>
            <a:t>Acceso a través de la WEB (AHMSA y MINAS)</a:t>
          </a:r>
          <a:endParaRPr lang="es-ES" sz="2800" dirty="0"/>
        </a:p>
      </dgm:t>
    </dgm:pt>
    <dgm:pt modelId="{70DAF93F-0C0F-7B46-A216-612176AD04FD}" type="parTrans" cxnId="{DD21BC83-3082-F540-AAB1-E32A3B1FE787}">
      <dgm:prSet/>
      <dgm:spPr/>
      <dgm:t>
        <a:bodyPr/>
        <a:lstStyle/>
        <a:p>
          <a:endParaRPr lang="es-ES"/>
        </a:p>
      </dgm:t>
    </dgm:pt>
    <dgm:pt modelId="{79AFD1EE-C8C3-8D4C-818A-CDC4A1A5B1ED}" type="sibTrans" cxnId="{DD21BC83-3082-F540-AAB1-E32A3B1FE787}">
      <dgm:prSet/>
      <dgm:spPr/>
      <dgm:t>
        <a:bodyPr/>
        <a:lstStyle/>
        <a:p>
          <a:endParaRPr lang="es-ES"/>
        </a:p>
      </dgm:t>
    </dgm:pt>
    <dgm:pt modelId="{DA8F0EDF-7FD9-2B4D-BBEB-53CA05735AB1}">
      <dgm:prSet phldrT="[Texto]" custT="1"/>
      <dgm:spPr/>
      <dgm:t>
        <a:bodyPr/>
        <a:lstStyle/>
        <a:p>
          <a:r>
            <a:rPr lang="es-ES" sz="2800" dirty="0" smtClean="0"/>
            <a:t>Registro rápido y estándar</a:t>
          </a:r>
          <a:endParaRPr lang="es-ES" sz="2800" dirty="0"/>
        </a:p>
      </dgm:t>
    </dgm:pt>
    <dgm:pt modelId="{8F922FC9-8E36-7443-BA0F-A7CBEF101226}" type="parTrans" cxnId="{46FF5798-67A2-864C-8D1E-6A8BE1FD548E}">
      <dgm:prSet/>
      <dgm:spPr/>
      <dgm:t>
        <a:bodyPr/>
        <a:lstStyle/>
        <a:p>
          <a:endParaRPr lang="es-ES"/>
        </a:p>
      </dgm:t>
    </dgm:pt>
    <dgm:pt modelId="{96E374E0-F957-AB49-AAE1-46D0E63FE2E8}" type="sibTrans" cxnId="{46FF5798-67A2-864C-8D1E-6A8BE1FD548E}">
      <dgm:prSet/>
      <dgm:spPr/>
      <dgm:t>
        <a:bodyPr/>
        <a:lstStyle/>
        <a:p>
          <a:endParaRPr lang="es-ES"/>
        </a:p>
      </dgm:t>
    </dgm:pt>
    <dgm:pt modelId="{37DCF080-29D7-1A40-A762-28C5FF0F7C77}">
      <dgm:prSet phldrT="[Texto]" custT="1"/>
      <dgm:spPr/>
      <dgm:t>
        <a:bodyPr/>
        <a:lstStyle/>
        <a:p>
          <a:r>
            <a:rPr lang="es-ES" sz="2800" dirty="0" smtClean="0"/>
            <a:t>Revisión en cualquier etapa del proceso (Gerencia, Subdirección, Dirección)</a:t>
          </a:r>
          <a:endParaRPr lang="es-ES" sz="2800" dirty="0"/>
        </a:p>
      </dgm:t>
    </dgm:pt>
    <dgm:pt modelId="{F81F40DC-B5C5-9346-9C05-ADA9F849EBC5}" type="parTrans" cxnId="{340DAFCE-0D23-984E-BDC0-FC6E913AA46F}">
      <dgm:prSet/>
      <dgm:spPr/>
      <dgm:t>
        <a:bodyPr/>
        <a:lstStyle/>
        <a:p>
          <a:endParaRPr lang="es-ES"/>
        </a:p>
      </dgm:t>
    </dgm:pt>
    <dgm:pt modelId="{FB5F6D8D-A87A-B44D-B026-9EA3B7E0FF9A}" type="sibTrans" cxnId="{340DAFCE-0D23-984E-BDC0-FC6E913AA46F}">
      <dgm:prSet/>
      <dgm:spPr/>
      <dgm:t>
        <a:bodyPr/>
        <a:lstStyle/>
        <a:p>
          <a:endParaRPr lang="es-ES"/>
        </a:p>
      </dgm:t>
    </dgm:pt>
    <dgm:pt modelId="{9A94E9A5-5577-E244-8FF5-FB16996423F9}">
      <dgm:prSet phldrT="[Texto]" custT="1"/>
      <dgm:spPr/>
      <dgm:t>
        <a:bodyPr/>
        <a:lstStyle/>
        <a:p>
          <a:r>
            <a:rPr lang="es-ES" sz="2800" dirty="0" smtClean="0"/>
            <a:t>Generación automática de presentación y formato de firmas a comité</a:t>
          </a:r>
          <a:endParaRPr lang="es-ES" sz="2800" dirty="0"/>
        </a:p>
      </dgm:t>
    </dgm:pt>
    <dgm:pt modelId="{7BE0D389-6E98-6C44-830B-0D15777E19E9}" type="parTrans" cxnId="{4D1A2CEF-77B5-C840-AE16-D284A421EADC}">
      <dgm:prSet/>
      <dgm:spPr/>
      <dgm:t>
        <a:bodyPr/>
        <a:lstStyle/>
        <a:p>
          <a:endParaRPr lang="es-ES"/>
        </a:p>
      </dgm:t>
    </dgm:pt>
    <dgm:pt modelId="{548A5B92-A090-CE46-B294-283083C2E0DA}" type="sibTrans" cxnId="{4D1A2CEF-77B5-C840-AE16-D284A421EADC}">
      <dgm:prSet/>
      <dgm:spPr/>
      <dgm:t>
        <a:bodyPr/>
        <a:lstStyle/>
        <a:p>
          <a:endParaRPr lang="es-ES"/>
        </a:p>
      </dgm:t>
    </dgm:pt>
    <dgm:pt modelId="{2B77B1B3-DA99-5A49-88B5-629C837998C0}">
      <dgm:prSet phldrT="[Texto]" custT="1"/>
      <dgm:spPr/>
      <dgm:t>
        <a:bodyPr/>
        <a:lstStyle/>
        <a:p>
          <a:r>
            <a:rPr lang="es-ES" sz="2800" dirty="0" smtClean="0"/>
            <a:t>Seguridad de almacenamiento en una base de datos</a:t>
          </a:r>
          <a:endParaRPr lang="es-ES" sz="2800" dirty="0"/>
        </a:p>
      </dgm:t>
    </dgm:pt>
    <dgm:pt modelId="{0C1DC35C-1500-7F4C-9A59-1E09758CEF84}" type="parTrans" cxnId="{EB94B0BD-1E74-C049-BD28-58427093FDBE}">
      <dgm:prSet/>
      <dgm:spPr/>
      <dgm:t>
        <a:bodyPr/>
        <a:lstStyle/>
        <a:p>
          <a:endParaRPr lang="es-ES"/>
        </a:p>
      </dgm:t>
    </dgm:pt>
    <dgm:pt modelId="{B34128FF-EFFF-E142-9A14-E5DA1CB566E8}" type="sibTrans" cxnId="{EB94B0BD-1E74-C049-BD28-58427093FDBE}">
      <dgm:prSet/>
      <dgm:spPr/>
      <dgm:t>
        <a:bodyPr/>
        <a:lstStyle/>
        <a:p>
          <a:endParaRPr lang="es-ES"/>
        </a:p>
      </dgm:t>
    </dgm:pt>
    <dgm:pt modelId="{A821881F-BE83-9844-88EB-2F7977EEAFB7}">
      <dgm:prSet phldrT="[Texto]" custT="1"/>
      <dgm:spPr/>
      <dgm:t>
        <a:bodyPr/>
        <a:lstStyle/>
        <a:p>
          <a:r>
            <a:rPr lang="es-ES" sz="2800" dirty="0" smtClean="0"/>
            <a:t>Manejo de información</a:t>
          </a:r>
          <a:endParaRPr lang="es-ES" sz="2800" dirty="0"/>
        </a:p>
      </dgm:t>
    </dgm:pt>
    <dgm:pt modelId="{A8BAA1FD-35B0-B245-909A-03BE74C19D21}" type="parTrans" cxnId="{0D206DDF-F73B-824C-8FC5-86B317C538CB}">
      <dgm:prSet/>
      <dgm:spPr/>
      <dgm:t>
        <a:bodyPr/>
        <a:lstStyle/>
        <a:p>
          <a:endParaRPr lang="es-ES"/>
        </a:p>
      </dgm:t>
    </dgm:pt>
    <dgm:pt modelId="{937E2BBC-2B08-644C-876A-1CDD8F06F3D4}" type="sibTrans" cxnId="{0D206DDF-F73B-824C-8FC5-86B317C538CB}">
      <dgm:prSet/>
      <dgm:spPr/>
      <dgm:t>
        <a:bodyPr/>
        <a:lstStyle/>
        <a:p>
          <a:endParaRPr lang="es-ES"/>
        </a:p>
      </dgm:t>
    </dgm:pt>
    <dgm:pt modelId="{9AE70AB0-03AA-4641-B77A-349880C64887}">
      <dgm:prSet phldrT="[Texto]" custT="1"/>
      <dgm:spPr/>
      <dgm:t>
        <a:bodyPr/>
        <a:lstStyle/>
        <a:p>
          <a:r>
            <a:rPr lang="es-ES" sz="2800" dirty="0" smtClean="0"/>
            <a:t>Resguardo en PDF de formato de firmas para casos autorizados por comité</a:t>
          </a:r>
          <a:endParaRPr lang="es-ES" sz="2800" dirty="0"/>
        </a:p>
      </dgm:t>
    </dgm:pt>
    <dgm:pt modelId="{259663D3-3227-154E-ACD9-98A92715B0C7}" type="parTrans" cxnId="{F1AA12A9-0757-454B-BABA-D151C6292F2E}">
      <dgm:prSet/>
      <dgm:spPr/>
      <dgm:t>
        <a:bodyPr/>
        <a:lstStyle/>
        <a:p>
          <a:endParaRPr lang="es-ES"/>
        </a:p>
      </dgm:t>
    </dgm:pt>
    <dgm:pt modelId="{695D59D1-C08A-3043-9882-AD48825AC3C1}" type="sibTrans" cxnId="{F1AA12A9-0757-454B-BABA-D151C6292F2E}">
      <dgm:prSet/>
      <dgm:spPr/>
      <dgm:t>
        <a:bodyPr/>
        <a:lstStyle/>
        <a:p>
          <a:endParaRPr lang="es-ES"/>
        </a:p>
      </dgm:t>
    </dgm:pt>
    <dgm:pt modelId="{20B1C6BB-1C3F-354E-8109-A15A0A67D45C}">
      <dgm:prSet phldrT="[Texto]" custT="1"/>
      <dgm:spPr/>
      <dgm:t>
        <a:bodyPr/>
        <a:lstStyle/>
        <a:p>
          <a:r>
            <a:rPr lang="es-ES" sz="2800" dirty="0" smtClean="0"/>
            <a:t>Consulta Rápida de historial de Casos</a:t>
          </a:r>
          <a:endParaRPr lang="es-ES" sz="2800" dirty="0"/>
        </a:p>
      </dgm:t>
    </dgm:pt>
    <dgm:pt modelId="{89F3B91B-DB72-F943-A698-E5CE3360EDE7}" type="parTrans" cxnId="{FD1B8B0E-A258-6548-B930-0A5482050C0C}">
      <dgm:prSet/>
      <dgm:spPr/>
      <dgm:t>
        <a:bodyPr/>
        <a:lstStyle/>
        <a:p>
          <a:endParaRPr lang="es-ES"/>
        </a:p>
      </dgm:t>
    </dgm:pt>
    <dgm:pt modelId="{E2B1796B-85DC-3C40-875D-9E54EE719718}" type="sibTrans" cxnId="{FD1B8B0E-A258-6548-B930-0A5482050C0C}">
      <dgm:prSet/>
      <dgm:spPr/>
      <dgm:t>
        <a:bodyPr/>
        <a:lstStyle/>
        <a:p>
          <a:endParaRPr lang="es-ES"/>
        </a:p>
      </dgm:t>
    </dgm:pt>
    <dgm:pt modelId="{C9214F85-499D-1944-9392-D5D154636925}">
      <dgm:prSet phldrT="[Texto]" custT="1"/>
      <dgm:spPr/>
      <dgm:t>
        <a:bodyPr/>
        <a:lstStyle/>
        <a:p>
          <a:r>
            <a:rPr lang="es-ES" sz="2800" dirty="0" smtClean="0"/>
            <a:t>Consultas relacionadas a tramites SAP</a:t>
          </a:r>
          <a:endParaRPr lang="es-ES" sz="2800" dirty="0"/>
        </a:p>
      </dgm:t>
    </dgm:pt>
    <dgm:pt modelId="{0F5698E3-2D11-C845-B893-E19D0A68BFE6}" type="parTrans" cxnId="{39F3E121-CA3E-A84F-A999-C4900DB8BA6A}">
      <dgm:prSet/>
      <dgm:spPr/>
      <dgm:t>
        <a:bodyPr/>
        <a:lstStyle/>
        <a:p>
          <a:endParaRPr lang="es-ES"/>
        </a:p>
      </dgm:t>
    </dgm:pt>
    <dgm:pt modelId="{13D83A0F-54C1-C443-AB50-8C141956B505}" type="sibTrans" cxnId="{39F3E121-CA3E-A84F-A999-C4900DB8BA6A}">
      <dgm:prSet/>
      <dgm:spPr/>
      <dgm:t>
        <a:bodyPr/>
        <a:lstStyle/>
        <a:p>
          <a:endParaRPr lang="es-ES"/>
        </a:p>
      </dgm:t>
    </dgm:pt>
    <dgm:pt modelId="{16314F56-7010-0E4A-AEB5-44AA0084334C}">
      <dgm:prSet phldrT="[Texto]" custT="1"/>
      <dgm:spPr/>
      <dgm:t>
        <a:bodyPr/>
        <a:lstStyle/>
        <a:p>
          <a:r>
            <a:rPr lang="es-ES" sz="2800" dirty="0" smtClean="0"/>
            <a:t>Cotejar automáticamente valor autorizado en caso contra valor SAP en pedido</a:t>
          </a:r>
          <a:endParaRPr lang="es-ES" sz="2800" dirty="0"/>
        </a:p>
      </dgm:t>
    </dgm:pt>
    <dgm:pt modelId="{C48102A6-C28C-254B-BF7D-1065BFD6EB9E}" type="parTrans" cxnId="{3730A762-3273-8640-A824-12AB4AAB1EE4}">
      <dgm:prSet/>
      <dgm:spPr/>
      <dgm:t>
        <a:bodyPr/>
        <a:lstStyle/>
        <a:p>
          <a:endParaRPr lang="es-ES"/>
        </a:p>
      </dgm:t>
    </dgm:pt>
    <dgm:pt modelId="{F1026511-F803-864E-8194-7A717B8B5B59}" type="sibTrans" cxnId="{3730A762-3273-8640-A824-12AB4AAB1EE4}">
      <dgm:prSet/>
      <dgm:spPr/>
      <dgm:t>
        <a:bodyPr/>
        <a:lstStyle/>
        <a:p>
          <a:endParaRPr lang="es-ES"/>
        </a:p>
      </dgm:t>
    </dgm:pt>
    <dgm:pt modelId="{E3E07FFA-17E2-5842-9033-C33032D32F05}" type="pres">
      <dgm:prSet presAssocID="{2C0FE75B-8A71-844E-9262-448F119596B9}" presName="linear" presStyleCnt="0">
        <dgm:presLayoutVars>
          <dgm:animLvl val="lvl"/>
          <dgm:resizeHandles val="exact"/>
        </dgm:presLayoutVars>
      </dgm:prSet>
      <dgm:spPr/>
    </dgm:pt>
    <dgm:pt modelId="{2DE3851D-4B4D-0947-BAA6-86A63A59FFC6}" type="pres">
      <dgm:prSet presAssocID="{72E82DD9-DC44-034C-85B8-090E0B6D8CF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C07F1C-1A86-1647-BCA3-B2400E842712}" type="pres">
      <dgm:prSet presAssocID="{79AFD1EE-C8C3-8D4C-818A-CDC4A1A5B1ED}" presName="spacer" presStyleCnt="0"/>
      <dgm:spPr/>
    </dgm:pt>
    <dgm:pt modelId="{C23C3C43-6ECA-D746-B21E-C6AC2411229F}" type="pres">
      <dgm:prSet presAssocID="{DA8F0EDF-7FD9-2B4D-BBEB-53CA05735AB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CA142E-9382-4C43-BA1E-6DC781B8ABF4}" type="pres">
      <dgm:prSet presAssocID="{96E374E0-F957-AB49-AAE1-46D0E63FE2E8}" presName="spacer" presStyleCnt="0"/>
      <dgm:spPr/>
    </dgm:pt>
    <dgm:pt modelId="{794355FD-26CF-BE4E-A79A-CEF3F09585B6}" type="pres">
      <dgm:prSet presAssocID="{37DCF080-29D7-1A40-A762-28C5FF0F7C7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FDC4AE-2A1B-2844-A477-D6A0F1FC3378}" type="pres">
      <dgm:prSet presAssocID="{FB5F6D8D-A87A-B44D-B026-9EA3B7E0FF9A}" presName="spacer" presStyleCnt="0"/>
      <dgm:spPr/>
    </dgm:pt>
    <dgm:pt modelId="{03466FA9-BA74-CC41-BA31-00827DE0E801}" type="pres">
      <dgm:prSet presAssocID="{9A94E9A5-5577-E244-8FF5-FB16996423F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7B47ED-6192-DA48-8B4E-4519CE810A24}" type="pres">
      <dgm:prSet presAssocID="{548A5B92-A090-CE46-B294-283083C2E0DA}" presName="spacer" presStyleCnt="0"/>
      <dgm:spPr/>
    </dgm:pt>
    <dgm:pt modelId="{0C404EC9-3446-EC48-AB36-9DFBE187A2D4}" type="pres">
      <dgm:prSet presAssocID="{A821881F-BE83-9844-88EB-2F7977EEAFB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596CF9-B2A4-9243-990E-2514E237D9D5}" type="pres">
      <dgm:prSet presAssocID="{A821881F-BE83-9844-88EB-2F7977EEAFB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8081FF-8CB0-E84F-AA7D-96DFA760690D}" type="presOf" srcId="{20B1C6BB-1C3F-354E-8109-A15A0A67D45C}" destId="{42596CF9-B2A4-9243-990E-2514E237D9D5}" srcOrd="0" destOrd="2" presId="urn:microsoft.com/office/officeart/2005/8/layout/vList2"/>
    <dgm:cxn modelId="{F1AA12A9-0757-454B-BABA-D151C6292F2E}" srcId="{A821881F-BE83-9844-88EB-2F7977EEAFB7}" destId="{9AE70AB0-03AA-4641-B77A-349880C64887}" srcOrd="1" destOrd="0" parTransId="{259663D3-3227-154E-ACD9-98A92715B0C7}" sibTransId="{695D59D1-C08A-3043-9882-AD48825AC3C1}"/>
    <dgm:cxn modelId="{81D80398-7B9F-8D44-A987-98E340B9B789}" type="presOf" srcId="{2B77B1B3-DA99-5A49-88B5-629C837998C0}" destId="{42596CF9-B2A4-9243-990E-2514E237D9D5}" srcOrd="0" destOrd="0" presId="urn:microsoft.com/office/officeart/2005/8/layout/vList2"/>
    <dgm:cxn modelId="{7C9E2F79-EA4D-BE46-9023-5D4A8EADDFD2}" type="presOf" srcId="{37DCF080-29D7-1A40-A762-28C5FF0F7C77}" destId="{794355FD-26CF-BE4E-A79A-CEF3F09585B6}" srcOrd="0" destOrd="0" presId="urn:microsoft.com/office/officeart/2005/8/layout/vList2"/>
    <dgm:cxn modelId="{DD21BC83-3082-F540-AAB1-E32A3B1FE787}" srcId="{2C0FE75B-8A71-844E-9262-448F119596B9}" destId="{72E82DD9-DC44-034C-85B8-090E0B6D8CFA}" srcOrd="0" destOrd="0" parTransId="{70DAF93F-0C0F-7B46-A216-612176AD04FD}" sibTransId="{79AFD1EE-C8C3-8D4C-818A-CDC4A1A5B1ED}"/>
    <dgm:cxn modelId="{25AE5F13-C510-2F4D-B188-D24A9CAE159B}" type="presOf" srcId="{2C0FE75B-8A71-844E-9262-448F119596B9}" destId="{E3E07FFA-17E2-5842-9033-C33032D32F05}" srcOrd="0" destOrd="0" presId="urn:microsoft.com/office/officeart/2005/8/layout/vList2"/>
    <dgm:cxn modelId="{3730A762-3273-8640-A824-12AB4AAB1EE4}" srcId="{A821881F-BE83-9844-88EB-2F7977EEAFB7}" destId="{16314F56-7010-0E4A-AEB5-44AA0084334C}" srcOrd="4" destOrd="0" parTransId="{C48102A6-C28C-254B-BF7D-1065BFD6EB9E}" sibTransId="{F1026511-F803-864E-8194-7A717B8B5B59}"/>
    <dgm:cxn modelId="{A69486E0-8ABA-EF4D-BDC5-6DD552922062}" type="presOf" srcId="{72E82DD9-DC44-034C-85B8-090E0B6D8CFA}" destId="{2DE3851D-4B4D-0947-BAA6-86A63A59FFC6}" srcOrd="0" destOrd="0" presId="urn:microsoft.com/office/officeart/2005/8/layout/vList2"/>
    <dgm:cxn modelId="{90D4DB11-2558-BC4B-AC9C-AE1F902FD4F3}" type="presOf" srcId="{DA8F0EDF-7FD9-2B4D-BBEB-53CA05735AB1}" destId="{C23C3C43-6ECA-D746-B21E-C6AC2411229F}" srcOrd="0" destOrd="0" presId="urn:microsoft.com/office/officeart/2005/8/layout/vList2"/>
    <dgm:cxn modelId="{2D4F52F5-BD55-0642-8BE3-C9C2D737E119}" type="presOf" srcId="{16314F56-7010-0E4A-AEB5-44AA0084334C}" destId="{42596CF9-B2A4-9243-990E-2514E237D9D5}" srcOrd="0" destOrd="4" presId="urn:microsoft.com/office/officeart/2005/8/layout/vList2"/>
    <dgm:cxn modelId="{EB94B0BD-1E74-C049-BD28-58427093FDBE}" srcId="{A821881F-BE83-9844-88EB-2F7977EEAFB7}" destId="{2B77B1B3-DA99-5A49-88B5-629C837998C0}" srcOrd="0" destOrd="0" parTransId="{0C1DC35C-1500-7F4C-9A59-1E09758CEF84}" sibTransId="{B34128FF-EFFF-E142-9A14-E5DA1CB566E8}"/>
    <dgm:cxn modelId="{CEA92358-25DA-D246-AC9C-89DF5EC6D4F3}" type="presOf" srcId="{9AE70AB0-03AA-4641-B77A-349880C64887}" destId="{42596CF9-B2A4-9243-990E-2514E237D9D5}" srcOrd="0" destOrd="1" presId="urn:microsoft.com/office/officeart/2005/8/layout/vList2"/>
    <dgm:cxn modelId="{9FC10D99-6F66-124C-898E-DC7EDA896B1D}" type="presOf" srcId="{A821881F-BE83-9844-88EB-2F7977EEAFB7}" destId="{0C404EC9-3446-EC48-AB36-9DFBE187A2D4}" srcOrd="0" destOrd="0" presId="urn:microsoft.com/office/officeart/2005/8/layout/vList2"/>
    <dgm:cxn modelId="{4D1A2CEF-77B5-C840-AE16-D284A421EADC}" srcId="{2C0FE75B-8A71-844E-9262-448F119596B9}" destId="{9A94E9A5-5577-E244-8FF5-FB16996423F9}" srcOrd="3" destOrd="0" parTransId="{7BE0D389-6E98-6C44-830B-0D15777E19E9}" sibTransId="{548A5B92-A090-CE46-B294-283083C2E0DA}"/>
    <dgm:cxn modelId="{31F9B812-A4A4-3A4D-9BEF-18E8C402A040}" type="presOf" srcId="{C9214F85-499D-1944-9392-D5D154636925}" destId="{42596CF9-B2A4-9243-990E-2514E237D9D5}" srcOrd="0" destOrd="3" presId="urn:microsoft.com/office/officeart/2005/8/layout/vList2"/>
    <dgm:cxn modelId="{39F3E121-CA3E-A84F-A999-C4900DB8BA6A}" srcId="{A821881F-BE83-9844-88EB-2F7977EEAFB7}" destId="{C9214F85-499D-1944-9392-D5D154636925}" srcOrd="3" destOrd="0" parTransId="{0F5698E3-2D11-C845-B893-E19D0A68BFE6}" sibTransId="{13D83A0F-54C1-C443-AB50-8C141956B505}"/>
    <dgm:cxn modelId="{340DAFCE-0D23-984E-BDC0-FC6E913AA46F}" srcId="{2C0FE75B-8A71-844E-9262-448F119596B9}" destId="{37DCF080-29D7-1A40-A762-28C5FF0F7C77}" srcOrd="2" destOrd="0" parTransId="{F81F40DC-B5C5-9346-9C05-ADA9F849EBC5}" sibTransId="{FB5F6D8D-A87A-B44D-B026-9EA3B7E0FF9A}"/>
    <dgm:cxn modelId="{0D206DDF-F73B-824C-8FC5-86B317C538CB}" srcId="{2C0FE75B-8A71-844E-9262-448F119596B9}" destId="{A821881F-BE83-9844-88EB-2F7977EEAFB7}" srcOrd="4" destOrd="0" parTransId="{A8BAA1FD-35B0-B245-909A-03BE74C19D21}" sibTransId="{937E2BBC-2B08-644C-876A-1CDD8F06F3D4}"/>
    <dgm:cxn modelId="{F5AEBE40-6C35-9740-AFD7-B3F27548821E}" type="presOf" srcId="{9A94E9A5-5577-E244-8FF5-FB16996423F9}" destId="{03466FA9-BA74-CC41-BA31-00827DE0E801}" srcOrd="0" destOrd="0" presId="urn:microsoft.com/office/officeart/2005/8/layout/vList2"/>
    <dgm:cxn modelId="{FD1B8B0E-A258-6548-B930-0A5482050C0C}" srcId="{A821881F-BE83-9844-88EB-2F7977EEAFB7}" destId="{20B1C6BB-1C3F-354E-8109-A15A0A67D45C}" srcOrd="2" destOrd="0" parTransId="{89F3B91B-DB72-F943-A698-E5CE3360EDE7}" sibTransId="{E2B1796B-85DC-3C40-875D-9E54EE719718}"/>
    <dgm:cxn modelId="{46FF5798-67A2-864C-8D1E-6A8BE1FD548E}" srcId="{2C0FE75B-8A71-844E-9262-448F119596B9}" destId="{DA8F0EDF-7FD9-2B4D-BBEB-53CA05735AB1}" srcOrd="1" destOrd="0" parTransId="{8F922FC9-8E36-7443-BA0F-A7CBEF101226}" sibTransId="{96E374E0-F957-AB49-AAE1-46D0E63FE2E8}"/>
    <dgm:cxn modelId="{CC07C47A-86B0-F94E-990D-5DE94557C120}" type="presParOf" srcId="{E3E07FFA-17E2-5842-9033-C33032D32F05}" destId="{2DE3851D-4B4D-0947-BAA6-86A63A59FFC6}" srcOrd="0" destOrd="0" presId="urn:microsoft.com/office/officeart/2005/8/layout/vList2"/>
    <dgm:cxn modelId="{CA8CCCF6-940A-0C41-A844-720D9DBEF203}" type="presParOf" srcId="{E3E07FFA-17E2-5842-9033-C33032D32F05}" destId="{0AC07F1C-1A86-1647-BCA3-B2400E842712}" srcOrd="1" destOrd="0" presId="urn:microsoft.com/office/officeart/2005/8/layout/vList2"/>
    <dgm:cxn modelId="{923F5F77-0B9C-2C41-B9E0-1B4BAD289804}" type="presParOf" srcId="{E3E07FFA-17E2-5842-9033-C33032D32F05}" destId="{C23C3C43-6ECA-D746-B21E-C6AC2411229F}" srcOrd="2" destOrd="0" presId="urn:microsoft.com/office/officeart/2005/8/layout/vList2"/>
    <dgm:cxn modelId="{AD562AF0-528E-C04F-ABB2-8800AF4789F8}" type="presParOf" srcId="{E3E07FFA-17E2-5842-9033-C33032D32F05}" destId="{64CA142E-9382-4C43-BA1E-6DC781B8ABF4}" srcOrd="3" destOrd="0" presId="urn:microsoft.com/office/officeart/2005/8/layout/vList2"/>
    <dgm:cxn modelId="{BCCE8D7B-91EF-BC45-8C84-721BB106B5DE}" type="presParOf" srcId="{E3E07FFA-17E2-5842-9033-C33032D32F05}" destId="{794355FD-26CF-BE4E-A79A-CEF3F09585B6}" srcOrd="4" destOrd="0" presId="urn:microsoft.com/office/officeart/2005/8/layout/vList2"/>
    <dgm:cxn modelId="{77C011B9-4D9E-3C46-981F-FC9E65C3BAC7}" type="presParOf" srcId="{E3E07FFA-17E2-5842-9033-C33032D32F05}" destId="{4DFDC4AE-2A1B-2844-A477-D6A0F1FC3378}" srcOrd="5" destOrd="0" presId="urn:microsoft.com/office/officeart/2005/8/layout/vList2"/>
    <dgm:cxn modelId="{A3088D27-ADD8-964D-93EB-42BB4865AA39}" type="presParOf" srcId="{E3E07FFA-17E2-5842-9033-C33032D32F05}" destId="{03466FA9-BA74-CC41-BA31-00827DE0E801}" srcOrd="6" destOrd="0" presId="urn:microsoft.com/office/officeart/2005/8/layout/vList2"/>
    <dgm:cxn modelId="{C241CEF6-7483-2849-BE23-FE1777A5FE6C}" type="presParOf" srcId="{E3E07FFA-17E2-5842-9033-C33032D32F05}" destId="{107B47ED-6192-DA48-8B4E-4519CE810A24}" srcOrd="7" destOrd="0" presId="urn:microsoft.com/office/officeart/2005/8/layout/vList2"/>
    <dgm:cxn modelId="{2620CD7F-D0DF-FA4A-A926-49B0FCEDF4B8}" type="presParOf" srcId="{E3E07FFA-17E2-5842-9033-C33032D32F05}" destId="{0C404EC9-3446-EC48-AB36-9DFBE187A2D4}" srcOrd="8" destOrd="0" presId="urn:microsoft.com/office/officeart/2005/8/layout/vList2"/>
    <dgm:cxn modelId="{1D84091E-B720-5541-B24A-6F7C873597C0}" type="presParOf" srcId="{E3E07FFA-17E2-5842-9033-C33032D32F05}" destId="{42596CF9-B2A4-9243-990E-2514E237D9D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D3680-E104-5749-9664-3DD46B3623B2}">
      <dsp:nvSpPr>
        <dsp:cNvPr id="0" name=""/>
        <dsp:cNvSpPr/>
      </dsp:nvSpPr>
      <dsp:spPr>
        <a:xfrm rot="5400000">
          <a:off x="1259528" y="1575128"/>
          <a:ext cx="1383305" cy="15748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ABEEA-38DC-C34D-B3AC-E7254A90AF09}">
      <dsp:nvSpPr>
        <dsp:cNvPr id="0" name=""/>
        <dsp:cNvSpPr/>
      </dsp:nvSpPr>
      <dsp:spPr>
        <a:xfrm>
          <a:off x="893036" y="41706"/>
          <a:ext cx="2328671" cy="16299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Comprador</a:t>
          </a:r>
          <a:endParaRPr lang="es-ES" sz="3400" kern="1200" dirty="0"/>
        </a:p>
      </dsp:txBody>
      <dsp:txXfrm>
        <a:off x="972620" y="121290"/>
        <a:ext cx="2169503" cy="1470826"/>
      </dsp:txXfrm>
    </dsp:sp>
    <dsp:sp modelId="{E40F08A7-1E7F-974C-89FD-7BBF7CB48CA7}">
      <dsp:nvSpPr>
        <dsp:cNvPr id="0" name=""/>
        <dsp:cNvSpPr/>
      </dsp:nvSpPr>
      <dsp:spPr>
        <a:xfrm>
          <a:off x="3182863" y="197164"/>
          <a:ext cx="2232896" cy="1317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Registra Caso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Modificaciones</a:t>
          </a:r>
          <a:endParaRPr lang="es-ES" sz="2000" kern="1200" dirty="0"/>
        </a:p>
      </dsp:txBody>
      <dsp:txXfrm>
        <a:off x="3182863" y="197164"/>
        <a:ext cx="2232896" cy="1317433"/>
      </dsp:txXfrm>
    </dsp:sp>
    <dsp:sp modelId="{4C6602E8-8068-DA4A-9FA2-FCD72DEAA67F}">
      <dsp:nvSpPr>
        <dsp:cNvPr id="0" name=""/>
        <dsp:cNvSpPr/>
      </dsp:nvSpPr>
      <dsp:spPr>
        <a:xfrm rot="5400000">
          <a:off x="3319662" y="3406149"/>
          <a:ext cx="1383305" cy="15748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7654"/>
            <a:satOff val="-842"/>
            <a:lumOff val="550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9DC28-7979-6044-BC9D-9BFC9C1FCF9A}">
      <dsp:nvSpPr>
        <dsp:cNvPr id="0" name=""/>
        <dsp:cNvSpPr/>
      </dsp:nvSpPr>
      <dsp:spPr>
        <a:xfrm>
          <a:off x="2953170" y="1872728"/>
          <a:ext cx="2328671" cy="16299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shade val="80000"/>
                <a:hueOff val="47966"/>
                <a:satOff val="178"/>
                <a:lumOff val="7521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shade val="80000"/>
                <a:hueOff val="47966"/>
                <a:satOff val="178"/>
                <a:lumOff val="75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Gerencia / </a:t>
          </a:r>
          <a:r>
            <a:rPr lang="es-ES" sz="3400" kern="1200" dirty="0" err="1" smtClean="0"/>
            <a:t>SubDir</a:t>
          </a:r>
          <a:endParaRPr lang="es-ES" sz="3400" kern="1200" dirty="0"/>
        </a:p>
      </dsp:txBody>
      <dsp:txXfrm>
        <a:off x="3032754" y="1952312"/>
        <a:ext cx="2169503" cy="1470826"/>
      </dsp:txXfrm>
    </dsp:sp>
    <dsp:sp modelId="{0ED96041-D25D-444F-9C64-70A4ED1068C8}">
      <dsp:nvSpPr>
        <dsp:cNvPr id="0" name=""/>
        <dsp:cNvSpPr/>
      </dsp:nvSpPr>
      <dsp:spPr>
        <a:xfrm>
          <a:off x="5281841" y="2028185"/>
          <a:ext cx="1693653" cy="1317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 Revisión y/o Modificación</a:t>
          </a:r>
          <a:endParaRPr lang="es-ES" sz="2000" kern="1200" dirty="0"/>
        </a:p>
      </dsp:txBody>
      <dsp:txXfrm>
        <a:off x="5281841" y="2028185"/>
        <a:ext cx="1693653" cy="1317433"/>
      </dsp:txXfrm>
    </dsp:sp>
    <dsp:sp modelId="{424CFD88-BB29-ED46-8666-24F99DDBC8C9}">
      <dsp:nvSpPr>
        <dsp:cNvPr id="0" name=""/>
        <dsp:cNvSpPr/>
      </dsp:nvSpPr>
      <dsp:spPr>
        <a:xfrm rot="5400000">
          <a:off x="5379796" y="5237171"/>
          <a:ext cx="1383305" cy="157484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5308"/>
            <a:satOff val="-1685"/>
            <a:lumOff val="1100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E3EF-4F40-CE4D-A0A9-6A7CD650C416}">
      <dsp:nvSpPr>
        <dsp:cNvPr id="0" name=""/>
        <dsp:cNvSpPr/>
      </dsp:nvSpPr>
      <dsp:spPr>
        <a:xfrm>
          <a:off x="5013304" y="3703750"/>
          <a:ext cx="2328671" cy="16299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shade val="80000"/>
                <a:hueOff val="95931"/>
                <a:satOff val="355"/>
                <a:lumOff val="15041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shade val="80000"/>
                <a:hueOff val="95931"/>
                <a:satOff val="355"/>
                <a:lumOff val="150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Dirección</a:t>
          </a:r>
          <a:endParaRPr lang="es-ES" sz="3400" kern="1200" dirty="0"/>
        </a:p>
      </dsp:txBody>
      <dsp:txXfrm>
        <a:off x="5092888" y="3783334"/>
        <a:ext cx="2169503" cy="1470826"/>
      </dsp:txXfrm>
    </dsp:sp>
    <dsp:sp modelId="{61D1F9D0-0B0F-4646-ACEA-BEFEA5A4D658}">
      <dsp:nvSpPr>
        <dsp:cNvPr id="0" name=""/>
        <dsp:cNvSpPr/>
      </dsp:nvSpPr>
      <dsp:spPr>
        <a:xfrm>
          <a:off x="7341975" y="3859207"/>
          <a:ext cx="1693653" cy="1317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Revisión Final (Viernes)</a:t>
          </a:r>
          <a:endParaRPr lang="es-ES" sz="2000" kern="1200" dirty="0"/>
        </a:p>
      </dsp:txBody>
      <dsp:txXfrm>
        <a:off x="7341975" y="3859207"/>
        <a:ext cx="1693653" cy="1317433"/>
      </dsp:txXfrm>
    </dsp:sp>
    <dsp:sp modelId="{424B54F4-233C-DD46-B343-F8D0BE41EBE2}">
      <dsp:nvSpPr>
        <dsp:cNvPr id="0" name=""/>
        <dsp:cNvSpPr/>
      </dsp:nvSpPr>
      <dsp:spPr>
        <a:xfrm>
          <a:off x="7073438" y="5534771"/>
          <a:ext cx="2328671" cy="16299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shade val="80000"/>
                <a:hueOff val="143897"/>
                <a:satOff val="533"/>
                <a:lumOff val="22562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shade val="80000"/>
                <a:hueOff val="143897"/>
                <a:satOff val="533"/>
                <a:lumOff val="2256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Comité Ejecutivo</a:t>
          </a:r>
          <a:endParaRPr lang="es-ES" sz="3400" kern="1200" dirty="0"/>
        </a:p>
      </dsp:txBody>
      <dsp:txXfrm>
        <a:off x="7153022" y="5614355"/>
        <a:ext cx="2169503" cy="1470826"/>
      </dsp:txXfrm>
    </dsp:sp>
    <dsp:sp modelId="{F8921102-73D9-BA4F-9515-F67BB7D88E05}">
      <dsp:nvSpPr>
        <dsp:cNvPr id="0" name=""/>
        <dsp:cNvSpPr/>
      </dsp:nvSpPr>
      <dsp:spPr>
        <a:xfrm>
          <a:off x="9402110" y="5690228"/>
          <a:ext cx="1693653" cy="1317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Presentación de Casos</a:t>
          </a:r>
          <a:endParaRPr lang="es-ES" sz="2000" kern="1200" dirty="0"/>
        </a:p>
      </dsp:txBody>
      <dsp:txXfrm>
        <a:off x="9402110" y="5690228"/>
        <a:ext cx="1693653" cy="1317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3851D-4B4D-0947-BAA6-86A63A59FFC6}">
      <dsp:nvSpPr>
        <dsp:cNvPr id="0" name=""/>
        <dsp:cNvSpPr/>
      </dsp:nvSpPr>
      <dsp:spPr>
        <a:xfrm>
          <a:off x="0" y="23144"/>
          <a:ext cx="119888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Acceso a través de la WEB (AHMSA y MINAS)</a:t>
          </a:r>
          <a:endParaRPr lang="es-ES" sz="2800" kern="1200" dirty="0"/>
        </a:p>
      </dsp:txBody>
      <dsp:txXfrm>
        <a:off x="36553" y="59697"/>
        <a:ext cx="11915694" cy="675694"/>
      </dsp:txXfrm>
    </dsp:sp>
    <dsp:sp modelId="{C23C3C43-6ECA-D746-B21E-C6AC2411229F}">
      <dsp:nvSpPr>
        <dsp:cNvPr id="0" name=""/>
        <dsp:cNvSpPr/>
      </dsp:nvSpPr>
      <dsp:spPr>
        <a:xfrm>
          <a:off x="0" y="887145"/>
          <a:ext cx="119888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Registro rápido y estándar</a:t>
          </a:r>
          <a:endParaRPr lang="es-ES" sz="2800" kern="1200" dirty="0"/>
        </a:p>
      </dsp:txBody>
      <dsp:txXfrm>
        <a:off x="36553" y="923698"/>
        <a:ext cx="11915694" cy="675694"/>
      </dsp:txXfrm>
    </dsp:sp>
    <dsp:sp modelId="{794355FD-26CF-BE4E-A79A-CEF3F09585B6}">
      <dsp:nvSpPr>
        <dsp:cNvPr id="0" name=""/>
        <dsp:cNvSpPr/>
      </dsp:nvSpPr>
      <dsp:spPr>
        <a:xfrm>
          <a:off x="0" y="1751145"/>
          <a:ext cx="119888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Revisión en cualquier etapa del proceso (Gerencia, Subdirección, Dirección)</a:t>
          </a:r>
          <a:endParaRPr lang="es-ES" sz="2800" kern="1200" dirty="0"/>
        </a:p>
      </dsp:txBody>
      <dsp:txXfrm>
        <a:off x="36553" y="1787698"/>
        <a:ext cx="11915694" cy="675694"/>
      </dsp:txXfrm>
    </dsp:sp>
    <dsp:sp modelId="{03466FA9-BA74-CC41-BA31-00827DE0E801}">
      <dsp:nvSpPr>
        <dsp:cNvPr id="0" name=""/>
        <dsp:cNvSpPr/>
      </dsp:nvSpPr>
      <dsp:spPr>
        <a:xfrm>
          <a:off x="0" y="2615145"/>
          <a:ext cx="119888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Generación automática de presentación y formato de firmas a comité</a:t>
          </a:r>
          <a:endParaRPr lang="es-ES" sz="2800" kern="1200" dirty="0"/>
        </a:p>
      </dsp:txBody>
      <dsp:txXfrm>
        <a:off x="36553" y="2651698"/>
        <a:ext cx="11915694" cy="675694"/>
      </dsp:txXfrm>
    </dsp:sp>
    <dsp:sp modelId="{0C404EC9-3446-EC48-AB36-9DFBE187A2D4}">
      <dsp:nvSpPr>
        <dsp:cNvPr id="0" name=""/>
        <dsp:cNvSpPr/>
      </dsp:nvSpPr>
      <dsp:spPr>
        <a:xfrm>
          <a:off x="0" y="3479145"/>
          <a:ext cx="119888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Manejo de información</a:t>
          </a:r>
          <a:endParaRPr lang="es-ES" sz="2800" kern="1200" dirty="0"/>
        </a:p>
      </dsp:txBody>
      <dsp:txXfrm>
        <a:off x="36553" y="3515698"/>
        <a:ext cx="11915694" cy="675694"/>
      </dsp:txXfrm>
    </dsp:sp>
    <dsp:sp modelId="{42596CF9-B2A4-9243-990E-2514E237D9D5}">
      <dsp:nvSpPr>
        <dsp:cNvPr id="0" name=""/>
        <dsp:cNvSpPr/>
      </dsp:nvSpPr>
      <dsp:spPr>
        <a:xfrm>
          <a:off x="0" y="4227945"/>
          <a:ext cx="11988800" cy="2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4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800" kern="1200" dirty="0" smtClean="0"/>
            <a:t>Seguridad de almacenamiento en una base de datos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800" kern="1200" dirty="0" smtClean="0"/>
            <a:t>Resguardo en PDF de formato de firmas para casos autorizados por comité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800" kern="1200" dirty="0" smtClean="0"/>
            <a:t>Consulta Rápida de historial de Casos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800" kern="1200" dirty="0" smtClean="0"/>
            <a:t>Consultas relacionadas a tramites SAP</a:t>
          </a:r>
          <a:endParaRPr lang="es-E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800" kern="1200" dirty="0" smtClean="0"/>
            <a:t>Cotejar automáticamente valor autorizado en caso contra valor SAP en pedido</a:t>
          </a:r>
          <a:endParaRPr lang="es-ES" sz="2800" kern="1200" dirty="0"/>
        </a:p>
      </dsp:txBody>
      <dsp:txXfrm>
        <a:off x="0" y="4227945"/>
        <a:ext cx="11988800" cy="235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259886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Texto del título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Texto del título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Texto del título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Texto del título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Texto del título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Texto del título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Texto del título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Texto del título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slide" Target="slide6.xml"/><Relationship Id="rId5" Type="http://schemas.openxmlformats.org/officeDocument/2006/relationships/image" Target="../media/image10.png"/><Relationship Id="rId6" Type="http://schemas.microsoft.com/office/2007/relationships/hdphoto" Target="../media/hdphoto3.wdp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image" Target="../media/image10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" Target="slide10.xml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" Target="slide6.xml"/><Relationship Id="rId8" Type="http://schemas.openxmlformats.org/officeDocument/2006/relationships/image" Target="../media/image10.png"/><Relationship Id="rId9" Type="http://schemas.microsoft.com/office/2007/relationships/hdphoto" Target="../media/hdphoto1.wdp"/><Relationship Id="rId10" Type="http://schemas.openxmlformats.org/officeDocument/2006/relationships/slide" Target="slide8.xml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slide" Target="slide7.xm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slide" Target="slide7.xm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414141"/>
                </a:solidFill>
              </a:rPr>
              <a:t>Dirección Corporativa de Abastecimientos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 dirty="0">
                <a:solidFill>
                  <a:srgbClr val="000090"/>
                </a:solidFill>
              </a:rPr>
              <a:t>Comité Ejecutivo de Abastecimientos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Sistema de control y Administración de Casos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1441924885_Stock Index Up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2737" y="258008"/>
            <a:ext cx="1191195" cy="119119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064758" y="3156464"/>
            <a:ext cx="1150675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90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Comit</a:t>
            </a:r>
            <a:r>
              <a:rPr lang="es-ES" sz="90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é Ejecutivo de Abastecimientos</a:t>
            </a:r>
            <a:endParaRPr kumimoji="0" lang="es-ES" sz="90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sym typeface="Palatino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35577" y="409802"/>
            <a:ext cx="899685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Altos Hornos de M</a:t>
            </a:r>
            <a:r>
              <a:rPr kumimoji="0" lang="es-ES" sz="40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éxico S.A.B de C.V</a:t>
            </a:r>
            <a:endParaRPr kumimoji="0" lang="es-ES" sz="40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74331" y="6029045"/>
            <a:ext cx="543941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0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Casos para Revisi</a:t>
            </a:r>
            <a:r>
              <a:rPr lang="es-ES" sz="4000" dirty="0" smtClean="0"/>
              <a:t>ón</a:t>
            </a:r>
            <a:endParaRPr kumimoji="0" lang="es-ES" sz="40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649317" y="8459640"/>
            <a:ext cx="59221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Direcci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ón corporativa de Abastecimientos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04182" y="8826576"/>
            <a:ext cx="42673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Sesi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ón 05 - Febrero</a:t>
            </a:r>
            <a:r>
              <a:rPr kumimoji="0" lang="es-ES" sz="2400" b="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09 del 2015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7" name="Imagen 16" descr="1442008934_MB__home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3F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8" y="409802"/>
            <a:ext cx="681320" cy="6813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89705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/>
          <p:cNvSpPr/>
          <p:nvPr/>
        </p:nvSpPr>
        <p:spPr>
          <a:xfrm>
            <a:off x="224100" y="168085"/>
            <a:ext cx="12586947" cy="95998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pic>
        <p:nvPicPr>
          <p:cNvPr id="12" name="Imagen 11" descr="1441924885_Stock Index Up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2737" y="258008"/>
            <a:ext cx="1191195" cy="1191195"/>
          </a:xfrm>
          <a:prstGeom prst="rect">
            <a:avLst/>
          </a:prstGeom>
        </p:spPr>
      </p:pic>
      <p:pic>
        <p:nvPicPr>
          <p:cNvPr id="13" name="Imagen 12" descr="1441924885_Stock Index Up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584" y="228485"/>
            <a:ext cx="1176892" cy="117689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035576" y="409802"/>
            <a:ext cx="8795922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4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Concursos y Contratos</a:t>
            </a:r>
            <a:endParaRPr kumimoji="0" lang="es-ES" sz="44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44048" y="3046666"/>
            <a:ext cx="11506750" cy="42575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9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Montaje e Instalación de Equipos SVAI,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90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para desgasificado</a:t>
            </a:r>
            <a:endParaRPr kumimoji="0" lang="es-ES" sz="90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8361110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/>
          <p:cNvSpPr/>
          <p:nvPr/>
        </p:nvSpPr>
        <p:spPr>
          <a:xfrm>
            <a:off x="224100" y="168085"/>
            <a:ext cx="12586947" cy="95998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7" name="CuadroTexto 6"/>
          <p:cNvSpPr txBox="1"/>
          <p:nvPr/>
        </p:nvSpPr>
        <p:spPr>
          <a:xfrm>
            <a:off x="541575" y="1700643"/>
            <a:ext cx="12101397" cy="7858562"/>
          </a:xfrm>
          <a:custGeom>
            <a:avLst/>
            <a:gdLst>
              <a:gd name="connsiteX0" fmla="*/ 0 w 12101397"/>
              <a:gd name="connsiteY0" fmla="*/ 0 h 4103688"/>
              <a:gd name="connsiteX1" fmla="*/ 12101397 w 12101397"/>
              <a:gd name="connsiteY1" fmla="*/ 0 h 4103688"/>
              <a:gd name="connsiteX2" fmla="*/ 12101397 w 12101397"/>
              <a:gd name="connsiteY2" fmla="*/ 4103688 h 4103688"/>
              <a:gd name="connsiteX3" fmla="*/ 0 w 12101397"/>
              <a:gd name="connsiteY3" fmla="*/ 4103688 h 4103688"/>
              <a:gd name="connsiteX4" fmla="*/ 0 w 12101397"/>
              <a:gd name="connsiteY4" fmla="*/ 0 h 4103688"/>
              <a:gd name="connsiteX0" fmla="*/ 0 w 12157422"/>
              <a:gd name="connsiteY0" fmla="*/ 0 h 6270117"/>
              <a:gd name="connsiteX1" fmla="*/ 12101397 w 12157422"/>
              <a:gd name="connsiteY1" fmla="*/ 0 h 6270117"/>
              <a:gd name="connsiteX2" fmla="*/ 12157422 w 12157422"/>
              <a:gd name="connsiteY2" fmla="*/ 6270117 h 6270117"/>
              <a:gd name="connsiteX3" fmla="*/ 0 w 12157422"/>
              <a:gd name="connsiteY3" fmla="*/ 4103688 h 6270117"/>
              <a:gd name="connsiteX4" fmla="*/ 0 w 12157422"/>
              <a:gd name="connsiteY4" fmla="*/ 0 h 6270117"/>
              <a:gd name="connsiteX0" fmla="*/ 0 w 12157422"/>
              <a:gd name="connsiteY0" fmla="*/ 0 h 6288793"/>
              <a:gd name="connsiteX1" fmla="*/ 12101397 w 12157422"/>
              <a:gd name="connsiteY1" fmla="*/ 0 h 6288793"/>
              <a:gd name="connsiteX2" fmla="*/ 12157422 w 12157422"/>
              <a:gd name="connsiteY2" fmla="*/ 6270117 h 6288793"/>
              <a:gd name="connsiteX3" fmla="*/ 18675 w 12157422"/>
              <a:gd name="connsiteY3" fmla="*/ 6288793 h 6288793"/>
              <a:gd name="connsiteX4" fmla="*/ 0 w 12157422"/>
              <a:gd name="connsiteY4" fmla="*/ 0 h 6288793"/>
              <a:gd name="connsiteX0" fmla="*/ 0 w 12101397"/>
              <a:gd name="connsiteY0" fmla="*/ 0 h 6288793"/>
              <a:gd name="connsiteX1" fmla="*/ 12101397 w 12101397"/>
              <a:gd name="connsiteY1" fmla="*/ 0 h 6288793"/>
              <a:gd name="connsiteX2" fmla="*/ 12082722 w 12101397"/>
              <a:gd name="connsiteY2" fmla="*/ 6270117 h 6288793"/>
              <a:gd name="connsiteX3" fmla="*/ 18675 w 12101397"/>
              <a:gd name="connsiteY3" fmla="*/ 6288793 h 6288793"/>
              <a:gd name="connsiteX4" fmla="*/ 0 w 12101397"/>
              <a:gd name="connsiteY4" fmla="*/ 0 h 628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1397" h="6288793">
                <a:moveTo>
                  <a:pt x="0" y="0"/>
                </a:moveTo>
                <a:lnTo>
                  <a:pt x="12101397" y="0"/>
                </a:lnTo>
                <a:lnTo>
                  <a:pt x="12082722" y="6270117"/>
                </a:lnTo>
                <a:lnTo>
                  <a:pt x="18675" y="6288793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Se solicita autorizar al Comité Ejecutivo de Compras para adjudicar contrato a la Compañía Constructora y Comercializadora, S.A. de C.V. (CCC) por $53.4 </a:t>
            </a:r>
            <a:r>
              <a:rPr lang="es-ES" sz="2800" dirty="0" err="1">
                <a:latin typeface="Arial"/>
                <a:ea typeface="Arial"/>
                <a:cs typeface="Arial"/>
                <a:sym typeface="Arial"/>
              </a:rPr>
              <a:t>MMPesos</a:t>
            </a: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 para la instalación de los equipos del Desgasificado al Vacío.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s-ES" sz="2800" dirty="0">
              <a:latin typeface="Arial"/>
              <a:ea typeface="Arial"/>
              <a:cs typeface="Arial"/>
              <a:sym typeface="Arial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En el mes de julio del presente, se recibió solicitud del Departamento de Ingeniería de Proyectos, para contratar el montaje e instalación de los equipos mecánicos, eléctricos, de instrumentación y control suministrador por SVAI pertenecientes al Sistema de Desgasificado en Vacío.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s-ES" sz="2800" dirty="0">
              <a:latin typeface="Arial"/>
              <a:ea typeface="Arial"/>
              <a:cs typeface="Arial"/>
              <a:sym typeface="Arial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Se incluyo en la licitación a Tres Compañías y Recibieron dos ofertas.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La mejor Propuesta es de CCC, siendo el segundo lugar .- </a:t>
            </a:r>
            <a:r>
              <a:rPr lang="es-ES" sz="2800" dirty="0" err="1">
                <a:latin typeface="Arial"/>
                <a:ea typeface="Arial"/>
                <a:cs typeface="Arial"/>
                <a:sym typeface="Arial"/>
              </a:rPr>
              <a:t>Trebotti</a:t>
            </a: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 - 24% Superior.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s-ES" sz="2800" dirty="0">
              <a:latin typeface="Arial"/>
              <a:ea typeface="Arial"/>
              <a:cs typeface="Arial"/>
              <a:sym typeface="Arial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Se solicita autorización al Comité Ejecutivo de Compras para adjudicar contrato a Cía.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Constructora Comercializadora, S.A. de C.V. por $53.4 </a:t>
            </a:r>
            <a:r>
              <a:rPr lang="es-ES" sz="2800" dirty="0" err="1">
                <a:latin typeface="Arial"/>
                <a:ea typeface="Arial"/>
                <a:cs typeface="Arial"/>
                <a:sym typeface="Arial"/>
              </a:rPr>
              <a:t>MMPesos</a:t>
            </a: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 a ejercer en tres meses</a:t>
            </a:r>
          </a:p>
        </p:txBody>
      </p:sp>
      <p:pic>
        <p:nvPicPr>
          <p:cNvPr id="12" name="Imagen 11" descr="1441924885_Stock Index Up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2737" y="258008"/>
            <a:ext cx="1191195" cy="1191195"/>
          </a:xfrm>
          <a:prstGeom prst="rect">
            <a:avLst/>
          </a:prstGeom>
        </p:spPr>
      </p:pic>
      <p:pic>
        <p:nvPicPr>
          <p:cNvPr id="13" name="Imagen 12" descr="1441924885_Stock Index Up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584" y="228485"/>
            <a:ext cx="1176892" cy="117689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035576" y="71248"/>
            <a:ext cx="879592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4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Montajes e Instalación de Equipos</a:t>
            </a:r>
            <a:r>
              <a:rPr kumimoji="0" lang="es-ES" sz="44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SVAI para Desgasificado</a:t>
            </a:r>
            <a:endParaRPr kumimoji="0" lang="es-ES" sz="44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4403512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/>
          <p:cNvSpPr/>
          <p:nvPr/>
        </p:nvSpPr>
        <p:spPr>
          <a:xfrm>
            <a:off x="224100" y="168085"/>
            <a:ext cx="12586947" cy="95998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pic>
        <p:nvPicPr>
          <p:cNvPr id="13" name="Imagen 12" descr="1441924885_Stock Index Up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584" y="228485"/>
            <a:ext cx="1176892" cy="117689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035576" y="71248"/>
            <a:ext cx="879592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4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Montajes e Instalación de Equipos</a:t>
            </a:r>
            <a:r>
              <a:rPr kumimoji="0" lang="es-ES" sz="44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SVAI para Desgasificado</a:t>
            </a:r>
            <a:endParaRPr kumimoji="0" lang="es-ES" sz="44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1" name="10-09-2015 10-45-53 a-m-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302" y="2256389"/>
            <a:ext cx="12213455" cy="6873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n 15" descr="1442008934_MB__home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23F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27" y="470508"/>
            <a:ext cx="681320" cy="6813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0261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10-09-2015 06-02-16 p-m-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06" y="0"/>
            <a:ext cx="7322106" cy="9747188"/>
          </a:xfrm>
          <a:prstGeom prst="rect">
            <a:avLst/>
          </a:prstGeom>
        </p:spPr>
      </p:pic>
      <p:pic>
        <p:nvPicPr>
          <p:cNvPr id="4" name="Imagen 3" descr="1442008934_MB__home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23F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6" y="278098"/>
            <a:ext cx="681320" cy="6813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34455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000090"/>
                </a:solidFill>
              </a:rPr>
              <a:t>Objetivo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414141"/>
                </a:solidFill>
              </a:rPr>
              <a:t>Implementar un sistema WEB que permita mejorar los tiempos de preparación y revisión de casos a comité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000090"/>
                </a:solidFill>
              </a:rPr>
              <a:t>Proceso General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93305292"/>
              </p:ext>
            </p:extLst>
          </p:nvPr>
        </p:nvGraphicFramePr>
        <p:xfrm>
          <a:off x="470650" y="2323015"/>
          <a:ext cx="11988800" cy="720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000090"/>
                </a:solidFill>
              </a:rPr>
              <a:t>Ventajas del Sistema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64331205"/>
              </p:ext>
            </p:extLst>
          </p:nvPr>
        </p:nvGraphicFramePr>
        <p:xfrm>
          <a:off x="508000" y="2527013"/>
          <a:ext cx="11988800" cy="661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10-09-2015 12-02-02 p-m-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90500"/>
            <a:ext cx="12814300" cy="9289738"/>
          </a:xfrm>
          <a:prstGeom prst="rect">
            <a:avLst/>
          </a:prstGeom>
        </p:spPr>
      </p:pic>
      <p:sp>
        <p:nvSpPr>
          <p:cNvPr id="2" name="Rectángulo 1">
            <a:hlinkClick r:id="" action="ppaction://hlinkshowjump?jump=lastslide"/>
          </p:cNvPr>
          <p:cNvSpPr/>
          <p:nvPr/>
        </p:nvSpPr>
        <p:spPr>
          <a:xfrm>
            <a:off x="2989018" y="1115980"/>
            <a:ext cx="1026273" cy="1077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154474" y="153928"/>
            <a:ext cx="12712422" cy="9613975"/>
            <a:chOff x="1313364" y="605136"/>
            <a:chExt cx="12712421" cy="9613975"/>
          </a:xfrm>
        </p:grpSpPr>
        <p:pic>
          <p:nvPicPr>
            <p:cNvPr id="56" name="revision de casos 1.png"/>
            <p:cNvPicPr/>
            <p:nvPr/>
          </p:nvPicPr>
          <p:blipFill rotWithShape="1">
            <a:blip r:embed="rId2">
              <a:extLst/>
            </a:blip>
            <a:srcRect l="6742" t="4083" r="27990" b="31052"/>
            <a:stretch/>
          </p:blipFill>
          <p:spPr>
            <a:xfrm>
              <a:off x="1313364" y="605136"/>
              <a:ext cx="12712420" cy="9613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revision de casos 1.png"/>
            <p:cNvPicPr/>
            <p:nvPr/>
          </p:nvPicPr>
          <p:blipFill rotWithShape="1">
            <a:blip r:embed="rId2">
              <a:extLst/>
            </a:blip>
            <a:srcRect l="6740" t="28164" r="27993" b="21267"/>
            <a:stretch/>
          </p:blipFill>
          <p:spPr>
            <a:xfrm>
              <a:off x="1313364" y="2483485"/>
              <a:ext cx="12712421" cy="74948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consulta casos 1.png"/>
            <p:cNvPicPr/>
            <p:nvPr/>
          </p:nvPicPr>
          <p:blipFill>
            <a:blip r:embed="rId3">
              <a:extLst/>
            </a:blip>
            <a:srcRect l="19677" t="31598" r="70029" b="65871"/>
            <a:stretch>
              <a:fillRect/>
            </a:stretch>
          </p:blipFill>
          <p:spPr>
            <a:xfrm>
              <a:off x="1467142" y="2995966"/>
              <a:ext cx="2284666" cy="427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0" name="Shape 60"/>
          <p:cNvSpPr/>
          <p:nvPr/>
        </p:nvSpPr>
        <p:spPr>
          <a:xfrm>
            <a:off x="1372807" y="7937964"/>
            <a:ext cx="10493235" cy="17825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pic>
        <p:nvPicPr>
          <p:cNvPr id="62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9473" y="4999837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9473" y="6191984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9473" y="6892636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9473" y="7664945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9473" y="8051100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9473" y="5760798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9473" y="4628960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99473" y="8437254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33309" y="4628960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33309" y="5760798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33309" y="6892636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1441912209_circle_green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33309" y="8437254"/>
            <a:ext cx="343280" cy="34328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8328352" y="3761872"/>
            <a:ext cx="426165" cy="3432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287942" y="3653163"/>
            <a:ext cx="481584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0433FF"/>
                </a:solidFill>
              </a:rPr>
              <a:t>32</a:t>
            </a:r>
          </a:p>
        </p:txBody>
      </p:sp>
      <p:sp>
        <p:nvSpPr>
          <p:cNvPr id="76" name="Shape 76"/>
          <p:cNvSpPr/>
          <p:nvPr/>
        </p:nvSpPr>
        <p:spPr>
          <a:xfrm>
            <a:off x="357784" y="6070724"/>
            <a:ext cx="1797137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  <p:pic>
        <p:nvPicPr>
          <p:cNvPr id="4" name="Imagen 3" descr="Menu correct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6" y="2053158"/>
            <a:ext cx="12535800" cy="491600"/>
          </a:xfrm>
          <a:prstGeom prst="rect">
            <a:avLst/>
          </a:prstGeom>
        </p:spPr>
      </p:pic>
      <p:sp>
        <p:nvSpPr>
          <p:cNvPr id="5" name="Rectángulo 4">
            <a:hlinkClick r:id="" action="ppaction://hlinkshowjump?jump=nextslide"/>
          </p:cNvPr>
          <p:cNvSpPr/>
          <p:nvPr/>
        </p:nvSpPr>
        <p:spPr>
          <a:xfrm>
            <a:off x="357784" y="2053158"/>
            <a:ext cx="1797137" cy="491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2424569" y="2104466"/>
            <a:ext cx="1719007" cy="3968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54474" y="3047898"/>
            <a:ext cx="12558644" cy="59503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3200" dirty="0" smtClean="0">
                <a:solidFill>
                  <a:schemeClr val="tx1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rPr>
              <a:t>BIENVENIDO!!!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1786" y="3785526"/>
            <a:ext cx="12575110" cy="549947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7" name="Imagen 6" descr="SAM_3250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7" y="3642933"/>
            <a:ext cx="10275389" cy="5784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128284" y="102619"/>
            <a:ext cx="12738612" cy="9665284"/>
            <a:chOff x="1287174" y="553827"/>
            <a:chExt cx="12738611" cy="9665283"/>
          </a:xfrm>
        </p:grpSpPr>
        <p:pic>
          <p:nvPicPr>
            <p:cNvPr id="56" name="revision de casos 1.png"/>
            <p:cNvPicPr/>
            <p:nvPr/>
          </p:nvPicPr>
          <p:blipFill rotWithShape="1">
            <a:blip r:embed="rId2">
              <a:extLst/>
            </a:blip>
            <a:srcRect l="6608" t="3736" r="27990" b="31052"/>
            <a:stretch/>
          </p:blipFill>
          <p:spPr>
            <a:xfrm>
              <a:off x="1287174" y="553827"/>
              <a:ext cx="12738610" cy="96652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revision de casos 1.png"/>
            <p:cNvPicPr/>
            <p:nvPr/>
          </p:nvPicPr>
          <p:blipFill rotWithShape="1">
            <a:blip r:embed="rId2">
              <a:extLst/>
            </a:blip>
            <a:srcRect l="6608" t="28164" r="27991" b="21267"/>
            <a:stretch/>
          </p:blipFill>
          <p:spPr>
            <a:xfrm>
              <a:off x="1287174" y="2483485"/>
              <a:ext cx="12738611" cy="74948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consulta casos 1.png"/>
            <p:cNvPicPr/>
            <p:nvPr/>
          </p:nvPicPr>
          <p:blipFill>
            <a:blip r:embed="rId3">
              <a:extLst/>
            </a:blip>
            <a:srcRect l="19677" t="31598" r="70029" b="65871"/>
            <a:stretch>
              <a:fillRect/>
            </a:stretch>
          </p:blipFill>
          <p:spPr>
            <a:xfrm>
              <a:off x="1467142" y="2995966"/>
              <a:ext cx="2284666" cy="427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0" name="Shape 60"/>
          <p:cNvSpPr/>
          <p:nvPr/>
        </p:nvSpPr>
        <p:spPr>
          <a:xfrm>
            <a:off x="1372807" y="7937964"/>
            <a:ext cx="10493235" cy="17825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pic>
        <p:nvPicPr>
          <p:cNvPr id="61" name="Captura de pantalla 2015-09-10 a la(s) 10.35.2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786" y="4331964"/>
            <a:ext cx="12421228" cy="4506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99473" y="4999837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99473" y="6191984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99473" y="6892636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99473" y="7664945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99473" y="8051100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99473" y="5760798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99473" y="4628960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99473" y="8437254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33309" y="4628960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33309" y="5760798"/>
            <a:ext cx="343280" cy="343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33309" y="6892636"/>
            <a:ext cx="343280" cy="343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1441912209_circle_gree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33309" y="8437254"/>
            <a:ext cx="343280" cy="34328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8328352" y="3761872"/>
            <a:ext cx="426165" cy="3432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287942" y="3653163"/>
            <a:ext cx="481584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433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433FF"/>
                </a:solidFill>
              </a:rPr>
              <a:t>32</a:t>
            </a:r>
          </a:p>
        </p:txBody>
      </p:sp>
      <p:pic>
        <p:nvPicPr>
          <p:cNvPr id="26" name="Imagen 25" descr="Menu correct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6" y="2053158"/>
            <a:ext cx="12535800" cy="491600"/>
          </a:xfrm>
          <a:prstGeom prst="rect">
            <a:avLst/>
          </a:prstGeom>
        </p:spPr>
      </p:pic>
      <p:pic>
        <p:nvPicPr>
          <p:cNvPr id="28" name="Imagen 27" descr="1442008934_MB__home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23FF3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6" y="2971843"/>
            <a:ext cx="681320" cy="681320"/>
          </a:xfrm>
          <a:prstGeom prst="rect">
            <a:avLst/>
          </a:prstGeom>
          <a:effectLst/>
        </p:spPr>
      </p:pic>
      <p:sp>
        <p:nvSpPr>
          <p:cNvPr id="6" name="Rectángulo 5">
            <a:hlinkClick r:id="rId10" action="ppaction://hlinksldjump"/>
          </p:cNvPr>
          <p:cNvSpPr/>
          <p:nvPr/>
        </p:nvSpPr>
        <p:spPr>
          <a:xfrm>
            <a:off x="308252" y="5760798"/>
            <a:ext cx="12404762" cy="3432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8762522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registro casos 2.png"/>
          <p:cNvPicPr/>
          <p:nvPr/>
        </p:nvPicPr>
        <p:blipFill rotWithShape="1">
          <a:blip r:embed="rId2">
            <a:extLst/>
          </a:blip>
          <a:srcRect l="6790" t="25835" r="27813" b="8552"/>
          <a:stretch/>
        </p:blipFill>
        <p:spPr>
          <a:xfrm>
            <a:off x="141113" y="-14278"/>
            <a:ext cx="12793883" cy="976787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1485958" y="377421"/>
            <a:ext cx="10153556" cy="54390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pic>
        <p:nvPicPr>
          <p:cNvPr id="80" name="registro casos 2.png"/>
          <p:cNvPicPr/>
          <p:nvPr/>
        </p:nvPicPr>
        <p:blipFill>
          <a:blip r:embed="rId2">
            <a:extLst/>
          </a:blip>
          <a:srcRect l="13442" t="27506" r="86271" b="34607"/>
          <a:stretch>
            <a:fillRect/>
          </a:stretch>
        </p:blipFill>
        <p:spPr>
          <a:xfrm>
            <a:off x="11508094" y="235968"/>
            <a:ext cx="55046" cy="554936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1506384" y="437258"/>
            <a:ext cx="9549428" cy="527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Se solicita autorizar al Comité Ejecutivo de Compras para adjudicar contrato a la Compañía Constructora y Comercializadora, S.A. de C.V. (CCC) por $53.4 MMPesos para la instalación de los equipos del Desgasificado al Vacío.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En el mes de julio del presente, se recibió solicitud del Departamento de Ingeniería de Proyectos, para contratar el montaje e instalación de los equipos mecánicos, eléctricos, de instrumentación y control suministrador por SVAI pertenecientes al Sistema de Desgasificado en Vacío.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Se incluyo en la licitación a Tres Compañías y Recibieron dos ofertas.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La mejor Propuesta es de CCC, siendo el segundo lugar .- Trebotti - 24% Superior.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Se solicita autorización al Comité Ejecutivo de Compras para adjudicar contrato a Cía.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Constructora Comercializadora, S.A. de C.V. por $53.4 MMPesos a ejercer en tres meses</a:t>
            </a:r>
          </a:p>
        </p:txBody>
      </p:sp>
      <p:pic>
        <p:nvPicPr>
          <p:cNvPr id="82" name="10-09-2015 10-45-53 a-m-.png"/>
          <p:cNvPicPr/>
          <p:nvPr/>
        </p:nvPicPr>
        <p:blipFill rotWithShape="1">
          <a:blip r:embed="rId3">
            <a:extLst/>
          </a:blip>
          <a:srcRect t="-1" b="45185"/>
          <a:stretch/>
        </p:blipFill>
        <p:spPr>
          <a:xfrm>
            <a:off x="1451190" y="6711711"/>
            <a:ext cx="9861196" cy="3041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n 9" descr="1441924885_Stock Index Up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5" y="235968"/>
            <a:ext cx="815875" cy="8158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9"/>
          <p:cNvSpPr/>
          <p:nvPr/>
        </p:nvSpPr>
        <p:spPr>
          <a:xfrm>
            <a:off x="275685" y="6834960"/>
            <a:ext cx="12743129" cy="2940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pic>
        <p:nvPicPr>
          <p:cNvPr id="78" name="registro casos 2.png"/>
          <p:cNvPicPr/>
          <p:nvPr/>
        </p:nvPicPr>
        <p:blipFill rotWithShape="1">
          <a:blip r:embed="rId2">
            <a:extLst/>
          </a:blip>
          <a:srcRect l="6659" t="44999" r="27813"/>
          <a:stretch/>
        </p:blipFill>
        <p:spPr>
          <a:xfrm>
            <a:off x="115457" y="0"/>
            <a:ext cx="12819540" cy="8187836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1504633" y="18676"/>
            <a:ext cx="10153556" cy="29403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pic>
        <p:nvPicPr>
          <p:cNvPr id="80" name="registro casos 2.png"/>
          <p:cNvPicPr/>
          <p:nvPr/>
        </p:nvPicPr>
        <p:blipFill>
          <a:blip r:embed="rId2">
            <a:extLst/>
          </a:blip>
          <a:srcRect l="13442" t="27506" r="86271" b="34607"/>
          <a:stretch>
            <a:fillRect/>
          </a:stretch>
        </p:blipFill>
        <p:spPr>
          <a:xfrm flipH="1">
            <a:off x="11507113" y="0"/>
            <a:ext cx="45719" cy="296526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1506384" y="177642"/>
            <a:ext cx="9549428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 smtClean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incluyo en la licitación a Tres Compañías y Recibieron dos ofertas.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La mejor Propuesta es de CCC, siendo el segundo lugar .- Trebotti - 24% Superior.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 dirty="0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Se solicita autorización al Comité Ejecutivo de Compras para adjudicar contrato a Cía.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Constructora Comercializadora, S.A. de C.V. por $53.4 MMPesos a ejercer en tres meses</a:t>
            </a:r>
          </a:p>
        </p:txBody>
      </p:sp>
      <p:pic>
        <p:nvPicPr>
          <p:cNvPr id="82" name="10-09-2015 10-45-53 a-m-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190" y="3881032"/>
            <a:ext cx="9861196" cy="5549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n 11" descr="1441924885_Stock Index Up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5" y="235968"/>
            <a:ext cx="815875" cy="8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861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567</Words>
  <Application>Microsoft Macintosh PowerPoint</Application>
  <PresentationFormat>Personalizado</PresentationFormat>
  <Paragraphs>62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New_Template4</vt:lpstr>
      <vt:lpstr>Comité Ejecutivo de Abastecimientos</vt:lpstr>
      <vt:lpstr>Objetivo</vt:lpstr>
      <vt:lpstr>Proceso General</vt:lpstr>
      <vt:lpstr>Ventajas del Sistema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Comité Ejecutivo de Abastecimientos</dc:title>
  <cp:lastModifiedBy>Victor Miguel  Peña Garza</cp:lastModifiedBy>
  <cp:revision>26</cp:revision>
  <dcterms:modified xsi:type="dcterms:W3CDTF">2015-09-11T18:54:34Z</dcterms:modified>
</cp:coreProperties>
</file>