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E5D5F-5246-404A-9A23-E258B17564AD}" v="11" dt="2025-01-20T09:23:54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4660"/>
  </p:normalViewPr>
  <p:slideViewPr>
    <p:cSldViewPr>
      <p:cViewPr varScale="1">
        <p:scale>
          <a:sx n="96" d="100"/>
          <a:sy n="96" d="100"/>
        </p:scale>
        <p:origin x="12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Hermilo Ortega Martinez" userId="a892a7be080e5199" providerId="LiveId" clId="{A32E5D5F-5246-404A-9A23-E258B17564AD}"/>
    <pc:docChg chg="modSld">
      <pc:chgData name="José Hermilo Ortega Martinez" userId="a892a7be080e5199" providerId="LiveId" clId="{A32E5D5F-5246-404A-9A23-E258B17564AD}" dt="2025-01-20T09:23:54.412" v="10" actId="14100"/>
      <pc:docMkLst>
        <pc:docMk/>
      </pc:docMkLst>
      <pc:sldChg chg="modSp">
        <pc:chgData name="José Hermilo Ortega Martinez" userId="a892a7be080e5199" providerId="LiveId" clId="{A32E5D5F-5246-404A-9A23-E258B17564AD}" dt="2025-01-20T09:23:19.983" v="2" actId="14100"/>
        <pc:sldMkLst>
          <pc:docMk/>
          <pc:sldMk cId="3973327695" sldId="260"/>
        </pc:sldMkLst>
        <pc:picChg chg="mod">
          <ac:chgData name="José Hermilo Ortega Martinez" userId="a892a7be080e5199" providerId="LiveId" clId="{A32E5D5F-5246-404A-9A23-E258B17564AD}" dt="2025-01-20T09:23:19.983" v="2" actId="14100"/>
          <ac:picMkLst>
            <pc:docMk/>
            <pc:sldMk cId="3973327695" sldId="260"/>
            <ac:picMk id="5122" creationId="{00000000-0000-0000-0000-000000000000}"/>
          </ac:picMkLst>
        </pc:picChg>
      </pc:sldChg>
      <pc:sldChg chg="modSp">
        <pc:chgData name="José Hermilo Ortega Martinez" userId="a892a7be080e5199" providerId="LiveId" clId="{A32E5D5F-5246-404A-9A23-E258B17564AD}" dt="2025-01-20T09:23:28.304" v="4" actId="14100"/>
        <pc:sldMkLst>
          <pc:docMk/>
          <pc:sldMk cId="3973327695" sldId="261"/>
        </pc:sldMkLst>
        <pc:picChg chg="mod">
          <ac:chgData name="José Hermilo Ortega Martinez" userId="a892a7be080e5199" providerId="LiveId" clId="{A32E5D5F-5246-404A-9A23-E258B17564AD}" dt="2025-01-20T09:23:28.304" v="4" actId="14100"/>
          <ac:picMkLst>
            <pc:docMk/>
            <pc:sldMk cId="3973327695" sldId="261"/>
            <ac:picMk id="6146" creationId="{00000000-0000-0000-0000-000000000000}"/>
          </ac:picMkLst>
        </pc:picChg>
      </pc:sldChg>
      <pc:sldChg chg="modSp">
        <pc:chgData name="José Hermilo Ortega Martinez" userId="a892a7be080e5199" providerId="LiveId" clId="{A32E5D5F-5246-404A-9A23-E258B17564AD}" dt="2025-01-20T09:23:36.747" v="6" actId="14100"/>
        <pc:sldMkLst>
          <pc:docMk/>
          <pc:sldMk cId="3973327695" sldId="262"/>
        </pc:sldMkLst>
        <pc:picChg chg="mod">
          <ac:chgData name="José Hermilo Ortega Martinez" userId="a892a7be080e5199" providerId="LiveId" clId="{A32E5D5F-5246-404A-9A23-E258B17564AD}" dt="2025-01-20T09:23:36.747" v="6" actId="14100"/>
          <ac:picMkLst>
            <pc:docMk/>
            <pc:sldMk cId="3973327695" sldId="262"/>
            <ac:picMk id="7170" creationId="{00000000-0000-0000-0000-000000000000}"/>
          </ac:picMkLst>
        </pc:picChg>
      </pc:sldChg>
      <pc:sldChg chg="modSp">
        <pc:chgData name="José Hermilo Ortega Martinez" userId="a892a7be080e5199" providerId="LiveId" clId="{A32E5D5F-5246-404A-9A23-E258B17564AD}" dt="2025-01-20T09:23:46.523" v="8" actId="14100"/>
        <pc:sldMkLst>
          <pc:docMk/>
          <pc:sldMk cId="3973327695" sldId="263"/>
        </pc:sldMkLst>
        <pc:picChg chg="mod">
          <ac:chgData name="José Hermilo Ortega Martinez" userId="a892a7be080e5199" providerId="LiveId" clId="{A32E5D5F-5246-404A-9A23-E258B17564AD}" dt="2025-01-20T09:23:46.523" v="8" actId="14100"/>
          <ac:picMkLst>
            <pc:docMk/>
            <pc:sldMk cId="3973327695" sldId="263"/>
            <ac:picMk id="8196" creationId="{00000000-0000-0000-0000-000000000000}"/>
          </ac:picMkLst>
        </pc:picChg>
      </pc:sldChg>
      <pc:sldChg chg="modSp">
        <pc:chgData name="José Hermilo Ortega Martinez" userId="a892a7be080e5199" providerId="LiveId" clId="{A32E5D5F-5246-404A-9A23-E258B17564AD}" dt="2025-01-20T09:23:10.223" v="0" actId="14100"/>
        <pc:sldMkLst>
          <pc:docMk/>
          <pc:sldMk cId="3595472046" sldId="268"/>
        </pc:sldMkLst>
        <pc:picChg chg="mod">
          <ac:chgData name="José Hermilo Ortega Martinez" userId="a892a7be080e5199" providerId="LiveId" clId="{A32E5D5F-5246-404A-9A23-E258B17564AD}" dt="2025-01-20T09:23:10.223" v="0" actId="14100"/>
          <ac:picMkLst>
            <pc:docMk/>
            <pc:sldMk cId="3595472046" sldId="268"/>
            <ac:picMk id="4098" creationId="{00000000-0000-0000-0000-000000000000}"/>
          </ac:picMkLst>
        </pc:picChg>
      </pc:sldChg>
      <pc:sldChg chg="modSp">
        <pc:chgData name="José Hermilo Ortega Martinez" userId="a892a7be080e5199" providerId="LiveId" clId="{A32E5D5F-5246-404A-9A23-E258B17564AD}" dt="2025-01-20T09:23:54.412" v="10" actId="14100"/>
        <pc:sldMkLst>
          <pc:docMk/>
          <pc:sldMk cId="845809035" sldId="269"/>
        </pc:sldMkLst>
        <pc:picChg chg="mod">
          <ac:chgData name="José Hermilo Ortega Martinez" userId="a892a7be080e5199" providerId="LiveId" clId="{A32E5D5F-5246-404A-9A23-E258B17564AD}" dt="2025-01-20T09:23:54.412" v="10" actId="14100"/>
          <ac:picMkLst>
            <pc:docMk/>
            <pc:sldMk cId="845809035" sldId="269"/>
            <ac:picMk id="921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751F3D4-9E23-48C3-BA73-7B35AC480526}" type="datetimeFigureOut">
              <a:rPr lang="es-MX" smtClean="0"/>
              <a:t>20/01/2025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C6C0A5-975E-4CC8-8554-28F21177FA87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28200" y="2060848"/>
            <a:ext cx="4739499" cy="1793167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s-MX" sz="6600" dirty="0"/>
              <a:t>SIA</a:t>
            </a:r>
            <a:br>
              <a:rPr lang="es-MX" sz="6600" dirty="0"/>
            </a:br>
            <a:r>
              <a:rPr lang="es-MX" sz="3600" dirty="0"/>
              <a:t>(Sistema Integral de </a:t>
            </a:r>
            <a:br>
              <a:rPr lang="es-MX" sz="3600" dirty="0"/>
            </a:br>
            <a:r>
              <a:rPr lang="es-MX" sz="3600" dirty="0"/>
              <a:t> Abastecimientos)</a:t>
            </a:r>
            <a:endParaRPr lang="es-MX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63788" y="6579329"/>
            <a:ext cx="3816424" cy="30605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 sz="1600" dirty="0"/>
              <a:t>Dirección Corporativa de Abastecimientos </a:t>
            </a:r>
          </a:p>
        </p:txBody>
      </p:sp>
      <p:pic>
        <p:nvPicPr>
          <p:cNvPr id="1026" name="Picture 2" descr="C:\Documents\Downloads\S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312368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339658" y="5157192"/>
            <a:ext cx="4464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Modulo ‘Caja Chica’</a:t>
            </a:r>
          </a:p>
        </p:txBody>
      </p:sp>
    </p:spTree>
    <p:extLst>
      <p:ext uri="{BB962C8B-B14F-4D97-AF65-F5344CB8AC3E}">
        <p14:creationId xmlns:p14="http://schemas.microsoft.com/office/powerpoint/2010/main" val="87352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232689\AppData\Local\Temp\SNAGHTML27aec0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16632"/>
            <a:ext cx="9396536" cy="686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MX" dirty="0"/>
              <a:t>Generación de Solicitud de Pago</a:t>
            </a:r>
          </a:p>
        </p:txBody>
      </p:sp>
    </p:spTree>
    <p:extLst>
      <p:ext uri="{BB962C8B-B14F-4D97-AF65-F5344CB8AC3E}">
        <p14:creationId xmlns:p14="http://schemas.microsoft.com/office/powerpoint/2010/main" val="84580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268760"/>
            <a:ext cx="7315200" cy="5328592"/>
          </a:xfrm>
        </p:spPr>
        <p:txBody>
          <a:bodyPr/>
          <a:lstStyle/>
          <a:p>
            <a:pPr algn="just"/>
            <a:r>
              <a:rPr lang="es-MX" dirty="0"/>
              <a:t>Gestionar y Administrar por medio de un sistema informático el proceso de Compras por caja chica, facilitando y mejorando el control de dicho proceso desde el registro de la solicitud hasta la generación de solicitud de pago de facturas a proveedor por tesorería.</a:t>
            </a:r>
          </a:p>
        </p:txBody>
      </p:sp>
    </p:spTree>
    <p:extLst>
      <p:ext uri="{BB962C8B-B14F-4D97-AF65-F5344CB8AC3E}">
        <p14:creationId xmlns:p14="http://schemas.microsoft.com/office/powerpoint/2010/main" val="27848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Proceso de Caja Chica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2" y="1268760"/>
            <a:ext cx="6608763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68760"/>
            <a:ext cx="21050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3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Inicio Sesión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268760"/>
            <a:ext cx="4176464" cy="532859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usuario debe seleccionar el modulo de COMPRAS dentro de la pantalla de “Inicio de Sesión”</a:t>
            </a:r>
          </a:p>
          <a:p>
            <a:endParaRPr lang="es-MX" dirty="0"/>
          </a:p>
          <a:p>
            <a:r>
              <a:rPr lang="es-MX" dirty="0"/>
              <a:t>Usuario escribe su Ficha cambiando la letra “S” por “A”</a:t>
            </a:r>
          </a:p>
          <a:p>
            <a:pPr lvl="1"/>
            <a:r>
              <a:rPr lang="es-MX" dirty="0"/>
              <a:t>Ejemplo:  S115228  - &gt;  A115228</a:t>
            </a:r>
          </a:p>
          <a:p>
            <a:endParaRPr lang="es-MX" dirty="0"/>
          </a:p>
          <a:p>
            <a:r>
              <a:rPr lang="es-MX" dirty="0"/>
              <a:t>Usuario escribe contraseña y da clic en el botón de “</a:t>
            </a:r>
            <a:r>
              <a:rPr lang="es-MX" b="1" dirty="0"/>
              <a:t>Iniciar sesión”</a:t>
            </a:r>
          </a:p>
          <a:p>
            <a:pPr lvl="1"/>
            <a:r>
              <a:rPr lang="es-MX" dirty="0"/>
              <a:t>En caso de no teclear la contraseña se puede presionar tecla de ”</a:t>
            </a:r>
            <a:r>
              <a:rPr lang="es-MX" b="1" dirty="0"/>
              <a:t>Automáticamente</a:t>
            </a:r>
            <a:r>
              <a:rPr lang="es-MX" dirty="0"/>
              <a:t>” lo cual iniciara sesión sin necesitad de clave siempre y cuando el usuario de red sea el mismo que el usuario escrito en sistema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3456384" cy="323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Menú Principal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268760"/>
            <a:ext cx="7315200" cy="1080120"/>
          </a:xfrm>
        </p:spPr>
        <p:txBody>
          <a:bodyPr/>
          <a:lstStyle/>
          <a:p>
            <a:pPr algn="just"/>
            <a:r>
              <a:rPr lang="es-MX" dirty="0"/>
              <a:t>En el menú principal se puede encontrar 2 opciones generales del sistema así como subopciones de acuerdo al modulo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2636912"/>
            <a:ext cx="2800698" cy="1868176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dirty="0"/>
              <a:t>Procesos</a:t>
            </a:r>
          </a:p>
          <a:p>
            <a:pPr lvl="2"/>
            <a:r>
              <a:rPr lang="es-MX" dirty="0"/>
              <a:t>Modulo Caja Chica</a:t>
            </a:r>
          </a:p>
          <a:p>
            <a:pPr lvl="3"/>
            <a:r>
              <a:rPr lang="es-MX" dirty="0"/>
              <a:t>Registra solicitudes</a:t>
            </a:r>
          </a:p>
          <a:p>
            <a:pPr lvl="3"/>
            <a:r>
              <a:rPr lang="es-MX" dirty="0"/>
              <a:t>Colocar a proveedor</a:t>
            </a:r>
          </a:p>
          <a:p>
            <a:pPr lvl="3"/>
            <a:r>
              <a:rPr lang="es-MX" dirty="0"/>
              <a:t>Recepción de Factura</a:t>
            </a:r>
          </a:p>
          <a:p>
            <a:pPr lvl="3"/>
            <a:r>
              <a:rPr lang="es-MX" dirty="0"/>
              <a:t>Generar solicitud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4725144"/>
            <a:ext cx="3059832" cy="158820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dirty="0"/>
              <a:t>Consultas</a:t>
            </a:r>
          </a:p>
          <a:p>
            <a:pPr lvl="2"/>
            <a:r>
              <a:rPr lang="es-MX" dirty="0"/>
              <a:t>Modulo Caja Chica</a:t>
            </a:r>
          </a:p>
          <a:p>
            <a:pPr lvl="3"/>
            <a:r>
              <a:rPr lang="es-MX" dirty="0"/>
              <a:t>(Pendiente de Desarrollar)</a:t>
            </a:r>
          </a:p>
        </p:txBody>
      </p:sp>
      <p:pic>
        <p:nvPicPr>
          <p:cNvPr id="4098" name="Picture 2" descr="C:\Users\s232689\AppData\Local\Temp\SNAGHTML26ac53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1123"/>
            <a:ext cx="9073008" cy="66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7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Registro de Solicitud</a:t>
            </a:r>
          </a:p>
        </p:txBody>
      </p:sp>
      <p:pic>
        <p:nvPicPr>
          <p:cNvPr id="5122" name="Picture 2" descr="C:\Users\s232689\AppData\Local\Temp\SNAGHTML27a887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0"/>
            <a:ext cx="9793088" cy="71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2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Colocación a Proveedor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1"/>
            <a:ext cx="9793088" cy="715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3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/>
          <a:lstStyle/>
          <a:p>
            <a:r>
              <a:rPr lang="es-MX" dirty="0"/>
              <a:t>Recepción de Factura</a:t>
            </a:r>
          </a:p>
        </p:txBody>
      </p:sp>
      <p:pic>
        <p:nvPicPr>
          <p:cNvPr id="7170" name="Picture 2" descr="C:\Users\s232689\AppData\Local\Temp\SNAGHTML27ac2d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8964488" cy="65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2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MX" dirty="0"/>
              <a:t>Generación de Solicitud de Pago</a:t>
            </a:r>
          </a:p>
        </p:txBody>
      </p:sp>
      <p:pic>
        <p:nvPicPr>
          <p:cNvPr id="8196" name="Picture 4" descr="C:\Users\s232689\AppData\Local\Temp\SNAGHTML27ae14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0"/>
            <a:ext cx="9289032" cy="67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2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1434</TotalTime>
  <Words>226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Perspectiva</vt:lpstr>
      <vt:lpstr>SIA (Sistema Integral de   Abastecimientos)</vt:lpstr>
      <vt:lpstr>Objetivo General</vt:lpstr>
      <vt:lpstr>Proceso de Caja Chica</vt:lpstr>
      <vt:lpstr>Inicio Sesión </vt:lpstr>
      <vt:lpstr>Menú Principal</vt:lpstr>
      <vt:lpstr>Registro de Solicitud</vt:lpstr>
      <vt:lpstr>Colocación a Proveedor</vt:lpstr>
      <vt:lpstr>Recepción de Factura</vt:lpstr>
      <vt:lpstr>Generación de Solicitud de Pago</vt:lpstr>
      <vt:lpstr>Generación de Solicitud de Pago</vt:lpstr>
    </vt:vector>
  </TitlesOfParts>
  <Company>Altos Hornos de México S.A.B. de C.V.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 (Sistema Integral de   Abastecimientos)</dc:title>
  <dc:creator>Jose Hermilo Ortega Martinez</dc:creator>
  <cp:lastModifiedBy>Hermilo Ortega</cp:lastModifiedBy>
  <cp:revision>9</cp:revision>
  <dcterms:created xsi:type="dcterms:W3CDTF">2016-02-16T18:57:27Z</dcterms:created>
  <dcterms:modified xsi:type="dcterms:W3CDTF">2025-01-20T09:23:59Z</dcterms:modified>
</cp:coreProperties>
</file>