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0" y="5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Hermilo Ortega Martinez" userId="a892a7be080e5199" providerId="LiveId" clId="{A60FF209-F735-44D3-99A9-4AEEC0DB0FCE}"/>
    <pc:docChg chg="modSld">
      <pc:chgData name="José Hermilo Ortega Martinez" userId="a892a7be080e5199" providerId="LiveId" clId="{A60FF209-F735-44D3-99A9-4AEEC0DB0FCE}" dt="2025-01-23T07:44:48.601" v="13" actId="14100"/>
      <pc:docMkLst>
        <pc:docMk/>
      </pc:docMkLst>
      <pc:sldChg chg="modSp mod">
        <pc:chgData name="José Hermilo Ortega Martinez" userId="a892a7be080e5199" providerId="LiveId" clId="{A60FF209-F735-44D3-99A9-4AEEC0DB0FCE}" dt="2025-01-23T07:44:36.342" v="9" actId="1076"/>
        <pc:sldMkLst>
          <pc:docMk/>
          <pc:sldMk cId="0" sldId="256"/>
        </pc:sldMkLst>
        <pc:picChg chg="mod">
          <ac:chgData name="José Hermilo Ortega Martinez" userId="a892a7be080e5199" providerId="LiveId" clId="{A60FF209-F735-44D3-99A9-4AEEC0DB0FCE}" dt="2025-01-23T07:44:36.342" v="9" actId="1076"/>
          <ac:picMkLst>
            <pc:docMk/>
            <pc:sldMk cId="0" sldId="256"/>
            <ac:picMk id="1026" creationId="{00000000-0000-0000-0000-000000000000}"/>
          </ac:picMkLst>
        </pc:picChg>
      </pc:sldChg>
      <pc:sldChg chg="modSp mod">
        <pc:chgData name="José Hermilo Ortega Martinez" userId="a892a7be080e5199" providerId="LiveId" clId="{A60FF209-F735-44D3-99A9-4AEEC0DB0FCE}" dt="2025-01-23T07:44:48.601" v="13" actId="14100"/>
        <pc:sldMkLst>
          <pc:docMk/>
          <pc:sldMk cId="0" sldId="259"/>
        </pc:sldMkLst>
        <pc:picChg chg="mod">
          <ac:chgData name="José Hermilo Ortega Martinez" userId="a892a7be080e5199" providerId="LiveId" clId="{A60FF209-F735-44D3-99A9-4AEEC0DB0FCE}" dt="2025-01-23T07:44:48.601" v="13" actId="14100"/>
          <ac:picMkLst>
            <pc:docMk/>
            <pc:sldMk cId="0" sldId="259"/>
            <ac:picMk id="4098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1FB1-5C92-405C-BDA4-BE1FE637673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4E84-1B92-4BC9-914A-A372B9A6E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1FB1-5C92-405C-BDA4-BE1FE637673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4E84-1B92-4BC9-914A-A372B9A6E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1FB1-5C92-405C-BDA4-BE1FE637673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4E84-1B92-4BC9-914A-A372B9A6E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1FB1-5C92-405C-BDA4-BE1FE637673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4E84-1B92-4BC9-914A-A372B9A6E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1FB1-5C92-405C-BDA4-BE1FE637673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4E84-1B92-4BC9-914A-A372B9A6E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1FB1-5C92-405C-BDA4-BE1FE637673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4E84-1B92-4BC9-914A-A372B9A6E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1FB1-5C92-405C-BDA4-BE1FE637673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4E84-1B92-4BC9-914A-A372B9A6E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1FB1-5C92-405C-BDA4-BE1FE637673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4E84-1B92-4BC9-914A-A372B9A6E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1FB1-5C92-405C-BDA4-BE1FE637673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4E84-1B92-4BC9-914A-A372B9A6E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1FB1-5C92-405C-BDA4-BE1FE637673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4E84-1B92-4BC9-914A-A372B9A6E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1FB1-5C92-405C-BDA4-BE1FE637673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D4E84-1B92-4BC9-914A-A372B9A6E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41FB1-5C92-405C-BDA4-BE1FE637673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4E84-1B92-4BC9-914A-A372B9A6E9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62000" y="1"/>
            <a:ext cx="7772400" cy="838200"/>
          </a:xfrm>
        </p:spPr>
        <p:txBody>
          <a:bodyPr/>
          <a:lstStyle/>
          <a:p>
            <a:r>
              <a:rPr lang="es-MX" sz="2800" dirty="0"/>
              <a:t>LOGIN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321" y="990600"/>
            <a:ext cx="8899357" cy="433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s-MX" sz="2800" dirty="0"/>
              <a:t>MENU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24" y="1204913"/>
            <a:ext cx="9007276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s-MX" sz="2800" dirty="0"/>
              <a:t>ACTIVOS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143000"/>
            <a:ext cx="9144000" cy="442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14400"/>
            <a:ext cx="871728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s-MX" sz="2800" dirty="0"/>
              <a:t>CONTINUA ACTIVOS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de Office</vt:lpstr>
      <vt:lpstr>LOGIN</vt:lpstr>
      <vt:lpstr>MENU</vt:lpstr>
      <vt:lpstr>ACTIVOS</vt:lpstr>
      <vt:lpstr>CONTINUA ACTIVOS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Administrator AHMSA</dc:creator>
  <cp:lastModifiedBy>Hermilo Ortega</cp:lastModifiedBy>
  <cp:revision>1</cp:revision>
  <dcterms:created xsi:type="dcterms:W3CDTF">2014-10-24T16:22:03Z</dcterms:created>
  <dcterms:modified xsi:type="dcterms:W3CDTF">2025-01-23T07:44:49Z</dcterms:modified>
</cp:coreProperties>
</file>