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DDB"/>
    <a:srgbClr val="6C64A6"/>
    <a:srgbClr val="E0DEDF"/>
    <a:srgbClr val="DEDBDC"/>
    <a:srgbClr val="DEDCDD"/>
    <a:srgbClr val="262B86"/>
    <a:srgbClr val="DDDBDC"/>
    <a:srgbClr val="343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9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F5275-1E75-AA49-AC00-479E1F17A5B0}" type="datetimeFigureOut">
              <a:t>25/05/2019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D125-C91A-F147-A86F-7A9AE972BA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70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9D125-C91A-F147-A86F-7A9AE972BAE0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18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65123-9DFC-8341-BF40-2309E4A1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B8B2EB-F59B-624E-9403-9084BE27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ADBAD-9461-5043-B475-AC86BD36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B38B4-8D3A-C44C-BD8A-2386CA59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70A620-E968-404A-8298-7B030858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2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128F2-46C7-BC47-9215-527DD64E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1E5F5-E8A9-BA4F-90AA-4B00078F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A12C0-7C68-1243-B49D-C5CA5FA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6B20D7-56CF-C548-9B04-29397BA8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DB7906-392C-C74B-97A8-5BC26F1F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136279-6A2A-6147-8DE4-D6AFF61A0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B993BE-FDA2-6840-8611-F646EE6E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EABA85-32A4-9D43-806A-5FEB3A6C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DA406-DDF9-3745-B6DB-DA5E6904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79AC6-8CBD-5E4B-81D9-1FE29B60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2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D6918-7649-974E-A84A-476C1D9B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78D70-F820-6D42-81A0-F02A09B7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E243FB-61A8-664C-BDC3-32269721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B692EF-BE59-3246-8F8A-2EDCB8D5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FA809-579F-5440-9E4D-8D83794F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40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CB589-34F5-984D-BAF0-149067CE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F8A216-9A17-8B46-B72D-BD4517DB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ABD92-0CC2-1748-B7A1-24B65DFE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7AA05-C308-9446-ABC3-33EFBA2C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FBA97-36BD-704E-A1D9-6D1C9DCC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3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9D86A-44D8-6544-8D26-B1BFCC6F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5967E-A9C7-B44F-918A-D2AC39D71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CA964-239F-EF48-B5C0-A9D488335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D746DE-321F-4643-A242-50728EC8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9306D5-EA4B-2441-80FC-4FD9C14B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C18CA0-9A11-8646-9398-A7EACEAA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42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7295C-FF68-6748-B18D-5CB8979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DBC2B5-C77C-084A-9991-16F8CB17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6CBFB3-E3F5-6D4C-B4F2-75F1C891D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5A7FAD-CFBA-8B4F-A9ED-7B161C973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AAB429-9F15-BA4E-B607-58AE6CBB1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5B574B-B795-9F4B-A567-7B75B3EF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E9497F-77D9-7146-BC17-584C779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667385-01F2-3B46-A8A6-EFE15423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01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D1A28-4ED8-6245-8DC7-465B45EE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6D5AC6-F1AE-3D43-94F4-1A3FC66D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508A67-0E73-6D45-8814-4B78E21F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BADAD5-7D27-E34D-A093-9A706C21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5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496442-B751-5446-A985-8131A362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EE85AF-FE85-8944-87BA-CC402043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1ABE7F-1041-1640-905F-5D38AD48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49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4407F-3D3C-794A-A30B-14AFA88D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CF1F4-7CC7-EC47-8900-296DDA6E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4A8E45-8B44-D940-9AE6-9BDE42AA5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2E578-7B3F-0747-8E62-B2498654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C00A0E-C7DB-E049-9D1D-704DEF7D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88A9A2-7557-BB40-8373-ACAD5B91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0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155C5-8F12-104A-8D11-382C635C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AC76EE-61FF-EC44-9BAA-7BFE58B98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F22AC2-6EA8-EB4A-BE7E-0B788D9F6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1744AA-F3F4-F04B-A051-16310750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DDD48E-7DED-0C40-AD05-E4EAC2A5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732E-9506-1745-83B3-B0E5C52B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1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3FF7DF-17A7-0145-975E-7C5FA19A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27CD9-BD8B-8A48-A781-6CAC0999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D780EE-8E40-3E4B-8862-86FEBD15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6D98-6DEB-674D-AD06-5DD066B430B9}" type="datetimeFigureOut">
              <a:t>25/05/2019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93E23E-F50D-F047-9AE7-35AB5A90C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ED8E6-0C2C-F846-9E57-A3C4A5C9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927F-E8E0-DE4B-BFBF-CC5A02398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73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64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DBD424-0425-8943-AEAA-A89E689A7CDC}"/>
              </a:ext>
            </a:extLst>
          </p:cNvPr>
          <p:cNvSpPr/>
          <p:nvPr/>
        </p:nvSpPr>
        <p:spPr>
          <a:xfrm>
            <a:off x="2425148" y="1643270"/>
            <a:ext cx="7318351" cy="4612459"/>
          </a:xfrm>
          <a:prstGeom prst="roundRect">
            <a:avLst/>
          </a:prstGeom>
          <a:solidFill>
            <a:srgbClr val="DEDCDD"/>
          </a:solidFill>
          <a:ln>
            <a:solidFill>
              <a:srgbClr val="DEDBD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FD9126-8AAA-E84A-AF1F-7AE76476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97" y="1825114"/>
            <a:ext cx="4348154" cy="35793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6A9E5F1-2537-7245-8C96-7FE95D3EE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731" y="3429000"/>
            <a:ext cx="2414561" cy="182103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DF225A6-1A88-A144-953B-0A05B82CD146}"/>
              </a:ext>
            </a:extLst>
          </p:cNvPr>
          <p:cNvSpPr txBox="1"/>
          <p:nvPr/>
        </p:nvSpPr>
        <p:spPr>
          <a:xfrm>
            <a:off x="5331129" y="5706006"/>
            <a:ext cx="1529742" cy="338554"/>
          </a:xfrm>
          <a:prstGeom prst="rect">
            <a:avLst/>
          </a:prstGeom>
          <a:solidFill>
            <a:srgbClr val="DDDBDC"/>
          </a:solidFill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rgbClr val="343FD5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Tell me more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D4ADB10-31DC-214F-A85D-83A045511444}"/>
              </a:ext>
            </a:extLst>
          </p:cNvPr>
          <p:cNvSpPr/>
          <p:nvPr/>
        </p:nvSpPr>
        <p:spPr>
          <a:xfrm>
            <a:off x="7465698" y="4788373"/>
            <a:ext cx="2128177" cy="923330"/>
          </a:xfrm>
          <a:prstGeom prst="roundRect">
            <a:avLst/>
          </a:prstGeom>
          <a:solidFill>
            <a:srgbClr val="DEDBDC"/>
          </a:solidFill>
          <a:ln>
            <a:solidFill>
              <a:srgbClr val="DE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15E21E-EC35-744D-B9AA-661A3502CEAF}"/>
              </a:ext>
            </a:extLst>
          </p:cNvPr>
          <p:cNvSpPr/>
          <p:nvPr/>
        </p:nvSpPr>
        <p:spPr>
          <a:xfrm>
            <a:off x="2546055" y="292194"/>
            <a:ext cx="7061771" cy="1200329"/>
          </a:xfrm>
          <a:prstGeom prst="rect">
            <a:avLst/>
          </a:prstGeom>
          <a:noFill/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7200" cap="none" spc="0">
                <a:ln w="3175">
                  <a:solidFill>
                    <a:srgbClr val="6C64A6"/>
                  </a:solidFill>
                </a:ln>
                <a:solidFill>
                  <a:srgbClr val="6C64A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Open Sans Light" panose="020B0306030504020204" pitchFamily="34" charset="0"/>
                <a:cs typeface="Aharoni" panose="02010803020104030203" pitchFamily="2" charset="-79"/>
              </a:rPr>
              <a:t>BLABLATRON</a:t>
            </a:r>
            <a:endParaRPr lang="fr-FR" sz="6600" cap="none" spc="0">
              <a:ln w="3175">
                <a:solidFill>
                  <a:srgbClr val="6C64A6"/>
                </a:solidFill>
              </a:ln>
              <a:solidFill>
                <a:srgbClr val="6C64A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ea typeface="Open Sans Light" panose="020B0306030504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54119BF-BC2F-3246-838C-FE8F8A9FF20D}"/>
              </a:ext>
            </a:extLst>
          </p:cNvPr>
          <p:cNvSpPr txBox="1"/>
          <p:nvPr/>
        </p:nvSpPr>
        <p:spPr>
          <a:xfrm>
            <a:off x="5652290" y="2892824"/>
            <a:ext cx="2879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/>
              <a:t>Lorem ipsum dolor sit amet, consectetur adipiscing elit. Sed non risus</a:t>
            </a:r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C467EF9-7BF2-F344-9600-8347CB96C89F}"/>
              </a:ext>
            </a:extLst>
          </p:cNvPr>
          <p:cNvSpPr/>
          <p:nvPr/>
        </p:nvSpPr>
        <p:spPr>
          <a:xfrm>
            <a:off x="3920693" y="2031217"/>
            <a:ext cx="1487606" cy="1507114"/>
          </a:xfrm>
          <a:prstGeom prst="roundRect">
            <a:avLst/>
          </a:prstGeom>
          <a:solidFill>
            <a:srgbClr val="DEDBDC"/>
          </a:solidFill>
          <a:ln>
            <a:solidFill>
              <a:srgbClr val="DDD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Parenthèses 22">
            <a:extLst>
              <a:ext uri="{FF2B5EF4-FFF2-40B4-BE49-F238E27FC236}">
                <a16:creationId xmlns:a16="http://schemas.microsoft.com/office/drawing/2014/main" id="{6D0ED6FC-10A0-A140-B57D-07C23C567396}"/>
              </a:ext>
            </a:extLst>
          </p:cNvPr>
          <p:cNvSpPr/>
          <p:nvPr/>
        </p:nvSpPr>
        <p:spPr>
          <a:xfrm>
            <a:off x="5096096" y="5706006"/>
            <a:ext cx="1784117" cy="33855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8761B3F-52E6-DD47-B7D6-69A79AA91D47}"/>
              </a:ext>
            </a:extLst>
          </p:cNvPr>
          <p:cNvSpPr/>
          <p:nvPr/>
        </p:nvSpPr>
        <p:spPr>
          <a:xfrm>
            <a:off x="4664496" y="4474449"/>
            <a:ext cx="2128177" cy="923330"/>
          </a:xfrm>
          <a:prstGeom prst="roundRect">
            <a:avLst/>
          </a:prstGeom>
          <a:solidFill>
            <a:srgbClr val="E0DEDF"/>
          </a:solidFill>
          <a:ln>
            <a:solidFill>
              <a:srgbClr val="DEDC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11753E-B30A-E740-9096-A5F950277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98" y="292193"/>
            <a:ext cx="1225977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8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18</Words>
  <Application>Microsoft Macintosh PowerPoint</Application>
  <PresentationFormat>Grand écran</PresentationFormat>
  <Paragraphs>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Open Sans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Hermine MONTROUGE</dc:creator>
  <cp:lastModifiedBy>Hermine MONTROUGE</cp:lastModifiedBy>
  <cp:revision>6</cp:revision>
  <dcterms:created xsi:type="dcterms:W3CDTF">2019-05-25T13:15:52Z</dcterms:created>
  <dcterms:modified xsi:type="dcterms:W3CDTF">2019-05-26T06:52:47Z</dcterms:modified>
</cp:coreProperties>
</file>