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7"/>
    <p:restoredTop sz="94415"/>
  </p:normalViewPr>
  <p:slideViewPr>
    <p:cSldViewPr snapToGrid="0">
      <p:cViewPr varScale="1">
        <p:scale>
          <a:sx n="63" d="100"/>
          <a:sy n="63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32F30-D205-714B-90C8-5AD09701AA76}" type="doc">
      <dgm:prSet loTypeId="urn:microsoft.com/office/officeart/2005/8/layout/gear1" loCatId="" qsTypeId="urn:microsoft.com/office/officeart/2005/8/quickstyle/simple1" qsCatId="simple" csTypeId="urn:microsoft.com/office/officeart/2005/8/colors/colorful4" csCatId="colorful" phldr="1"/>
      <dgm:spPr/>
    </dgm:pt>
    <dgm:pt modelId="{2D843B67-3D27-F944-A746-DB1A87F3D12D}">
      <dgm:prSet phldrT="[Texto]"/>
      <dgm:spPr/>
      <dgm:t>
        <a:bodyPr/>
        <a:lstStyle/>
        <a:p>
          <a:r>
            <a:rPr lang="es-ES" dirty="0"/>
            <a:t>DATASET CURSOS</a:t>
          </a:r>
        </a:p>
      </dgm:t>
    </dgm:pt>
    <dgm:pt modelId="{6A09069A-2FF6-1241-9CDE-7B1C6377A671}" type="parTrans" cxnId="{E1FB780D-4346-8E44-9922-DA0869E93DA8}">
      <dgm:prSet/>
      <dgm:spPr/>
      <dgm:t>
        <a:bodyPr/>
        <a:lstStyle/>
        <a:p>
          <a:endParaRPr lang="es-ES"/>
        </a:p>
      </dgm:t>
    </dgm:pt>
    <dgm:pt modelId="{3EECDA17-D3F0-5E4B-8720-D33ABF1D7183}" type="sibTrans" cxnId="{E1FB780D-4346-8E44-9922-DA0869E93DA8}">
      <dgm:prSet/>
      <dgm:spPr/>
      <dgm:t>
        <a:bodyPr/>
        <a:lstStyle/>
        <a:p>
          <a:endParaRPr lang="es-ES"/>
        </a:p>
      </dgm:t>
    </dgm:pt>
    <dgm:pt modelId="{1959CFB5-DA5C-B149-B6BD-E5862535A15C}">
      <dgm:prSet phldrT="[Texto]"/>
      <dgm:spPr/>
      <dgm:t>
        <a:bodyPr/>
        <a:lstStyle/>
        <a:p>
          <a:r>
            <a:rPr lang="es-ES" dirty="0"/>
            <a:t>CUESTIONARIO CLIENTE &gt; JSON</a:t>
          </a:r>
        </a:p>
      </dgm:t>
    </dgm:pt>
    <dgm:pt modelId="{9A908A45-1D12-DE41-8924-E26BD55E71CE}" type="parTrans" cxnId="{0FF5897D-2076-AF41-95AE-11D0A0EBFB1C}">
      <dgm:prSet/>
      <dgm:spPr/>
      <dgm:t>
        <a:bodyPr/>
        <a:lstStyle/>
        <a:p>
          <a:endParaRPr lang="es-ES"/>
        </a:p>
      </dgm:t>
    </dgm:pt>
    <dgm:pt modelId="{61F9D157-87D1-0146-AA78-C737AB4C7D0F}" type="sibTrans" cxnId="{0FF5897D-2076-AF41-95AE-11D0A0EBFB1C}">
      <dgm:prSet/>
      <dgm:spPr/>
      <dgm:t>
        <a:bodyPr/>
        <a:lstStyle/>
        <a:p>
          <a:endParaRPr lang="es-ES"/>
        </a:p>
      </dgm:t>
    </dgm:pt>
    <dgm:pt modelId="{737CDCFC-B23B-B944-83F7-8F45D391606C}">
      <dgm:prSet/>
      <dgm:spPr/>
    </dgm:pt>
    <dgm:pt modelId="{E8CBDA4F-0489-774B-9921-63A8F3AFE9CF}" type="parTrans" cxnId="{90127B89-D030-614E-AE09-0388D262D6D9}">
      <dgm:prSet/>
      <dgm:spPr/>
      <dgm:t>
        <a:bodyPr/>
        <a:lstStyle/>
        <a:p>
          <a:endParaRPr lang="es-ES"/>
        </a:p>
      </dgm:t>
    </dgm:pt>
    <dgm:pt modelId="{94D1105B-A3D3-9E47-B565-229221BB4F48}" type="sibTrans" cxnId="{90127B89-D030-614E-AE09-0388D262D6D9}">
      <dgm:prSet/>
      <dgm:spPr/>
      <dgm:t>
        <a:bodyPr/>
        <a:lstStyle/>
        <a:p>
          <a:endParaRPr lang="es-ES"/>
        </a:p>
      </dgm:t>
    </dgm:pt>
    <dgm:pt modelId="{DF2C9825-D8C1-0246-904E-A9BA2F5D7BEB}">
      <dgm:prSet/>
      <dgm:spPr/>
      <dgm:t>
        <a:bodyPr/>
        <a:lstStyle/>
        <a:p>
          <a:r>
            <a:rPr lang="es-ES" dirty="0"/>
            <a:t>RECOMENDACIÓN &gt; DESCARGA CSV</a:t>
          </a:r>
        </a:p>
      </dgm:t>
    </dgm:pt>
    <dgm:pt modelId="{078F8694-D720-9340-95FA-405A8A251AF5}" type="parTrans" cxnId="{4991B001-FCB3-EC46-A1B1-A5CA3569FDC7}">
      <dgm:prSet/>
      <dgm:spPr/>
      <dgm:t>
        <a:bodyPr/>
        <a:lstStyle/>
        <a:p>
          <a:endParaRPr lang="es-ES"/>
        </a:p>
      </dgm:t>
    </dgm:pt>
    <dgm:pt modelId="{116D41D8-4850-5449-A5AF-1384A9F9165C}" type="sibTrans" cxnId="{4991B001-FCB3-EC46-A1B1-A5CA3569FDC7}">
      <dgm:prSet/>
      <dgm:spPr/>
      <dgm:t>
        <a:bodyPr/>
        <a:lstStyle/>
        <a:p>
          <a:endParaRPr lang="es-ES"/>
        </a:p>
      </dgm:t>
    </dgm:pt>
    <dgm:pt modelId="{F2C2ED5F-DA87-3349-BAAD-1272D3F97C7C}" type="pres">
      <dgm:prSet presAssocID="{EE632F30-D205-714B-90C8-5AD09701AA7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29EC99C-7F04-684A-A8A9-6E70EF1F6101}" type="pres">
      <dgm:prSet presAssocID="{DF2C9825-D8C1-0246-904E-A9BA2F5D7BEB}" presName="gear1" presStyleLbl="node1" presStyleIdx="0" presStyleCnt="3">
        <dgm:presLayoutVars>
          <dgm:chMax val="1"/>
          <dgm:bulletEnabled val="1"/>
        </dgm:presLayoutVars>
      </dgm:prSet>
      <dgm:spPr/>
    </dgm:pt>
    <dgm:pt modelId="{AFE83896-4C64-514F-A0A6-0E78C3A6AC3B}" type="pres">
      <dgm:prSet presAssocID="{DF2C9825-D8C1-0246-904E-A9BA2F5D7BEB}" presName="gear1srcNode" presStyleLbl="node1" presStyleIdx="0" presStyleCnt="3"/>
      <dgm:spPr/>
    </dgm:pt>
    <dgm:pt modelId="{E251E3F9-F6D8-D54F-9C7B-A9F1E4473FCD}" type="pres">
      <dgm:prSet presAssocID="{DF2C9825-D8C1-0246-904E-A9BA2F5D7BEB}" presName="gear1dstNode" presStyleLbl="node1" presStyleIdx="0" presStyleCnt="3"/>
      <dgm:spPr/>
    </dgm:pt>
    <dgm:pt modelId="{61B0E9FE-1BF6-C345-A873-C5CDA7F4B195}" type="pres">
      <dgm:prSet presAssocID="{2D843B67-3D27-F944-A746-DB1A87F3D12D}" presName="gear2" presStyleLbl="node1" presStyleIdx="1" presStyleCnt="3">
        <dgm:presLayoutVars>
          <dgm:chMax val="1"/>
          <dgm:bulletEnabled val="1"/>
        </dgm:presLayoutVars>
      </dgm:prSet>
      <dgm:spPr/>
    </dgm:pt>
    <dgm:pt modelId="{A049D289-5AF7-4C46-A0D5-07805A9647A7}" type="pres">
      <dgm:prSet presAssocID="{2D843B67-3D27-F944-A746-DB1A87F3D12D}" presName="gear2srcNode" presStyleLbl="node1" presStyleIdx="1" presStyleCnt="3"/>
      <dgm:spPr/>
    </dgm:pt>
    <dgm:pt modelId="{35387B58-D412-2C45-B3DC-77FF17730433}" type="pres">
      <dgm:prSet presAssocID="{2D843B67-3D27-F944-A746-DB1A87F3D12D}" presName="gear2dstNode" presStyleLbl="node1" presStyleIdx="1" presStyleCnt="3"/>
      <dgm:spPr/>
    </dgm:pt>
    <dgm:pt modelId="{56FF8AD5-880B-504D-965A-6FC8D4D78EAC}" type="pres">
      <dgm:prSet presAssocID="{1959CFB5-DA5C-B149-B6BD-E5862535A15C}" presName="gear3" presStyleLbl="node1" presStyleIdx="2" presStyleCnt="3" custLinFactNeighborX="-2920" custLinFactNeighborY="2225"/>
      <dgm:spPr/>
    </dgm:pt>
    <dgm:pt modelId="{DB86AFD4-4483-9D48-AA83-4BC93BA1F8A5}" type="pres">
      <dgm:prSet presAssocID="{1959CFB5-DA5C-B149-B6BD-E5862535A15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CFF98FC-2C10-204C-AE3F-52B8DC81D6CB}" type="pres">
      <dgm:prSet presAssocID="{1959CFB5-DA5C-B149-B6BD-E5862535A15C}" presName="gear3srcNode" presStyleLbl="node1" presStyleIdx="2" presStyleCnt="3"/>
      <dgm:spPr/>
    </dgm:pt>
    <dgm:pt modelId="{05A42BBA-44C5-B845-ABF1-4B4BD57EC260}" type="pres">
      <dgm:prSet presAssocID="{1959CFB5-DA5C-B149-B6BD-E5862535A15C}" presName="gear3dstNode" presStyleLbl="node1" presStyleIdx="2" presStyleCnt="3"/>
      <dgm:spPr/>
    </dgm:pt>
    <dgm:pt modelId="{025D55A5-D7F1-8E4D-B4AA-3DA3D1EFB40C}" type="pres">
      <dgm:prSet presAssocID="{116D41D8-4850-5449-A5AF-1384A9F9165C}" presName="connector1" presStyleLbl="sibTrans2D1" presStyleIdx="0" presStyleCnt="3"/>
      <dgm:spPr/>
    </dgm:pt>
    <dgm:pt modelId="{2AF3CCD5-E71E-A544-B3CD-3643C4681E21}" type="pres">
      <dgm:prSet presAssocID="{3EECDA17-D3F0-5E4B-8720-D33ABF1D7183}" presName="connector2" presStyleLbl="sibTrans2D1" presStyleIdx="1" presStyleCnt="3"/>
      <dgm:spPr/>
    </dgm:pt>
    <dgm:pt modelId="{D7935353-E70A-5F42-B301-8ABD4625A25E}" type="pres">
      <dgm:prSet presAssocID="{61F9D157-87D1-0146-AA78-C737AB4C7D0F}" presName="connector3" presStyleLbl="sibTrans2D1" presStyleIdx="2" presStyleCnt="3"/>
      <dgm:spPr/>
    </dgm:pt>
  </dgm:ptLst>
  <dgm:cxnLst>
    <dgm:cxn modelId="{4991B001-FCB3-EC46-A1B1-A5CA3569FDC7}" srcId="{EE632F30-D205-714B-90C8-5AD09701AA76}" destId="{DF2C9825-D8C1-0246-904E-A9BA2F5D7BEB}" srcOrd="0" destOrd="0" parTransId="{078F8694-D720-9340-95FA-405A8A251AF5}" sibTransId="{116D41D8-4850-5449-A5AF-1384A9F9165C}"/>
    <dgm:cxn modelId="{41046C09-F791-B249-8095-83108E74B4C9}" type="presOf" srcId="{1959CFB5-DA5C-B149-B6BD-E5862535A15C}" destId="{05A42BBA-44C5-B845-ABF1-4B4BD57EC260}" srcOrd="3" destOrd="0" presId="urn:microsoft.com/office/officeart/2005/8/layout/gear1"/>
    <dgm:cxn modelId="{E1FB780D-4346-8E44-9922-DA0869E93DA8}" srcId="{EE632F30-D205-714B-90C8-5AD09701AA76}" destId="{2D843B67-3D27-F944-A746-DB1A87F3D12D}" srcOrd="1" destOrd="0" parTransId="{6A09069A-2FF6-1241-9CDE-7B1C6377A671}" sibTransId="{3EECDA17-D3F0-5E4B-8720-D33ABF1D7183}"/>
    <dgm:cxn modelId="{03D8431A-D8A0-9746-89B9-EAF6EC264D06}" type="presOf" srcId="{1959CFB5-DA5C-B149-B6BD-E5862535A15C}" destId="{ACFF98FC-2C10-204C-AE3F-52B8DC81D6CB}" srcOrd="2" destOrd="0" presId="urn:microsoft.com/office/officeart/2005/8/layout/gear1"/>
    <dgm:cxn modelId="{EEBF6D3C-D8A2-7348-9824-7DC1C3C8C1FB}" type="presOf" srcId="{116D41D8-4850-5449-A5AF-1384A9F9165C}" destId="{025D55A5-D7F1-8E4D-B4AA-3DA3D1EFB40C}" srcOrd="0" destOrd="0" presId="urn:microsoft.com/office/officeart/2005/8/layout/gear1"/>
    <dgm:cxn modelId="{C7646A3D-C71E-9942-9018-CB4850FF07F2}" type="presOf" srcId="{2D843B67-3D27-F944-A746-DB1A87F3D12D}" destId="{61B0E9FE-1BF6-C345-A873-C5CDA7F4B195}" srcOrd="0" destOrd="0" presId="urn:microsoft.com/office/officeart/2005/8/layout/gear1"/>
    <dgm:cxn modelId="{22EB8B6C-FC17-E54A-B1FA-0ED9E37AB3F9}" type="presOf" srcId="{DF2C9825-D8C1-0246-904E-A9BA2F5D7BEB}" destId="{AFE83896-4C64-514F-A0A6-0E78C3A6AC3B}" srcOrd="1" destOrd="0" presId="urn:microsoft.com/office/officeart/2005/8/layout/gear1"/>
    <dgm:cxn modelId="{5D9AE574-E063-3646-9B17-65C034EB0202}" type="presOf" srcId="{DF2C9825-D8C1-0246-904E-A9BA2F5D7BEB}" destId="{829EC99C-7F04-684A-A8A9-6E70EF1F6101}" srcOrd="0" destOrd="0" presId="urn:microsoft.com/office/officeart/2005/8/layout/gear1"/>
    <dgm:cxn modelId="{0FF5897D-2076-AF41-95AE-11D0A0EBFB1C}" srcId="{EE632F30-D205-714B-90C8-5AD09701AA76}" destId="{1959CFB5-DA5C-B149-B6BD-E5862535A15C}" srcOrd="2" destOrd="0" parTransId="{9A908A45-1D12-DE41-8924-E26BD55E71CE}" sibTransId="{61F9D157-87D1-0146-AA78-C737AB4C7D0F}"/>
    <dgm:cxn modelId="{CCC6C987-CDF8-6A49-9AA1-3E98CB75489D}" type="presOf" srcId="{3EECDA17-D3F0-5E4B-8720-D33ABF1D7183}" destId="{2AF3CCD5-E71E-A544-B3CD-3643C4681E21}" srcOrd="0" destOrd="0" presId="urn:microsoft.com/office/officeart/2005/8/layout/gear1"/>
    <dgm:cxn modelId="{90127B89-D030-614E-AE09-0388D262D6D9}" srcId="{EE632F30-D205-714B-90C8-5AD09701AA76}" destId="{737CDCFC-B23B-B944-83F7-8F45D391606C}" srcOrd="3" destOrd="0" parTransId="{E8CBDA4F-0489-774B-9921-63A8F3AFE9CF}" sibTransId="{94D1105B-A3D3-9E47-B565-229221BB4F48}"/>
    <dgm:cxn modelId="{225ED891-5C1F-374B-B023-E632F0A212DC}" type="presOf" srcId="{2D843B67-3D27-F944-A746-DB1A87F3D12D}" destId="{A049D289-5AF7-4C46-A0D5-07805A9647A7}" srcOrd="1" destOrd="0" presId="urn:microsoft.com/office/officeart/2005/8/layout/gear1"/>
    <dgm:cxn modelId="{86DE4896-51EC-334C-B995-C589CA8DD00D}" type="presOf" srcId="{1959CFB5-DA5C-B149-B6BD-E5862535A15C}" destId="{56FF8AD5-880B-504D-965A-6FC8D4D78EAC}" srcOrd="0" destOrd="0" presId="urn:microsoft.com/office/officeart/2005/8/layout/gear1"/>
    <dgm:cxn modelId="{F8F36C9F-50D9-924B-ABBB-65B57A45AE74}" type="presOf" srcId="{DF2C9825-D8C1-0246-904E-A9BA2F5D7BEB}" destId="{E251E3F9-F6D8-D54F-9C7B-A9F1E4473FCD}" srcOrd="2" destOrd="0" presId="urn:microsoft.com/office/officeart/2005/8/layout/gear1"/>
    <dgm:cxn modelId="{4EE4A4A5-9924-5143-A7A7-0E3FD41317E2}" type="presOf" srcId="{61F9D157-87D1-0146-AA78-C737AB4C7D0F}" destId="{D7935353-E70A-5F42-B301-8ABD4625A25E}" srcOrd="0" destOrd="0" presId="urn:microsoft.com/office/officeart/2005/8/layout/gear1"/>
    <dgm:cxn modelId="{7FA361AD-55F2-CF43-B5B6-BAB8996E4104}" type="presOf" srcId="{1959CFB5-DA5C-B149-B6BD-E5862535A15C}" destId="{DB86AFD4-4483-9D48-AA83-4BC93BA1F8A5}" srcOrd="1" destOrd="0" presId="urn:microsoft.com/office/officeart/2005/8/layout/gear1"/>
    <dgm:cxn modelId="{7609D4B0-4625-0A47-987E-EDBF0AA14BAD}" type="presOf" srcId="{EE632F30-D205-714B-90C8-5AD09701AA76}" destId="{F2C2ED5F-DA87-3349-BAAD-1272D3F97C7C}" srcOrd="0" destOrd="0" presId="urn:microsoft.com/office/officeart/2005/8/layout/gear1"/>
    <dgm:cxn modelId="{B66F96B7-937D-3A4F-86E8-B1A63273A4EE}" type="presOf" srcId="{2D843B67-3D27-F944-A746-DB1A87F3D12D}" destId="{35387B58-D412-2C45-B3DC-77FF17730433}" srcOrd="2" destOrd="0" presId="urn:microsoft.com/office/officeart/2005/8/layout/gear1"/>
    <dgm:cxn modelId="{DE4EBF89-ACC1-054F-9A07-94A4B068CF48}" type="presParOf" srcId="{F2C2ED5F-DA87-3349-BAAD-1272D3F97C7C}" destId="{829EC99C-7F04-684A-A8A9-6E70EF1F6101}" srcOrd="0" destOrd="0" presId="urn:microsoft.com/office/officeart/2005/8/layout/gear1"/>
    <dgm:cxn modelId="{A537D59A-1491-C042-A6BD-5024A3414BC5}" type="presParOf" srcId="{F2C2ED5F-DA87-3349-BAAD-1272D3F97C7C}" destId="{AFE83896-4C64-514F-A0A6-0E78C3A6AC3B}" srcOrd="1" destOrd="0" presId="urn:microsoft.com/office/officeart/2005/8/layout/gear1"/>
    <dgm:cxn modelId="{7675461A-3811-7240-BCAF-0B363E160C9E}" type="presParOf" srcId="{F2C2ED5F-DA87-3349-BAAD-1272D3F97C7C}" destId="{E251E3F9-F6D8-D54F-9C7B-A9F1E4473FCD}" srcOrd="2" destOrd="0" presId="urn:microsoft.com/office/officeart/2005/8/layout/gear1"/>
    <dgm:cxn modelId="{1349EF64-FD50-DA49-9D19-656C1FF07F55}" type="presParOf" srcId="{F2C2ED5F-DA87-3349-BAAD-1272D3F97C7C}" destId="{61B0E9FE-1BF6-C345-A873-C5CDA7F4B195}" srcOrd="3" destOrd="0" presId="urn:microsoft.com/office/officeart/2005/8/layout/gear1"/>
    <dgm:cxn modelId="{0A922C89-C9B9-A74A-A6C3-87E686352E16}" type="presParOf" srcId="{F2C2ED5F-DA87-3349-BAAD-1272D3F97C7C}" destId="{A049D289-5AF7-4C46-A0D5-07805A9647A7}" srcOrd="4" destOrd="0" presId="urn:microsoft.com/office/officeart/2005/8/layout/gear1"/>
    <dgm:cxn modelId="{F592665C-7558-244E-91EC-12AB7DE8F18B}" type="presParOf" srcId="{F2C2ED5F-DA87-3349-BAAD-1272D3F97C7C}" destId="{35387B58-D412-2C45-B3DC-77FF17730433}" srcOrd="5" destOrd="0" presId="urn:microsoft.com/office/officeart/2005/8/layout/gear1"/>
    <dgm:cxn modelId="{ADF1BDE3-4190-714D-8A4F-B91690D8330C}" type="presParOf" srcId="{F2C2ED5F-DA87-3349-BAAD-1272D3F97C7C}" destId="{56FF8AD5-880B-504D-965A-6FC8D4D78EAC}" srcOrd="6" destOrd="0" presId="urn:microsoft.com/office/officeart/2005/8/layout/gear1"/>
    <dgm:cxn modelId="{E9EB269B-1E18-5841-917B-BBB2EA0BB1F6}" type="presParOf" srcId="{F2C2ED5F-DA87-3349-BAAD-1272D3F97C7C}" destId="{DB86AFD4-4483-9D48-AA83-4BC93BA1F8A5}" srcOrd="7" destOrd="0" presId="urn:microsoft.com/office/officeart/2005/8/layout/gear1"/>
    <dgm:cxn modelId="{FB3802DA-76F4-E442-AC93-45F2DAFB74E7}" type="presParOf" srcId="{F2C2ED5F-DA87-3349-BAAD-1272D3F97C7C}" destId="{ACFF98FC-2C10-204C-AE3F-52B8DC81D6CB}" srcOrd="8" destOrd="0" presId="urn:microsoft.com/office/officeart/2005/8/layout/gear1"/>
    <dgm:cxn modelId="{D8756B21-F519-794F-8595-591B59EA9139}" type="presParOf" srcId="{F2C2ED5F-DA87-3349-BAAD-1272D3F97C7C}" destId="{05A42BBA-44C5-B845-ABF1-4B4BD57EC260}" srcOrd="9" destOrd="0" presId="urn:microsoft.com/office/officeart/2005/8/layout/gear1"/>
    <dgm:cxn modelId="{DC11D8ED-CAB3-FF46-92E5-1DD423CFCDD7}" type="presParOf" srcId="{F2C2ED5F-DA87-3349-BAAD-1272D3F97C7C}" destId="{025D55A5-D7F1-8E4D-B4AA-3DA3D1EFB40C}" srcOrd="10" destOrd="0" presId="urn:microsoft.com/office/officeart/2005/8/layout/gear1"/>
    <dgm:cxn modelId="{061CA42D-A453-D140-ADF8-5E6CC1463A7A}" type="presParOf" srcId="{F2C2ED5F-DA87-3349-BAAD-1272D3F97C7C}" destId="{2AF3CCD5-E71E-A544-B3CD-3643C4681E21}" srcOrd="11" destOrd="0" presId="urn:microsoft.com/office/officeart/2005/8/layout/gear1"/>
    <dgm:cxn modelId="{A6095707-6EB1-8947-B0B6-3A73007967EB}" type="presParOf" srcId="{F2C2ED5F-DA87-3349-BAAD-1272D3F97C7C}" destId="{D7935353-E70A-5F42-B301-8ABD4625A25E}" srcOrd="12" destOrd="0" presId="urn:microsoft.com/office/officeart/2005/8/layout/gear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5BECD-DBB9-9540-A3A9-382A6378FE76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2E992E1-B44B-D944-9CC0-E0318702DDD5}">
      <dgm:prSet phldrT="[Texto]"/>
      <dgm:spPr/>
      <dgm:t>
        <a:bodyPr/>
        <a:lstStyle/>
        <a:p>
          <a:r>
            <a:rPr lang="es-ES" dirty="0"/>
            <a:t>Sistema de recomendación 1</a:t>
          </a:r>
        </a:p>
      </dgm:t>
    </dgm:pt>
    <dgm:pt modelId="{5A2FE8A8-0EE6-CE45-A74B-117DE6390B26}" type="parTrans" cxnId="{3125600D-A2B5-C34E-BE20-FBD0EB21E99C}">
      <dgm:prSet/>
      <dgm:spPr/>
      <dgm:t>
        <a:bodyPr/>
        <a:lstStyle/>
        <a:p>
          <a:endParaRPr lang="es-ES"/>
        </a:p>
      </dgm:t>
    </dgm:pt>
    <dgm:pt modelId="{551B576E-4595-EB4F-B2BB-74CB0B9712C1}" type="sibTrans" cxnId="{3125600D-A2B5-C34E-BE20-FBD0EB21E99C}">
      <dgm:prSet/>
      <dgm:spPr/>
      <dgm:t>
        <a:bodyPr/>
        <a:lstStyle/>
        <a:p>
          <a:endParaRPr lang="es-ES"/>
        </a:p>
      </dgm:t>
    </dgm:pt>
    <dgm:pt modelId="{AC77A438-C255-1240-AA96-602F536B0D5C}">
      <dgm:prSet phldrT="[Texto]"/>
      <dgm:spPr/>
      <dgm:t>
        <a:bodyPr/>
        <a:lstStyle/>
        <a:p>
          <a:r>
            <a:rPr lang="es-ES" dirty="0"/>
            <a:t>Temática, etapa, formato y precio seleccionado por cliente.</a:t>
          </a:r>
        </a:p>
      </dgm:t>
    </dgm:pt>
    <dgm:pt modelId="{8F8D1AB0-052F-EE4B-91EC-BA97B53A80DA}" type="parTrans" cxnId="{E1F08416-609F-A54C-854D-B7D0941948D9}">
      <dgm:prSet/>
      <dgm:spPr/>
      <dgm:t>
        <a:bodyPr/>
        <a:lstStyle/>
        <a:p>
          <a:endParaRPr lang="es-ES"/>
        </a:p>
      </dgm:t>
    </dgm:pt>
    <dgm:pt modelId="{9420EA2D-FBCC-0D43-A245-FEABBAFECD9E}" type="sibTrans" cxnId="{E1F08416-609F-A54C-854D-B7D0941948D9}">
      <dgm:prSet/>
      <dgm:spPr/>
      <dgm:t>
        <a:bodyPr/>
        <a:lstStyle/>
        <a:p>
          <a:endParaRPr lang="es-ES"/>
        </a:p>
      </dgm:t>
    </dgm:pt>
    <dgm:pt modelId="{DC0B6ABB-5200-4D4D-95A8-2675A0D9695D}">
      <dgm:prSet phldrT="[Texto]"/>
      <dgm:spPr/>
      <dgm:t>
        <a:bodyPr/>
        <a:lstStyle/>
        <a:p>
          <a:r>
            <a:rPr lang="es-ES" dirty="0"/>
            <a:t>Sistema de recomendación 2</a:t>
          </a:r>
        </a:p>
      </dgm:t>
    </dgm:pt>
    <dgm:pt modelId="{B6EEEE06-449F-1E4C-B8BF-3B1D28602B0C}" type="parTrans" cxnId="{DB242215-0215-7846-A0A2-EC7AE41AA6A2}">
      <dgm:prSet/>
      <dgm:spPr/>
      <dgm:t>
        <a:bodyPr/>
        <a:lstStyle/>
        <a:p>
          <a:endParaRPr lang="es-ES"/>
        </a:p>
      </dgm:t>
    </dgm:pt>
    <dgm:pt modelId="{68AC5FD5-45F9-524F-B9CB-52F0DB52E302}" type="sibTrans" cxnId="{DB242215-0215-7846-A0A2-EC7AE41AA6A2}">
      <dgm:prSet/>
      <dgm:spPr/>
      <dgm:t>
        <a:bodyPr/>
        <a:lstStyle/>
        <a:p>
          <a:endParaRPr lang="es-ES"/>
        </a:p>
      </dgm:t>
    </dgm:pt>
    <dgm:pt modelId="{C7633B36-7528-7941-A470-DE962CE3796D}">
      <dgm:prSet phldrT="[Texto]"/>
      <dgm:spPr/>
      <dgm:t>
        <a:bodyPr/>
        <a:lstStyle/>
        <a:p>
          <a:r>
            <a:rPr lang="es-ES" dirty="0"/>
            <a:t>Temática y máxima valoración de lo usuarios.</a:t>
          </a:r>
        </a:p>
      </dgm:t>
    </dgm:pt>
    <dgm:pt modelId="{7E9F7CB5-E632-1E4C-8FE1-2EDDB408E216}" type="parTrans" cxnId="{8B922FB2-DA2A-D446-B8C2-A475F5E7A20C}">
      <dgm:prSet/>
      <dgm:spPr/>
      <dgm:t>
        <a:bodyPr/>
        <a:lstStyle/>
        <a:p>
          <a:endParaRPr lang="es-ES"/>
        </a:p>
      </dgm:t>
    </dgm:pt>
    <dgm:pt modelId="{81317DCD-A38D-9247-81B8-BE31454449A9}" type="sibTrans" cxnId="{8B922FB2-DA2A-D446-B8C2-A475F5E7A20C}">
      <dgm:prSet/>
      <dgm:spPr/>
      <dgm:t>
        <a:bodyPr/>
        <a:lstStyle/>
        <a:p>
          <a:endParaRPr lang="es-ES"/>
        </a:p>
      </dgm:t>
    </dgm:pt>
    <dgm:pt modelId="{EC52D9B8-0D1A-9B4D-B175-23CF3C1C5FBB}">
      <dgm:prSet phldrT="[Texto]"/>
      <dgm:spPr/>
      <dgm:t>
        <a:bodyPr/>
        <a:lstStyle/>
        <a:p>
          <a:r>
            <a:rPr lang="es-ES" dirty="0"/>
            <a:t>Sistema de recomendación 3</a:t>
          </a:r>
        </a:p>
      </dgm:t>
    </dgm:pt>
    <dgm:pt modelId="{B21AABD4-3BEE-754B-890E-BED026BE6525}" type="parTrans" cxnId="{D912A333-6877-F244-A41A-42F66F05E66E}">
      <dgm:prSet/>
      <dgm:spPr/>
      <dgm:t>
        <a:bodyPr/>
        <a:lstStyle/>
        <a:p>
          <a:endParaRPr lang="es-ES"/>
        </a:p>
      </dgm:t>
    </dgm:pt>
    <dgm:pt modelId="{A6B7336C-13FA-8A40-9982-3123FA04D76B}" type="sibTrans" cxnId="{D912A333-6877-F244-A41A-42F66F05E66E}">
      <dgm:prSet/>
      <dgm:spPr/>
      <dgm:t>
        <a:bodyPr/>
        <a:lstStyle/>
        <a:p>
          <a:endParaRPr lang="es-ES"/>
        </a:p>
      </dgm:t>
    </dgm:pt>
    <dgm:pt modelId="{6C897C7A-BC72-D34D-983E-ADE9A7B5E911}">
      <dgm:prSet phldrT="[Texto]"/>
      <dgm:spPr/>
      <dgm:t>
        <a:bodyPr/>
        <a:lstStyle/>
        <a:p>
          <a:r>
            <a:rPr lang="es-ES" dirty="0"/>
            <a:t>Temática y contenidos innovadores</a:t>
          </a:r>
        </a:p>
      </dgm:t>
    </dgm:pt>
    <dgm:pt modelId="{F69E8FD3-FEA2-5C4E-B670-3A7F15E8E5C3}" type="parTrans" cxnId="{C9FA606E-8164-2C43-ACFA-3832DEA9EFB6}">
      <dgm:prSet/>
      <dgm:spPr/>
      <dgm:t>
        <a:bodyPr/>
        <a:lstStyle/>
        <a:p>
          <a:endParaRPr lang="es-ES"/>
        </a:p>
      </dgm:t>
    </dgm:pt>
    <dgm:pt modelId="{0BF001B2-E2A9-014C-9C59-A04C5956E361}" type="sibTrans" cxnId="{C9FA606E-8164-2C43-ACFA-3832DEA9EFB6}">
      <dgm:prSet/>
      <dgm:spPr/>
      <dgm:t>
        <a:bodyPr/>
        <a:lstStyle/>
        <a:p>
          <a:endParaRPr lang="es-ES"/>
        </a:p>
      </dgm:t>
    </dgm:pt>
    <dgm:pt modelId="{1EBB72BB-F199-3245-B0BD-9CB339687C7D}">
      <dgm:prSet phldrT="[Texto]"/>
      <dgm:spPr/>
      <dgm:t>
        <a:bodyPr/>
        <a:lstStyle/>
        <a:p>
          <a:r>
            <a:rPr lang="es-ES" dirty="0"/>
            <a:t>Sistema de recomendación 4 </a:t>
          </a:r>
        </a:p>
      </dgm:t>
    </dgm:pt>
    <dgm:pt modelId="{23CF272E-5465-4643-8808-487139408536}" type="parTrans" cxnId="{E61D8C6B-05C5-2043-9073-2E3A2912F2AF}">
      <dgm:prSet/>
      <dgm:spPr/>
      <dgm:t>
        <a:bodyPr/>
        <a:lstStyle/>
        <a:p>
          <a:endParaRPr lang="es-ES"/>
        </a:p>
      </dgm:t>
    </dgm:pt>
    <dgm:pt modelId="{5AC264EB-9071-3B4E-8C0F-EC4FB1B673D2}" type="sibTrans" cxnId="{E61D8C6B-05C5-2043-9073-2E3A2912F2AF}">
      <dgm:prSet/>
      <dgm:spPr/>
      <dgm:t>
        <a:bodyPr/>
        <a:lstStyle/>
        <a:p>
          <a:endParaRPr lang="es-ES"/>
        </a:p>
      </dgm:t>
    </dgm:pt>
    <dgm:pt modelId="{8D2419C2-60EA-424D-8AA8-7F11C33390D5}">
      <dgm:prSet phldrT="[Texto]"/>
      <dgm:spPr/>
      <dgm:t>
        <a:bodyPr/>
        <a:lstStyle/>
        <a:p>
          <a:r>
            <a:rPr lang="es-ES" dirty="0"/>
            <a:t>Temática y si no ha seleccionado una en concreto incluirla. </a:t>
          </a:r>
        </a:p>
      </dgm:t>
    </dgm:pt>
    <dgm:pt modelId="{E28776BB-7B84-6C45-A9DC-0156D7B126E4}" type="parTrans" cxnId="{050FA9ED-5621-C14A-90C9-B61DBCCF4E70}">
      <dgm:prSet/>
      <dgm:spPr/>
      <dgm:t>
        <a:bodyPr/>
        <a:lstStyle/>
        <a:p>
          <a:endParaRPr lang="es-ES"/>
        </a:p>
      </dgm:t>
    </dgm:pt>
    <dgm:pt modelId="{DD354A95-2FB6-B242-9473-CAD1C6B633B3}" type="sibTrans" cxnId="{050FA9ED-5621-C14A-90C9-B61DBCCF4E70}">
      <dgm:prSet/>
      <dgm:spPr/>
      <dgm:t>
        <a:bodyPr/>
        <a:lstStyle/>
        <a:p>
          <a:endParaRPr lang="es-ES"/>
        </a:p>
      </dgm:t>
    </dgm:pt>
    <dgm:pt modelId="{FFA6CCB4-60F0-CF43-8ECB-6C2029A4A55D}">
      <dgm:prSet phldrT="[Texto]"/>
      <dgm:spPr/>
      <dgm:t>
        <a:bodyPr/>
        <a:lstStyle/>
        <a:p>
          <a:r>
            <a:rPr lang="es-ES" dirty="0"/>
            <a:t>Objetivo 1</a:t>
          </a:r>
        </a:p>
      </dgm:t>
    </dgm:pt>
    <dgm:pt modelId="{D20EE949-0EA9-8345-949C-6A1100235F7B}" type="parTrans" cxnId="{D37B859B-7660-2E4B-AD41-62F81421297E}">
      <dgm:prSet/>
      <dgm:spPr/>
      <dgm:t>
        <a:bodyPr/>
        <a:lstStyle/>
        <a:p>
          <a:endParaRPr lang="es-ES"/>
        </a:p>
      </dgm:t>
    </dgm:pt>
    <dgm:pt modelId="{1975EDEF-4AFB-4E4F-BBB4-317DB08CDCBE}" type="sibTrans" cxnId="{D37B859B-7660-2E4B-AD41-62F81421297E}">
      <dgm:prSet/>
      <dgm:spPr/>
      <dgm:t>
        <a:bodyPr/>
        <a:lstStyle/>
        <a:p>
          <a:endParaRPr lang="es-ES"/>
        </a:p>
      </dgm:t>
    </dgm:pt>
    <dgm:pt modelId="{E7867BDF-55D1-C548-A339-EBAA84423FCA}">
      <dgm:prSet phldrT="[Texto]"/>
      <dgm:spPr/>
      <dgm:t>
        <a:bodyPr/>
        <a:lstStyle/>
        <a:p>
          <a:r>
            <a:rPr lang="es-ES" dirty="0"/>
            <a:t>Objetivo 2</a:t>
          </a:r>
        </a:p>
      </dgm:t>
    </dgm:pt>
    <dgm:pt modelId="{D34E82B7-996F-C846-9310-AB2454B5B3CD}" type="parTrans" cxnId="{3D46624E-5534-8649-AB35-4C80550CE81F}">
      <dgm:prSet/>
      <dgm:spPr/>
      <dgm:t>
        <a:bodyPr/>
        <a:lstStyle/>
        <a:p>
          <a:endParaRPr lang="es-ES"/>
        </a:p>
      </dgm:t>
    </dgm:pt>
    <dgm:pt modelId="{F2E23646-FEB1-854C-B368-7B71066D1902}" type="sibTrans" cxnId="{3D46624E-5534-8649-AB35-4C80550CE81F}">
      <dgm:prSet/>
      <dgm:spPr/>
      <dgm:t>
        <a:bodyPr/>
        <a:lstStyle/>
        <a:p>
          <a:endParaRPr lang="es-ES"/>
        </a:p>
      </dgm:t>
    </dgm:pt>
    <dgm:pt modelId="{D17ADF79-759F-7D4F-A929-08B90CB27E7B}">
      <dgm:prSet phldrT="[Texto]"/>
      <dgm:spPr/>
      <dgm:t>
        <a:bodyPr/>
        <a:lstStyle/>
        <a:p>
          <a:r>
            <a:rPr lang="es-ES" dirty="0"/>
            <a:t>Objetivo 3</a:t>
          </a:r>
        </a:p>
      </dgm:t>
    </dgm:pt>
    <dgm:pt modelId="{36243947-8F8A-C348-A273-7B0BB219B6DC}" type="parTrans" cxnId="{01A10E67-D229-254F-80FB-B323F44A1EFA}">
      <dgm:prSet/>
      <dgm:spPr/>
      <dgm:t>
        <a:bodyPr/>
        <a:lstStyle/>
        <a:p>
          <a:endParaRPr lang="es-ES"/>
        </a:p>
      </dgm:t>
    </dgm:pt>
    <dgm:pt modelId="{8C4829DE-EE2F-AD41-8773-276048CECC14}" type="sibTrans" cxnId="{01A10E67-D229-254F-80FB-B323F44A1EFA}">
      <dgm:prSet/>
      <dgm:spPr/>
      <dgm:t>
        <a:bodyPr/>
        <a:lstStyle/>
        <a:p>
          <a:endParaRPr lang="es-ES"/>
        </a:p>
      </dgm:t>
    </dgm:pt>
    <dgm:pt modelId="{5CB3300E-D864-6543-BDA6-62E03C1FDF30}">
      <dgm:prSet phldrT="[Texto]"/>
      <dgm:spPr/>
      <dgm:t>
        <a:bodyPr/>
        <a:lstStyle/>
        <a:p>
          <a:r>
            <a:rPr lang="es-ES" dirty="0"/>
            <a:t>Objetivo 4</a:t>
          </a:r>
        </a:p>
      </dgm:t>
    </dgm:pt>
    <dgm:pt modelId="{9E41DDC8-61A5-6845-BC4D-E11237B01BF1}" type="parTrans" cxnId="{1C1957DE-92C6-474E-ADAF-CEAAD6A38DFB}">
      <dgm:prSet/>
      <dgm:spPr/>
      <dgm:t>
        <a:bodyPr/>
        <a:lstStyle/>
        <a:p>
          <a:endParaRPr lang="es-ES"/>
        </a:p>
      </dgm:t>
    </dgm:pt>
    <dgm:pt modelId="{99329D87-B1E9-7C47-8427-4018D176613F}" type="sibTrans" cxnId="{1C1957DE-92C6-474E-ADAF-CEAAD6A38DFB}">
      <dgm:prSet/>
      <dgm:spPr/>
      <dgm:t>
        <a:bodyPr/>
        <a:lstStyle/>
        <a:p>
          <a:endParaRPr lang="es-ES"/>
        </a:p>
      </dgm:t>
    </dgm:pt>
    <dgm:pt modelId="{08F447C4-9008-854B-AF71-7D9F5CAC3D5E}" type="pres">
      <dgm:prSet presAssocID="{3D65BECD-DBB9-9540-A3A9-382A6378FE76}" presName="Name0" presStyleCnt="0">
        <dgm:presLayoutVars>
          <dgm:dir/>
          <dgm:animLvl val="lvl"/>
          <dgm:resizeHandles val="exact"/>
        </dgm:presLayoutVars>
      </dgm:prSet>
      <dgm:spPr/>
    </dgm:pt>
    <dgm:pt modelId="{ACD92489-DCE1-F848-AD06-5326A6756772}" type="pres">
      <dgm:prSet presAssocID="{82E992E1-B44B-D944-9CC0-E0318702DDD5}" presName="composite" presStyleCnt="0"/>
      <dgm:spPr/>
    </dgm:pt>
    <dgm:pt modelId="{2FFB1616-C4B9-9D4F-8288-3D1A213D33C0}" type="pres">
      <dgm:prSet presAssocID="{82E992E1-B44B-D944-9CC0-E0318702DDD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AC1B661-54E3-2C47-8DCA-83BB1B358522}" type="pres">
      <dgm:prSet presAssocID="{82E992E1-B44B-D944-9CC0-E0318702DDD5}" presName="desTx" presStyleLbl="alignAccFollowNode1" presStyleIdx="0" presStyleCnt="4" custLinFactNeighborX="-1383" custLinFactNeighborY="-2224">
        <dgm:presLayoutVars>
          <dgm:bulletEnabled val="1"/>
        </dgm:presLayoutVars>
      </dgm:prSet>
      <dgm:spPr/>
    </dgm:pt>
    <dgm:pt modelId="{E4C69EC9-0FA5-E54F-BD7F-BC274792B538}" type="pres">
      <dgm:prSet presAssocID="{551B576E-4595-EB4F-B2BB-74CB0B9712C1}" presName="space" presStyleCnt="0"/>
      <dgm:spPr/>
    </dgm:pt>
    <dgm:pt modelId="{A35668EE-7795-B044-AFC4-8028EF53BD23}" type="pres">
      <dgm:prSet presAssocID="{DC0B6ABB-5200-4D4D-95A8-2675A0D9695D}" presName="composite" presStyleCnt="0"/>
      <dgm:spPr/>
    </dgm:pt>
    <dgm:pt modelId="{19AAB989-E483-8A47-81B7-12CC70E2DE49}" type="pres">
      <dgm:prSet presAssocID="{DC0B6ABB-5200-4D4D-95A8-2675A0D969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D3877C4-5F1A-E949-BE60-6FAD871D7AE5}" type="pres">
      <dgm:prSet presAssocID="{DC0B6ABB-5200-4D4D-95A8-2675A0D9695D}" presName="desTx" presStyleLbl="alignAccFollowNode1" presStyleIdx="1" presStyleCnt="4" custLinFactNeighborX="-1383" custLinFactNeighborY="-2224">
        <dgm:presLayoutVars>
          <dgm:bulletEnabled val="1"/>
        </dgm:presLayoutVars>
      </dgm:prSet>
      <dgm:spPr/>
    </dgm:pt>
    <dgm:pt modelId="{59C560A6-E13F-5445-B3E8-28173BCE534B}" type="pres">
      <dgm:prSet presAssocID="{68AC5FD5-45F9-524F-B9CB-52F0DB52E302}" presName="space" presStyleCnt="0"/>
      <dgm:spPr/>
    </dgm:pt>
    <dgm:pt modelId="{1B394838-02F7-7B40-8799-10DD0F972F31}" type="pres">
      <dgm:prSet presAssocID="{EC52D9B8-0D1A-9B4D-B175-23CF3C1C5FBB}" presName="composite" presStyleCnt="0"/>
      <dgm:spPr/>
    </dgm:pt>
    <dgm:pt modelId="{A59C0AA8-740C-0440-B7DE-7D3769C7A4B2}" type="pres">
      <dgm:prSet presAssocID="{EC52D9B8-0D1A-9B4D-B175-23CF3C1C5FB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48D1C56-BCB9-8840-B267-389189A44B73}" type="pres">
      <dgm:prSet presAssocID="{EC52D9B8-0D1A-9B4D-B175-23CF3C1C5FBB}" presName="desTx" presStyleLbl="alignAccFollowNode1" presStyleIdx="2" presStyleCnt="4" custLinFactNeighborX="-1383" custLinFactNeighborY="-2224">
        <dgm:presLayoutVars>
          <dgm:bulletEnabled val="1"/>
        </dgm:presLayoutVars>
      </dgm:prSet>
      <dgm:spPr/>
    </dgm:pt>
    <dgm:pt modelId="{01BF1A1B-F522-7049-8FE2-C92450FD2AD7}" type="pres">
      <dgm:prSet presAssocID="{A6B7336C-13FA-8A40-9982-3123FA04D76B}" presName="space" presStyleCnt="0"/>
      <dgm:spPr/>
    </dgm:pt>
    <dgm:pt modelId="{63A67BA5-9147-6448-B167-96C59D728AE3}" type="pres">
      <dgm:prSet presAssocID="{1EBB72BB-F199-3245-B0BD-9CB339687C7D}" presName="composite" presStyleCnt="0"/>
      <dgm:spPr/>
    </dgm:pt>
    <dgm:pt modelId="{9D6989A3-DE1F-274C-9D9A-0D3A2C02940D}" type="pres">
      <dgm:prSet presAssocID="{1EBB72BB-F199-3245-B0BD-9CB339687C7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EEE5F40-448A-DF4C-A339-962FFDA3C725}" type="pres">
      <dgm:prSet presAssocID="{1EBB72BB-F199-3245-B0BD-9CB339687C7D}" presName="desTx" presStyleLbl="alignAccFollowNode1" presStyleIdx="3" presStyleCnt="4" custLinFactNeighborX="-1383" custLinFactNeighborY="-2224">
        <dgm:presLayoutVars>
          <dgm:bulletEnabled val="1"/>
        </dgm:presLayoutVars>
      </dgm:prSet>
      <dgm:spPr/>
    </dgm:pt>
  </dgm:ptLst>
  <dgm:cxnLst>
    <dgm:cxn modelId="{68B28B06-9F52-F145-8CC7-D221F7E546FF}" type="presOf" srcId="{FFA6CCB4-60F0-CF43-8ECB-6C2029A4A55D}" destId="{2AC1B661-54E3-2C47-8DCA-83BB1B358522}" srcOrd="0" destOrd="0" presId="urn:microsoft.com/office/officeart/2005/8/layout/hList1"/>
    <dgm:cxn modelId="{3125600D-A2B5-C34E-BE20-FBD0EB21E99C}" srcId="{3D65BECD-DBB9-9540-A3A9-382A6378FE76}" destId="{82E992E1-B44B-D944-9CC0-E0318702DDD5}" srcOrd="0" destOrd="0" parTransId="{5A2FE8A8-0EE6-CE45-A74B-117DE6390B26}" sibTransId="{551B576E-4595-EB4F-B2BB-74CB0B9712C1}"/>
    <dgm:cxn modelId="{DB242215-0215-7846-A0A2-EC7AE41AA6A2}" srcId="{3D65BECD-DBB9-9540-A3A9-382A6378FE76}" destId="{DC0B6ABB-5200-4D4D-95A8-2675A0D9695D}" srcOrd="1" destOrd="0" parTransId="{B6EEEE06-449F-1E4C-B8BF-3B1D28602B0C}" sibTransId="{68AC5FD5-45F9-524F-B9CB-52F0DB52E302}"/>
    <dgm:cxn modelId="{E1F08416-609F-A54C-854D-B7D0941948D9}" srcId="{82E992E1-B44B-D944-9CC0-E0318702DDD5}" destId="{AC77A438-C255-1240-AA96-602F536B0D5C}" srcOrd="1" destOrd="0" parTransId="{8F8D1AB0-052F-EE4B-91EC-BA97B53A80DA}" sibTransId="{9420EA2D-FBCC-0D43-A245-FEABBAFECD9E}"/>
    <dgm:cxn modelId="{5DE7742B-EBA7-2B4D-81B3-D590ADC047C4}" type="presOf" srcId="{8D2419C2-60EA-424D-8AA8-7F11C33390D5}" destId="{AEEE5F40-448A-DF4C-A339-962FFDA3C725}" srcOrd="0" destOrd="1" presId="urn:microsoft.com/office/officeart/2005/8/layout/hList1"/>
    <dgm:cxn modelId="{D912A333-6877-F244-A41A-42F66F05E66E}" srcId="{3D65BECD-DBB9-9540-A3A9-382A6378FE76}" destId="{EC52D9B8-0D1A-9B4D-B175-23CF3C1C5FBB}" srcOrd="2" destOrd="0" parTransId="{B21AABD4-3BEE-754B-890E-BED026BE6525}" sibTransId="{A6B7336C-13FA-8A40-9982-3123FA04D76B}"/>
    <dgm:cxn modelId="{AFA86A42-5343-494C-A492-FCE75DF51385}" type="presOf" srcId="{3D65BECD-DBB9-9540-A3A9-382A6378FE76}" destId="{08F447C4-9008-854B-AF71-7D9F5CAC3D5E}" srcOrd="0" destOrd="0" presId="urn:microsoft.com/office/officeart/2005/8/layout/hList1"/>
    <dgm:cxn modelId="{3D46624E-5534-8649-AB35-4C80550CE81F}" srcId="{DC0B6ABB-5200-4D4D-95A8-2675A0D9695D}" destId="{E7867BDF-55D1-C548-A339-EBAA84423FCA}" srcOrd="0" destOrd="0" parTransId="{D34E82B7-996F-C846-9310-AB2454B5B3CD}" sibTransId="{F2E23646-FEB1-854C-B368-7B71066D1902}"/>
    <dgm:cxn modelId="{2D19FB57-6608-D141-AA5D-A57AF5880B4E}" type="presOf" srcId="{82E992E1-B44B-D944-9CC0-E0318702DDD5}" destId="{2FFB1616-C4B9-9D4F-8288-3D1A213D33C0}" srcOrd="0" destOrd="0" presId="urn:microsoft.com/office/officeart/2005/8/layout/hList1"/>
    <dgm:cxn modelId="{B3D4DF5E-4434-7B4C-AEEC-B258F94CA9D0}" type="presOf" srcId="{5CB3300E-D864-6543-BDA6-62E03C1FDF30}" destId="{AEEE5F40-448A-DF4C-A339-962FFDA3C725}" srcOrd="0" destOrd="0" presId="urn:microsoft.com/office/officeart/2005/8/layout/hList1"/>
    <dgm:cxn modelId="{01A10E67-D229-254F-80FB-B323F44A1EFA}" srcId="{EC52D9B8-0D1A-9B4D-B175-23CF3C1C5FBB}" destId="{D17ADF79-759F-7D4F-A929-08B90CB27E7B}" srcOrd="0" destOrd="0" parTransId="{36243947-8F8A-C348-A273-7B0BB219B6DC}" sibTransId="{8C4829DE-EE2F-AD41-8773-276048CECC14}"/>
    <dgm:cxn modelId="{E61D8C6B-05C5-2043-9073-2E3A2912F2AF}" srcId="{3D65BECD-DBB9-9540-A3A9-382A6378FE76}" destId="{1EBB72BB-F199-3245-B0BD-9CB339687C7D}" srcOrd="3" destOrd="0" parTransId="{23CF272E-5465-4643-8808-487139408536}" sibTransId="{5AC264EB-9071-3B4E-8C0F-EC4FB1B673D2}"/>
    <dgm:cxn modelId="{C9FA606E-8164-2C43-ACFA-3832DEA9EFB6}" srcId="{EC52D9B8-0D1A-9B4D-B175-23CF3C1C5FBB}" destId="{6C897C7A-BC72-D34D-983E-ADE9A7B5E911}" srcOrd="1" destOrd="0" parTransId="{F69E8FD3-FEA2-5C4E-B670-3A7F15E8E5C3}" sibTransId="{0BF001B2-E2A9-014C-9C59-A04C5956E361}"/>
    <dgm:cxn modelId="{A4E8B173-2606-4C41-B0D2-592D76ACB91B}" type="presOf" srcId="{C7633B36-7528-7941-A470-DE962CE3796D}" destId="{1D3877C4-5F1A-E949-BE60-6FAD871D7AE5}" srcOrd="0" destOrd="1" presId="urn:microsoft.com/office/officeart/2005/8/layout/hList1"/>
    <dgm:cxn modelId="{EC9A6694-4C04-E048-A918-8CFEFF49E2EE}" type="presOf" srcId="{E7867BDF-55D1-C548-A339-EBAA84423FCA}" destId="{1D3877C4-5F1A-E949-BE60-6FAD871D7AE5}" srcOrd="0" destOrd="0" presId="urn:microsoft.com/office/officeart/2005/8/layout/hList1"/>
    <dgm:cxn modelId="{D37B859B-7660-2E4B-AD41-62F81421297E}" srcId="{82E992E1-B44B-D944-9CC0-E0318702DDD5}" destId="{FFA6CCB4-60F0-CF43-8ECB-6C2029A4A55D}" srcOrd="0" destOrd="0" parTransId="{D20EE949-0EA9-8345-949C-6A1100235F7B}" sibTransId="{1975EDEF-4AFB-4E4F-BBB4-317DB08CDCBE}"/>
    <dgm:cxn modelId="{8B922FB2-DA2A-D446-B8C2-A475F5E7A20C}" srcId="{DC0B6ABB-5200-4D4D-95A8-2675A0D9695D}" destId="{C7633B36-7528-7941-A470-DE962CE3796D}" srcOrd="1" destOrd="0" parTransId="{7E9F7CB5-E632-1E4C-8FE1-2EDDB408E216}" sibTransId="{81317DCD-A38D-9247-81B8-BE31454449A9}"/>
    <dgm:cxn modelId="{CD5427C0-A09A-E946-8770-9B9F5BE631AB}" type="presOf" srcId="{6C897C7A-BC72-D34D-983E-ADE9A7B5E911}" destId="{248D1C56-BCB9-8840-B267-389189A44B73}" srcOrd="0" destOrd="1" presId="urn:microsoft.com/office/officeart/2005/8/layout/hList1"/>
    <dgm:cxn modelId="{67E47ACE-6F23-404F-9260-D51910E7811A}" type="presOf" srcId="{1EBB72BB-F199-3245-B0BD-9CB339687C7D}" destId="{9D6989A3-DE1F-274C-9D9A-0D3A2C02940D}" srcOrd="0" destOrd="0" presId="urn:microsoft.com/office/officeart/2005/8/layout/hList1"/>
    <dgm:cxn modelId="{6303DDD7-A759-B942-A599-18C8DB6D0349}" type="presOf" srcId="{EC52D9B8-0D1A-9B4D-B175-23CF3C1C5FBB}" destId="{A59C0AA8-740C-0440-B7DE-7D3769C7A4B2}" srcOrd="0" destOrd="0" presId="urn:microsoft.com/office/officeart/2005/8/layout/hList1"/>
    <dgm:cxn modelId="{1C1957DE-92C6-474E-ADAF-CEAAD6A38DFB}" srcId="{1EBB72BB-F199-3245-B0BD-9CB339687C7D}" destId="{5CB3300E-D864-6543-BDA6-62E03C1FDF30}" srcOrd="0" destOrd="0" parTransId="{9E41DDC8-61A5-6845-BC4D-E11237B01BF1}" sibTransId="{99329D87-B1E9-7C47-8427-4018D176613F}"/>
    <dgm:cxn modelId="{21168EE1-E0A6-A745-AE6D-A0D3DC07A778}" type="presOf" srcId="{D17ADF79-759F-7D4F-A929-08B90CB27E7B}" destId="{248D1C56-BCB9-8840-B267-389189A44B73}" srcOrd="0" destOrd="0" presId="urn:microsoft.com/office/officeart/2005/8/layout/hList1"/>
    <dgm:cxn modelId="{F753BFE5-A4B8-0843-B9D4-DAD51236AB47}" type="presOf" srcId="{AC77A438-C255-1240-AA96-602F536B0D5C}" destId="{2AC1B661-54E3-2C47-8DCA-83BB1B358522}" srcOrd="0" destOrd="1" presId="urn:microsoft.com/office/officeart/2005/8/layout/hList1"/>
    <dgm:cxn modelId="{050FA9ED-5621-C14A-90C9-B61DBCCF4E70}" srcId="{1EBB72BB-F199-3245-B0BD-9CB339687C7D}" destId="{8D2419C2-60EA-424D-8AA8-7F11C33390D5}" srcOrd="1" destOrd="0" parTransId="{E28776BB-7B84-6C45-A9DC-0156D7B126E4}" sibTransId="{DD354A95-2FB6-B242-9473-CAD1C6B633B3}"/>
    <dgm:cxn modelId="{668C3BF6-27BC-6D45-936A-E9AB01B1ACA6}" type="presOf" srcId="{DC0B6ABB-5200-4D4D-95A8-2675A0D9695D}" destId="{19AAB989-E483-8A47-81B7-12CC70E2DE49}" srcOrd="0" destOrd="0" presId="urn:microsoft.com/office/officeart/2005/8/layout/hList1"/>
    <dgm:cxn modelId="{8C5D6B25-5B5E-BC4A-BCCC-2ABB7F5741D3}" type="presParOf" srcId="{08F447C4-9008-854B-AF71-7D9F5CAC3D5E}" destId="{ACD92489-DCE1-F848-AD06-5326A6756772}" srcOrd="0" destOrd="0" presId="urn:microsoft.com/office/officeart/2005/8/layout/hList1"/>
    <dgm:cxn modelId="{9B06BF41-BB18-BF4E-8890-7B64A4EDBACA}" type="presParOf" srcId="{ACD92489-DCE1-F848-AD06-5326A6756772}" destId="{2FFB1616-C4B9-9D4F-8288-3D1A213D33C0}" srcOrd="0" destOrd="0" presId="urn:microsoft.com/office/officeart/2005/8/layout/hList1"/>
    <dgm:cxn modelId="{A8CAD870-8C2F-D14D-A389-D1318A94ECB5}" type="presParOf" srcId="{ACD92489-DCE1-F848-AD06-5326A6756772}" destId="{2AC1B661-54E3-2C47-8DCA-83BB1B358522}" srcOrd="1" destOrd="0" presId="urn:microsoft.com/office/officeart/2005/8/layout/hList1"/>
    <dgm:cxn modelId="{4093D0E7-6BED-7347-90C7-61CA85B6E77F}" type="presParOf" srcId="{08F447C4-9008-854B-AF71-7D9F5CAC3D5E}" destId="{E4C69EC9-0FA5-E54F-BD7F-BC274792B538}" srcOrd="1" destOrd="0" presId="urn:microsoft.com/office/officeart/2005/8/layout/hList1"/>
    <dgm:cxn modelId="{53F5A7DA-793C-8744-82D9-E3902BF74A7A}" type="presParOf" srcId="{08F447C4-9008-854B-AF71-7D9F5CAC3D5E}" destId="{A35668EE-7795-B044-AFC4-8028EF53BD23}" srcOrd="2" destOrd="0" presId="urn:microsoft.com/office/officeart/2005/8/layout/hList1"/>
    <dgm:cxn modelId="{E5563218-2113-4949-991D-D0BFB57C5C2D}" type="presParOf" srcId="{A35668EE-7795-B044-AFC4-8028EF53BD23}" destId="{19AAB989-E483-8A47-81B7-12CC70E2DE49}" srcOrd="0" destOrd="0" presId="urn:microsoft.com/office/officeart/2005/8/layout/hList1"/>
    <dgm:cxn modelId="{8792C7DD-30FD-184E-B25F-B076919B8EF8}" type="presParOf" srcId="{A35668EE-7795-B044-AFC4-8028EF53BD23}" destId="{1D3877C4-5F1A-E949-BE60-6FAD871D7AE5}" srcOrd="1" destOrd="0" presId="urn:microsoft.com/office/officeart/2005/8/layout/hList1"/>
    <dgm:cxn modelId="{A453AD82-8ED2-8448-8FF4-55BABFB95C5B}" type="presParOf" srcId="{08F447C4-9008-854B-AF71-7D9F5CAC3D5E}" destId="{59C560A6-E13F-5445-B3E8-28173BCE534B}" srcOrd="3" destOrd="0" presId="urn:microsoft.com/office/officeart/2005/8/layout/hList1"/>
    <dgm:cxn modelId="{FA531B25-E555-114D-8413-B0A468B7BBE9}" type="presParOf" srcId="{08F447C4-9008-854B-AF71-7D9F5CAC3D5E}" destId="{1B394838-02F7-7B40-8799-10DD0F972F31}" srcOrd="4" destOrd="0" presId="urn:microsoft.com/office/officeart/2005/8/layout/hList1"/>
    <dgm:cxn modelId="{18EAD210-76E2-8F4D-9F52-6817E54E5CB3}" type="presParOf" srcId="{1B394838-02F7-7B40-8799-10DD0F972F31}" destId="{A59C0AA8-740C-0440-B7DE-7D3769C7A4B2}" srcOrd="0" destOrd="0" presId="urn:microsoft.com/office/officeart/2005/8/layout/hList1"/>
    <dgm:cxn modelId="{615A44F1-EE7D-4440-9E52-21F87765E6EF}" type="presParOf" srcId="{1B394838-02F7-7B40-8799-10DD0F972F31}" destId="{248D1C56-BCB9-8840-B267-389189A44B73}" srcOrd="1" destOrd="0" presId="urn:microsoft.com/office/officeart/2005/8/layout/hList1"/>
    <dgm:cxn modelId="{32B6E1EC-D145-F840-9B53-9B238E2BBE2A}" type="presParOf" srcId="{08F447C4-9008-854B-AF71-7D9F5CAC3D5E}" destId="{01BF1A1B-F522-7049-8FE2-C92450FD2AD7}" srcOrd="5" destOrd="0" presId="urn:microsoft.com/office/officeart/2005/8/layout/hList1"/>
    <dgm:cxn modelId="{5D2CFDE5-B382-B343-8137-7A68AF9ED53F}" type="presParOf" srcId="{08F447C4-9008-854B-AF71-7D9F5CAC3D5E}" destId="{63A67BA5-9147-6448-B167-96C59D728AE3}" srcOrd="6" destOrd="0" presId="urn:microsoft.com/office/officeart/2005/8/layout/hList1"/>
    <dgm:cxn modelId="{804602FE-7689-7843-8C8E-A56591046B62}" type="presParOf" srcId="{63A67BA5-9147-6448-B167-96C59D728AE3}" destId="{9D6989A3-DE1F-274C-9D9A-0D3A2C02940D}" srcOrd="0" destOrd="0" presId="urn:microsoft.com/office/officeart/2005/8/layout/hList1"/>
    <dgm:cxn modelId="{9BE889EB-1DFF-154E-B4F9-E6A51EA100D0}" type="presParOf" srcId="{63A67BA5-9147-6448-B167-96C59D728AE3}" destId="{AEEE5F40-448A-DF4C-A339-962FFDA3C7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EC99C-7F04-684A-A8A9-6E70EF1F6101}">
      <dsp:nvSpPr>
        <dsp:cNvPr id="0" name=""/>
        <dsp:cNvSpPr/>
      </dsp:nvSpPr>
      <dsp:spPr>
        <a:xfrm>
          <a:off x="2036084" y="2194429"/>
          <a:ext cx="2488547" cy="2488547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RECOMENDACIÓN &gt; DESCARGA CSV</a:t>
          </a:r>
        </a:p>
      </dsp:txBody>
      <dsp:txXfrm>
        <a:off x="2536393" y="2777359"/>
        <a:ext cx="1487929" cy="1279165"/>
      </dsp:txXfrm>
    </dsp:sp>
    <dsp:sp modelId="{61B0E9FE-1BF6-C345-A873-C5CDA7F4B195}">
      <dsp:nvSpPr>
        <dsp:cNvPr id="0" name=""/>
        <dsp:cNvSpPr/>
      </dsp:nvSpPr>
      <dsp:spPr>
        <a:xfrm>
          <a:off x="588202" y="1606227"/>
          <a:ext cx="1809852" cy="1809852"/>
        </a:xfrm>
        <a:prstGeom prst="gear6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DATASET CURSOS</a:t>
          </a:r>
        </a:p>
      </dsp:txBody>
      <dsp:txXfrm>
        <a:off x="1043838" y="2064617"/>
        <a:ext cx="898580" cy="893072"/>
      </dsp:txXfrm>
    </dsp:sp>
    <dsp:sp modelId="{56FF8AD5-880B-504D-965A-6FC8D4D78EAC}">
      <dsp:nvSpPr>
        <dsp:cNvPr id="0" name=""/>
        <dsp:cNvSpPr/>
      </dsp:nvSpPr>
      <dsp:spPr>
        <a:xfrm rot="20700000">
          <a:off x="1538487" y="405936"/>
          <a:ext cx="1773286" cy="1773286"/>
        </a:xfrm>
        <a:prstGeom prst="gear6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CUESTIONARIO CLIENTE &gt; JSON</a:t>
          </a:r>
        </a:p>
      </dsp:txBody>
      <dsp:txXfrm rot="-20700000">
        <a:off x="1927420" y="794870"/>
        <a:ext cx="995419" cy="995419"/>
      </dsp:txXfrm>
    </dsp:sp>
    <dsp:sp modelId="{025D55A5-D7F1-8E4D-B4AA-3DA3D1EFB40C}">
      <dsp:nvSpPr>
        <dsp:cNvPr id="0" name=""/>
        <dsp:cNvSpPr/>
      </dsp:nvSpPr>
      <dsp:spPr>
        <a:xfrm>
          <a:off x="1848371" y="1816839"/>
          <a:ext cx="3185340" cy="3185340"/>
        </a:xfrm>
        <a:prstGeom prst="circularArrow">
          <a:avLst>
            <a:gd name="adj1" fmla="val 4688"/>
            <a:gd name="adj2" fmla="val 299029"/>
            <a:gd name="adj3" fmla="val 2523545"/>
            <a:gd name="adj4" fmla="val 15845471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CCD5-E71E-A544-B3CD-3643C4681E21}">
      <dsp:nvSpPr>
        <dsp:cNvPr id="0" name=""/>
        <dsp:cNvSpPr/>
      </dsp:nvSpPr>
      <dsp:spPr>
        <a:xfrm>
          <a:off x="267680" y="1204357"/>
          <a:ext cx="2314349" cy="23143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35353-E70A-5F42-B301-8ABD4625A25E}">
      <dsp:nvSpPr>
        <dsp:cNvPr id="0" name=""/>
        <dsp:cNvSpPr/>
      </dsp:nvSpPr>
      <dsp:spPr>
        <a:xfrm>
          <a:off x="1191725" y="-32220"/>
          <a:ext cx="2495334" cy="24953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B1616-C4B9-9D4F-8288-3D1A213D33C0}">
      <dsp:nvSpPr>
        <dsp:cNvPr id="0" name=""/>
        <dsp:cNvSpPr/>
      </dsp:nvSpPr>
      <dsp:spPr>
        <a:xfrm>
          <a:off x="3399" y="429073"/>
          <a:ext cx="2044253" cy="6909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Sistema de recomendación 1</a:t>
          </a:r>
        </a:p>
      </dsp:txBody>
      <dsp:txXfrm>
        <a:off x="3399" y="429073"/>
        <a:ext cx="2044253" cy="690903"/>
      </dsp:txXfrm>
    </dsp:sp>
    <dsp:sp modelId="{2AC1B661-54E3-2C47-8DCA-83BB1B358522}">
      <dsp:nvSpPr>
        <dsp:cNvPr id="0" name=""/>
        <dsp:cNvSpPr/>
      </dsp:nvSpPr>
      <dsp:spPr>
        <a:xfrm>
          <a:off x="0" y="1083439"/>
          <a:ext cx="2044253" cy="1642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Objetivo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Temática, etapa, formato y precio seleccionado por cliente.</a:t>
          </a:r>
        </a:p>
      </dsp:txBody>
      <dsp:txXfrm>
        <a:off x="0" y="1083439"/>
        <a:ext cx="2044253" cy="1642882"/>
      </dsp:txXfrm>
    </dsp:sp>
    <dsp:sp modelId="{19AAB989-E483-8A47-81B7-12CC70E2DE49}">
      <dsp:nvSpPr>
        <dsp:cNvPr id="0" name=""/>
        <dsp:cNvSpPr/>
      </dsp:nvSpPr>
      <dsp:spPr>
        <a:xfrm>
          <a:off x="2333848" y="429073"/>
          <a:ext cx="2044253" cy="690903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Sistema de recomendación 2</a:t>
          </a:r>
        </a:p>
      </dsp:txBody>
      <dsp:txXfrm>
        <a:off x="2333848" y="429073"/>
        <a:ext cx="2044253" cy="690903"/>
      </dsp:txXfrm>
    </dsp:sp>
    <dsp:sp modelId="{1D3877C4-5F1A-E949-BE60-6FAD871D7AE5}">
      <dsp:nvSpPr>
        <dsp:cNvPr id="0" name=""/>
        <dsp:cNvSpPr/>
      </dsp:nvSpPr>
      <dsp:spPr>
        <a:xfrm>
          <a:off x="2305576" y="1083439"/>
          <a:ext cx="2044253" cy="164288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Objetivo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Temática y máxima valoración de lo usuarios.</a:t>
          </a:r>
        </a:p>
      </dsp:txBody>
      <dsp:txXfrm>
        <a:off x="2305576" y="1083439"/>
        <a:ext cx="2044253" cy="1642882"/>
      </dsp:txXfrm>
    </dsp:sp>
    <dsp:sp modelId="{A59C0AA8-740C-0440-B7DE-7D3769C7A4B2}">
      <dsp:nvSpPr>
        <dsp:cNvPr id="0" name=""/>
        <dsp:cNvSpPr/>
      </dsp:nvSpPr>
      <dsp:spPr>
        <a:xfrm>
          <a:off x="4664297" y="429073"/>
          <a:ext cx="2044253" cy="690903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Sistema de recomendación 3</a:t>
          </a:r>
        </a:p>
      </dsp:txBody>
      <dsp:txXfrm>
        <a:off x="4664297" y="429073"/>
        <a:ext cx="2044253" cy="690903"/>
      </dsp:txXfrm>
    </dsp:sp>
    <dsp:sp modelId="{248D1C56-BCB9-8840-B267-389189A44B73}">
      <dsp:nvSpPr>
        <dsp:cNvPr id="0" name=""/>
        <dsp:cNvSpPr/>
      </dsp:nvSpPr>
      <dsp:spPr>
        <a:xfrm>
          <a:off x="4636025" y="1083439"/>
          <a:ext cx="2044253" cy="164288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Objetivo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Temática y contenidos innovadores</a:t>
          </a:r>
        </a:p>
      </dsp:txBody>
      <dsp:txXfrm>
        <a:off x="4636025" y="1083439"/>
        <a:ext cx="2044253" cy="1642882"/>
      </dsp:txXfrm>
    </dsp:sp>
    <dsp:sp modelId="{9D6989A3-DE1F-274C-9D9A-0D3A2C02940D}">
      <dsp:nvSpPr>
        <dsp:cNvPr id="0" name=""/>
        <dsp:cNvSpPr/>
      </dsp:nvSpPr>
      <dsp:spPr>
        <a:xfrm>
          <a:off x="6994746" y="429073"/>
          <a:ext cx="2044253" cy="69090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Sistema de recomendación 4 </a:t>
          </a:r>
        </a:p>
      </dsp:txBody>
      <dsp:txXfrm>
        <a:off x="6994746" y="429073"/>
        <a:ext cx="2044253" cy="690903"/>
      </dsp:txXfrm>
    </dsp:sp>
    <dsp:sp modelId="{AEEE5F40-448A-DF4C-A339-962FFDA3C725}">
      <dsp:nvSpPr>
        <dsp:cNvPr id="0" name=""/>
        <dsp:cNvSpPr/>
      </dsp:nvSpPr>
      <dsp:spPr>
        <a:xfrm>
          <a:off x="6966474" y="1083439"/>
          <a:ext cx="2044253" cy="164288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Objetivo 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Temática y si no ha seleccionado una en concreto incluirla. </a:t>
          </a:r>
        </a:p>
      </dsp:txBody>
      <dsp:txXfrm>
        <a:off x="6966474" y="1083439"/>
        <a:ext cx="2044253" cy="1642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E344A-4710-2D46-A406-7C7648C2DC81}" type="datetimeFigureOut">
              <a:rPr lang="es-ES" smtClean="0"/>
              <a:t>21/7/23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8E1B-0577-0041-BA40-39B355562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5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8E1B-0577-0041-BA40-39B35556223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1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2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7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9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9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4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4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8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3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F96B-1249-FD4E-A317-FA53F7293952}" type="datetimeFigureOut">
              <a:rPr lang="es-ES" smtClean="0"/>
              <a:t>21/7/23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9A0B-A16E-5F4B-8CA4-40A30DBCD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91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15914CA-0BAC-7F2C-E1F2-BE59CB241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00" y="5324476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HERMINIA PADIAL ROMERA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A62516-3F60-D0F8-44E4-3F6EBD8958D0}"/>
              </a:ext>
            </a:extLst>
          </p:cNvPr>
          <p:cNvSpPr txBox="1"/>
          <p:nvPr/>
        </p:nvSpPr>
        <p:spPr>
          <a:xfrm>
            <a:off x="330200" y="46990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Helvetica" pitchFamily="2" charset="0"/>
              </a:rPr>
              <a:t>PROYECTO FINAL</a:t>
            </a:r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DAAA24F6-0607-0A41-4F30-7CE6C037F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2941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SISTEMA DE RECOMENDACIÓN DE CURSOS</a:t>
            </a:r>
            <a:br>
              <a:rPr lang="es-ES" sz="6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</a:b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BB2B982-82A9-767B-904C-24773260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82032"/>
            <a:ext cx="345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CEDF5-F155-F0E0-B49E-AB401D1A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4" y="390091"/>
            <a:ext cx="3525398" cy="563035"/>
          </a:xfrm>
        </p:spPr>
        <p:txBody>
          <a:bodyPr>
            <a:noAutofit/>
          </a:bodyPr>
          <a:lstStyle/>
          <a:p>
            <a:pPr algn="ctr"/>
            <a:br>
              <a:rPr lang="es-E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</a:rPr>
              <a:t>¿Cómo?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DC8898DD-F52E-43EE-4FA7-ACA2484B4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84615"/>
              </p:ext>
            </p:extLst>
          </p:nvPr>
        </p:nvGraphicFramePr>
        <p:xfrm>
          <a:off x="477037" y="1321472"/>
          <a:ext cx="4524632" cy="484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DD33615A-9BDD-466A-8864-14EA7366E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8968" y="5062696"/>
            <a:ext cx="2372591" cy="15060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E93C3A-C5AF-9DE5-5A94-E2F59AACCA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6849" y="1839758"/>
            <a:ext cx="3080161" cy="17248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A4CF82-5200-8425-7D9A-F55F1A3ED6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1100" y="4081276"/>
            <a:ext cx="2635909" cy="1247771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319DEC24-3D6E-DDB8-8F5C-A9F6CA2E5513}"/>
              </a:ext>
            </a:extLst>
          </p:cNvPr>
          <p:cNvSpPr txBox="1">
            <a:spLocks/>
          </p:cNvSpPr>
          <p:nvPr/>
        </p:nvSpPr>
        <p:spPr>
          <a:xfrm>
            <a:off x="8062565" y="568134"/>
            <a:ext cx="3525398" cy="7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>
                <a:solidFill>
                  <a:schemeClr val="accent1">
                    <a:lumMod val="75000"/>
                  </a:schemeClr>
                </a:solidFill>
              </a:rPr>
              <a:t>¿Con qué?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18BA562-94AA-3815-A401-D610B62995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8168" y="1839758"/>
            <a:ext cx="1320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201-90D9-7446-113B-6BDCCFEC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49"/>
            <a:ext cx="10515600" cy="866775"/>
          </a:xfrm>
        </p:spPr>
        <p:txBody>
          <a:bodyPr/>
          <a:lstStyle/>
          <a:p>
            <a:r>
              <a:rPr lang="es-ES" b="1" dirty="0">
                <a:latin typeface="Helvetica" pitchFamily="2" charset="0"/>
              </a:rPr>
              <a:t>PASOS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DED10-ED01-6EAF-A607-FB48D40C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4"/>
            <a:ext cx="10515600" cy="50625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Verificamos el objetivo seleccionado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Lectura del </a:t>
            </a:r>
            <a:r>
              <a:rPr lang="es-ES" sz="2400" dirty="0" err="1"/>
              <a:t>dataset</a:t>
            </a:r>
            <a:r>
              <a:rPr lang="es-ES" sz="2400" dirty="0"/>
              <a:t> de cursos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Merge</a:t>
            </a:r>
            <a:r>
              <a:rPr lang="es-ES" sz="2400" dirty="0"/>
              <a:t> cliente-cursos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En función del objetivo seleccionado hacemos una recomendación basada en: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7EC9356-A284-6084-D310-08AAEF3F0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890289"/>
              </p:ext>
            </p:extLst>
          </p:nvPr>
        </p:nvGraphicFramePr>
        <p:xfrm>
          <a:off x="1828800" y="2806700"/>
          <a:ext cx="9042400" cy="319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1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2AEF-AF61-A9C5-C206-C14E7CA0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Helvetica" pitchFamily="2" charset="0"/>
              </a:rPr>
              <a:t>RETOS Y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54ECA-F896-F68B-74B8-F65A3CFF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/>
              <a:t>Entender cuál era el objetivo del negocio y sus reglas.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Muy poca información de partida.</a:t>
            </a:r>
          </a:p>
          <a:p>
            <a:pPr>
              <a:buFontTx/>
              <a:buChar char="-"/>
            </a:pPr>
            <a:r>
              <a:rPr lang="es-ES" dirty="0"/>
              <a:t>Código</a:t>
            </a:r>
          </a:p>
          <a:p>
            <a:pPr>
              <a:buFontTx/>
              <a:buChar char="-"/>
            </a:pP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EE4A812-35CC-58A2-BDD9-1AC905CDF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7673"/>
              </p:ext>
            </p:extLst>
          </p:nvPr>
        </p:nvGraphicFramePr>
        <p:xfrm>
          <a:off x="939800" y="2400300"/>
          <a:ext cx="10515600" cy="23194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2689595340"/>
                    </a:ext>
                  </a:extLst>
                </a:gridCol>
                <a:gridCol w="7189940">
                  <a:extLst>
                    <a:ext uri="{9D8B030D-6E8A-4147-A177-3AD203B41FA5}">
                      <a16:colId xmlns:a16="http://schemas.microsoft.com/office/drawing/2014/main" val="84619273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En función de los objetivos que cada colegio haya mencionado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Resultados 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ctr"/>
                </a:tc>
                <a:extLst>
                  <a:ext uri="{0D108BD9-81ED-4DB2-BD59-A6C34878D82A}">
                    <a16:rowId xmlns:a16="http://schemas.microsoft.com/office/drawing/2014/main" val="2845357963"/>
                  </a:ext>
                </a:extLst>
              </a:tr>
              <a:tr h="41761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Ofrecer formación variada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Cinco formaciones formadas por: Un pack o dos pack de cada temática que le interesen. Se deben ajustar a las preferencias de cada colegio: precios, ubicación geografíca, etapas educativas que tenga el centro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459525805"/>
                  </a:ext>
                </a:extLst>
              </a:tr>
              <a:tr h="35079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Aumentar la participación de las familias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Cinco formaciones formadas por: Un pack o dos pack de cada temática que le interesen y que hayan sido además muy valoradas por los padres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694344439"/>
                  </a:ext>
                </a:extLst>
              </a:tr>
              <a:tr h="5345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Sorprender con contenidos innovadores y formatos novedosos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Cinco formaciones formadas por: Un pack o dos pack de cada temática que le interesen y que hayan sido catalogadas como innovadoras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275025466"/>
                  </a:ext>
                </a:extLst>
              </a:tr>
              <a:tr h="5846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Solucionar problemas de comunicacion y actitud de niños y familias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Cinco formaciones formadas por: packs que le interesen + formaciones de la categoría de Educación y Crecimiento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9224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5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311D-49E5-D373-3705-F180DEF0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Helvetica" pitchFamily="2" charset="0"/>
              </a:rPr>
              <a:t>PRÓXIMOS 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EA8FE-A30C-9F43-A04C-603C7005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El JSON del que partimos debe generarse de forma automática a través de la selección en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Streamlit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del usuario.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Que la valoración de los cursos reciba la información automática a través de la web, y sea esa la información que se utiliza.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Evitar recomendar a los clientes formaciones previamente realizadas.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Utilizar la información como un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dashboard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de negocio</a:t>
            </a:r>
          </a:p>
        </p:txBody>
      </p:sp>
    </p:spTree>
    <p:extLst>
      <p:ext uri="{BB962C8B-B14F-4D97-AF65-F5344CB8AC3E}">
        <p14:creationId xmlns:p14="http://schemas.microsoft.com/office/powerpoint/2010/main" val="3603189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1095</TotalTime>
  <Words>341</Words>
  <Application>Microsoft Macintosh PowerPoint</Application>
  <PresentationFormat>Panorámica</PresentationFormat>
  <Paragraphs>50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Arial Rounded MT Bold</vt:lpstr>
      <vt:lpstr>Calibri</vt:lpstr>
      <vt:lpstr>Calibri Light</vt:lpstr>
      <vt:lpstr>Helvetica</vt:lpstr>
      <vt:lpstr>Tema de Office</vt:lpstr>
      <vt:lpstr>SISTEMA DE RECOMENDACIÓN DE CURSOS </vt:lpstr>
      <vt:lpstr> ¿Cómo?</vt:lpstr>
      <vt:lpstr>PASOS A SEGUIR</vt:lpstr>
      <vt:lpstr>RETOS Y PROBLEMAS</vt:lpstr>
      <vt:lpstr>PRÓXIMOS OBJETIVOS: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HERMINIA PADIAL ROMERA</dc:creator>
  <cp:lastModifiedBy>HERMINIA PADIAL ROMERA</cp:lastModifiedBy>
  <cp:revision>3</cp:revision>
  <dcterms:created xsi:type="dcterms:W3CDTF">2023-07-21T16:40:36Z</dcterms:created>
  <dcterms:modified xsi:type="dcterms:W3CDTF">2023-07-22T10:55:36Z</dcterms:modified>
</cp:coreProperties>
</file>