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2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920" cy="56732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Click to edit the outline text format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en-GB" sz="2089" spc="-1" strike="noStrike">
                <a:latin typeface="Arial"/>
              </a:rPr>
              <a:t>Second Outline Level</a:t>
            </a:r>
            <a:endParaRPr b="0" lang="en-GB" sz="2089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latin typeface="Arial"/>
              </a:rPr>
              <a:t>Fourth Outline Level</a:t>
            </a:r>
            <a:endParaRPr b="0" lang="en-GB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Fifth Outline Level</a:t>
            </a:r>
            <a:endParaRPr b="0" lang="en-GB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Sixth Outline Level</a:t>
            </a:r>
            <a:endParaRPr b="0" lang="en-GB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Seventh Outline Level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5E529A30-73D2-446D-B6E0-225ABC1F7103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9072000" cy="300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latin typeface="Arial"/>
              </a:rPr>
              <a:t>MoneyBadger:</a:t>
            </a:r>
            <a:endParaRPr b="0" lang="en-GB" sz="3200" spc="-1" strike="noStrike">
              <a:latin typeface="Arial"/>
            </a:endParaRPr>
          </a:p>
          <a:p>
            <a:pPr algn="ctr"/>
            <a:r>
              <a:rPr b="0" lang="en-GB" sz="3200" spc="-1" strike="noStrike">
                <a:latin typeface="Arial"/>
              </a:rPr>
              <a:t>The budgeting app for...</a:t>
            </a:r>
            <a:endParaRPr b="0" lang="en-GB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LibreOffice/5.4.1.2$Windows_x86 LibreOffice_project/ea7cb86e6eeb2bf3a5af73a8f7777ac570321527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2018-01-30T12:19:31Z</dcterms:created>
  <dc:creator/>
  <dc:description/>
  <dc:language>en-GB</dc:language>
  <cp:lastModifiedBy/>
  <dcterms:modified xsi:type="dcterms:W3CDTF">2018-01-30T12:22:40Z</dcterms:modified>
  <cp:revision>2</cp:revision>
  <dc:subject/>
  <dc:title>Lush Green</dc:title>
</cp:coreProperties>
</file>