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7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8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3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6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2B6E-D64C-4D37-AC93-BDFD3E643AC8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FD1F-C240-4314-90EC-CD5F4140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Mechanical Overview</a:t>
            </a:r>
          </a:p>
          <a:p>
            <a:r>
              <a:rPr lang="en-GB" dirty="0" smtClean="0"/>
              <a:t>Primary mechanic; self-depleting health bar that is replenished on successful hits</a:t>
            </a:r>
          </a:p>
          <a:p>
            <a:r>
              <a:rPr lang="en-GB" dirty="0" smtClean="0"/>
              <a:t>Power-ups that grant temporary bonus effects</a:t>
            </a:r>
          </a:p>
          <a:p>
            <a:r>
              <a:rPr lang="en-GB" dirty="0" smtClean="0"/>
              <a:t>Basic movement system</a:t>
            </a:r>
          </a:p>
          <a:p>
            <a:r>
              <a:rPr lang="en-GB" dirty="0" smtClean="0"/>
              <a:t>Basic combat system centring around a one-hit “slap”</a:t>
            </a:r>
          </a:p>
          <a:p>
            <a:r>
              <a:rPr lang="en-GB" dirty="0" smtClean="0"/>
              <a:t>Purchasable upgrades on lose</a:t>
            </a:r>
          </a:p>
        </p:txBody>
      </p:sp>
    </p:spTree>
    <p:extLst>
      <p:ext uri="{BB962C8B-B14F-4D97-AF65-F5344CB8AC3E}">
        <p14:creationId xmlns:p14="http://schemas.microsoft.com/office/powerpoint/2010/main" val="11670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Power Up Functions</a:t>
            </a:r>
          </a:p>
          <a:p>
            <a:r>
              <a:rPr lang="en-GB" dirty="0" smtClean="0"/>
              <a:t>Drop Randomly from hit enemies</a:t>
            </a:r>
          </a:p>
          <a:p>
            <a:r>
              <a:rPr lang="en-GB" dirty="0" smtClean="0"/>
              <a:t>Deliberately placed in some levels</a:t>
            </a:r>
          </a:p>
          <a:p>
            <a:r>
              <a:rPr lang="en-GB" dirty="0" smtClean="0"/>
              <a:t>Upon picking up an upgrade of the same type as your active one, you receive and upgraded version</a:t>
            </a:r>
          </a:p>
          <a:p>
            <a:r>
              <a:rPr lang="en-GB" dirty="0" smtClean="0"/>
              <a:t>Every level up alters the slap in some way</a:t>
            </a:r>
          </a:p>
          <a:p>
            <a:r>
              <a:rPr lang="en-GB" dirty="0" smtClean="0"/>
              <a:t>Four Power-Ups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4404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 smtClean="0"/>
              <a:t>Upgrade Shop</a:t>
            </a:r>
          </a:p>
          <a:p>
            <a:r>
              <a:rPr lang="en-GB" dirty="0" smtClean="0"/>
              <a:t>The upgrade is only available after the player loses a level</a:t>
            </a:r>
          </a:p>
          <a:p>
            <a:r>
              <a:rPr lang="en-GB" dirty="0" smtClean="0"/>
              <a:t>The score earned during the level before they lose can be used to get permanent upgrades to help make the game easier</a:t>
            </a:r>
          </a:p>
          <a:p>
            <a:pPr marL="0" indent="0">
              <a:buNone/>
            </a:pPr>
            <a:r>
              <a:rPr lang="en-GB" dirty="0" smtClean="0"/>
              <a:t>Upgrades:</a:t>
            </a:r>
          </a:p>
          <a:p>
            <a:r>
              <a:rPr lang="en-GB" dirty="0" smtClean="0"/>
              <a:t>An increase to the starting health</a:t>
            </a:r>
          </a:p>
          <a:p>
            <a:r>
              <a:rPr lang="en-GB" dirty="0" smtClean="0"/>
              <a:t>Increase to how long a power-up lasts</a:t>
            </a:r>
          </a:p>
          <a:p>
            <a:r>
              <a:rPr lang="en-GB" dirty="0" smtClean="0"/>
              <a:t>An upgrade to base run speed</a:t>
            </a:r>
          </a:p>
          <a:p>
            <a:r>
              <a:rPr lang="en-GB" dirty="0" smtClean="0"/>
              <a:t>An increase to base slap 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Mechanics (4)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827" y="2475846"/>
            <a:ext cx="7030214" cy="3835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931" y="1965434"/>
            <a:ext cx="258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Control Scheme: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03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Mechanics</vt:lpstr>
      <vt:lpstr>Mechanics (2)</vt:lpstr>
      <vt:lpstr>Mechanics (3)</vt:lpstr>
      <vt:lpstr>Mechanics (4)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</dc:title>
  <dc:creator>Information Technology &amp; Digital Services</dc:creator>
  <cp:lastModifiedBy>Information Technology &amp; Digital Services</cp:lastModifiedBy>
  <cp:revision>12</cp:revision>
  <dcterms:created xsi:type="dcterms:W3CDTF">2017-11-15T09:10:43Z</dcterms:created>
  <dcterms:modified xsi:type="dcterms:W3CDTF">2017-11-15T10:09:30Z</dcterms:modified>
</cp:coreProperties>
</file>