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3" r:id="rId7"/>
    <p:sldId id="267" r:id="rId8"/>
    <p:sldId id="268" r:id="rId9"/>
    <p:sldId id="262" r:id="rId10"/>
    <p:sldId id="266" r:id="rId11"/>
    <p:sldId id="272" r:id="rId12"/>
    <p:sldId id="270" r:id="rId13"/>
    <p:sldId id="264" r:id="rId14"/>
    <p:sldId id="265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B77-90C0-4491-8385-A4A4353959B0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3FB4-0F56-437D-A8DC-BAE90ACAF0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76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B77-90C0-4491-8385-A4A4353959B0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3FB4-0F56-437D-A8DC-BAE90ACAF0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94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B77-90C0-4491-8385-A4A4353959B0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3FB4-0F56-437D-A8DC-BAE90ACAF0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1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B77-90C0-4491-8385-A4A4353959B0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3FB4-0F56-437D-A8DC-BAE90ACAF0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40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B77-90C0-4491-8385-A4A4353959B0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3FB4-0F56-437D-A8DC-BAE90ACAF0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02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B77-90C0-4491-8385-A4A4353959B0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3FB4-0F56-437D-A8DC-BAE90ACAF0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70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B77-90C0-4491-8385-A4A4353959B0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3FB4-0F56-437D-A8DC-BAE90ACAF0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48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B77-90C0-4491-8385-A4A4353959B0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3FB4-0F56-437D-A8DC-BAE90ACAF0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40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B77-90C0-4491-8385-A4A4353959B0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3FB4-0F56-437D-A8DC-BAE90ACAF0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42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B77-90C0-4491-8385-A4A4353959B0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3FB4-0F56-437D-A8DC-BAE90ACAF0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36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5B77-90C0-4491-8385-A4A4353959B0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3FB4-0F56-437D-A8DC-BAE90ACAF0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42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E5B77-90C0-4491-8385-A4A4353959B0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33FB4-0F56-437D-A8DC-BAE90ACAF0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41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One hand Clap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Michael, James, TK, Bruno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604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Audio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James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5188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Development methodology /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412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Version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Michael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1930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 section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43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Prototype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Michael video, Bruno editing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9363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34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71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Influences and story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740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Gameplay and Mechanics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Michael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109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Gameplay and Mechanics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Michae</a:t>
            </a:r>
            <a:r>
              <a:rPr lang="en-GB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77337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 design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James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20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 art // Assets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Bruno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7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 art // Assets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Bruno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732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Environments + cut-scenes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Bruno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34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76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One hand Clap</vt:lpstr>
      <vt:lpstr>Game overview</vt:lpstr>
      <vt:lpstr>Influences and story</vt:lpstr>
      <vt:lpstr>Gameplay and Mechanics (1)</vt:lpstr>
      <vt:lpstr>Gameplay and Mechanics (2)</vt:lpstr>
      <vt:lpstr>Level design approach</vt:lpstr>
      <vt:lpstr>Concept art // Assets (1)</vt:lpstr>
      <vt:lpstr>Concept art // Assets (2)</vt:lpstr>
      <vt:lpstr>Environments + cut-scenes</vt:lpstr>
      <vt:lpstr>Audio</vt:lpstr>
      <vt:lpstr>Development methodology / Testing</vt:lpstr>
      <vt:lpstr>Version Control</vt:lpstr>
      <vt:lpstr>Evaluation section</vt:lpstr>
      <vt:lpstr>Prototype example</vt:lpstr>
      <vt:lpstr>Questions</vt:lpstr>
    </vt:vector>
  </TitlesOfParts>
  <Company>University Of The West Of Scotland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hand Clap</dc:title>
  <dc:creator>Information, Technology and Digital Services</dc:creator>
  <cp:lastModifiedBy>Information, Technology and Digital Services</cp:lastModifiedBy>
  <cp:revision>4</cp:revision>
  <dcterms:created xsi:type="dcterms:W3CDTF">2017-11-14T09:28:41Z</dcterms:created>
  <dcterms:modified xsi:type="dcterms:W3CDTF">2017-11-14T09:54:18Z</dcterms:modified>
</cp:coreProperties>
</file>