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sap Condensed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sapCondensed-bold.fntdata"/><Relationship Id="rId12" Type="http://schemas.openxmlformats.org/officeDocument/2006/relationships/font" Target="fonts/Asap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sapCondensed-boldItalic.fntdata"/><Relationship Id="rId14" Type="http://schemas.openxmlformats.org/officeDocument/2006/relationships/font" Target="fonts/AsapCondensed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0c326b45_1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9b0c326b45_1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0c326b45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9b0c326b45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b0c326b45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9b0c326b45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3844849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93844849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3844849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93844849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iki.c2.com/?DecoratorPatter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12927" y="671125"/>
            <a:ext cx="5783400" cy="14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57150">
              <a:srgbClr val="38761D">
                <a:alpha val="86666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DECORATOR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501677" y="2007925"/>
            <a:ext cx="5783400" cy="9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>
                <a:solidFill>
                  <a:srgbClr val="242455"/>
                </a:solidFill>
              </a:rPr>
              <a:t>Para que diacho serve e exemplo de aplicação</a:t>
            </a:r>
            <a:endParaRPr>
              <a:solidFill>
                <a:srgbClr val="2424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01675" y="3846525"/>
            <a:ext cx="7298700" cy="1169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Alunos: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Erick Sartori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João Pedro Viana Dubiela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Vinicius Krieger Granemann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350" y="1144100"/>
            <a:ext cx="2700725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744575"/>
            <a:ext cx="85206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Para que diacho serve?</a:t>
            </a:r>
            <a:endParaRPr sz="4200">
              <a:solidFill>
                <a:srgbClr val="242455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11700" y="2104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“Acoplar responsabilidades adicionais a um objeto dinamicamente.” — Design Patterns: Elements of Reusable Object Oriented Software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0" y="3131475"/>
            <a:ext cx="9144000" cy="2085900"/>
          </a:xfrm>
          <a:prstGeom prst="rect">
            <a:avLst/>
          </a:prstGeom>
          <a:solidFill>
            <a:srgbClr val="7FB3FF"/>
          </a:solidFill>
          <a:ln cap="flat" cmpd="sng" w="9525">
            <a:solidFill>
              <a:srgbClr val="7FB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0" y="3565275"/>
            <a:ext cx="91440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Exemplo de aplicação</a:t>
            </a:r>
            <a:endParaRPr sz="4200">
              <a:solidFill>
                <a:srgbClr val="242455"/>
              </a:solidFill>
            </a:endParaRPr>
          </a:p>
        </p:txBody>
      </p:sp>
      <p:grpSp>
        <p:nvGrpSpPr>
          <p:cNvPr id="115" name="Google Shape;115;p27"/>
          <p:cNvGrpSpPr/>
          <p:nvPr/>
        </p:nvGrpSpPr>
        <p:grpSpPr>
          <a:xfrm>
            <a:off x="759174" y="1030799"/>
            <a:ext cx="3394469" cy="2195877"/>
            <a:chOff x="5839325" y="1226800"/>
            <a:chExt cx="2751900" cy="1780200"/>
          </a:xfrm>
        </p:grpSpPr>
        <p:sp>
          <p:nvSpPr>
            <p:cNvPr id="116" name="Google Shape;116;p27"/>
            <p:cNvSpPr/>
            <p:nvPr/>
          </p:nvSpPr>
          <p:spPr>
            <a:xfrm>
              <a:off x="5839325" y="1226800"/>
              <a:ext cx="2751900" cy="1780200"/>
            </a:xfrm>
            <a:prstGeom prst="bevel">
              <a:avLst>
                <a:gd fmla="val 12500" name="adj"/>
              </a:avLst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7650" y="1410325"/>
              <a:ext cx="2355250" cy="1413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27"/>
          <p:cNvGrpSpPr/>
          <p:nvPr/>
        </p:nvGrpSpPr>
        <p:grpSpPr>
          <a:xfrm>
            <a:off x="3964900" y="1534675"/>
            <a:ext cx="4467900" cy="2143200"/>
            <a:chOff x="4310075" y="2130375"/>
            <a:chExt cx="4467900" cy="2143200"/>
          </a:xfrm>
        </p:grpSpPr>
        <p:sp>
          <p:nvSpPr>
            <p:cNvPr id="119" name="Google Shape;119;p27"/>
            <p:cNvSpPr/>
            <p:nvPr/>
          </p:nvSpPr>
          <p:spPr>
            <a:xfrm>
              <a:off x="4310075" y="2130375"/>
              <a:ext cx="4467900" cy="21432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1E1E1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3187" y="2334850"/>
              <a:ext cx="4250726" cy="173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3131475"/>
            <a:ext cx="9144000" cy="2085900"/>
          </a:xfrm>
          <a:prstGeom prst="rect">
            <a:avLst/>
          </a:prstGeom>
          <a:solidFill>
            <a:srgbClr val="7FB3FF"/>
          </a:solidFill>
          <a:ln cap="flat" cmpd="sng" w="9525">
            <a:solidFill>
              <a:srgbClr val="7FB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>
            <p:ph type="ctrTitle"/>
          </p:nvPr>
        </p:nvSpPr>
        <p:spPr>
          <a:xfrm>
            <a:off x="0" y="261375"/>
            <a:ext cx="91440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Referências</a:t>
            </a:r>
            <a:endParaRPr sz="4200">
              <a:solidFill>
                <a:srgbClr val="242455"/>
              </a:solidFill>
            </a:endParaRPr>
          </a:p>
        </p:txBody>
      </p:sp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113425" y="1543550"/>
            <a:ext cx="8211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[1] Design Patterns: Elements of Reusable Object Oriented Software (Gang of Four)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[2] </a:t>
            </a:r>
            <a:r>
              <a:rPr lang="en" sz="1400">
                <a:uFill>
                  <a:noFill/>
                </a:uFill>
                <a:hlinkClick r:id="rId3"/>
              </a:rPr>
              <a:t>http://wiki.c2.com/?DecoratorPattern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[3] https://simpletechtalks.com/decorator-design-pattern/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00" y="2519975"/>
            <a:ext cx="854775" cy="6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>
            <p:ph type="ctrTitle"/>
          </p:nvPr>
        </p:nvSpPr>
        <p:spPr>
          <a:xfrm>
            <a:off x="414150" y="394975"/>
            <a:ext cx="8315700" cy="202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57150">
              <a:srgbClr val="38761D">
                <a:alpha val="8667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solidFill>
                  <a:srgbClr val="FFFFFF"/>
                </a:solidFill>
              </a:rPr>
              <a:t>Obrigado!    (づ￣ ³￣)づ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