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3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113C-0CF5-48BA-963C-B9350EDC937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cs428sp17/Communicating+with+the+Staf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CS428: Logistics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236E-C10B-4EC4-A13D-45984107AF0C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Todos</a:t>
            </a:r>
            <a:r>
              <a:rPr lang="en-US" altLang="en-US" dirty="0"/>
              <a:t> from Last Lecture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75615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Sign up on Piazza if you are not on it yet</a:t>
            </a:r>
            <a:br>
              <a:rPr lang="en-US" altLang="en-US" dirty="0"/>
            </a:br>
            <a:r>
              <a:rPr lang="en-US" altLang="en-US" dirty="0">
                <a:hlinkClick r:id="rId2"/>
              </a:rPr>
              <a:t>https://wiki.illinois.edu/wiki/display/cs428sp17/Communicating+with+the+Staff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Sign for HW1 pair if you care!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By 11:59pm tonight Central Time</a:t>
            </a:r>
          </a:p>
          <a:p>
            <a:r>
              <a:rPr lang="en-US" altLang="en-US" dirty="0"/>
              <a:t>Start thinking/writing your proposal</a:t>
            </a:r>
          </a:p>
          <a:p>
            <a:r>
              <a:rPr lang="en-US" altLang="en-US" dirty="0"/>
              <a:t>Keep up with assigned reading</a:t>
            </a:r>
          </a:p>
          <a:p>
            <a:endParaRPr lang="en-US" altLang="en-US" dirty="0"/>
          </a:p>
          <a:p>
            <a:r>
              <a:rPr lang="en-US" altLang="en-US" dirty="0"/>
              <a:t>Contact us if you have problems with Wiki or Piazza</a:t>
            </a:r>
          </a:p>
        </p:txBody>
      </p:sp>
    </p:spTree>
    <p:extLst>
      <p:ext uri="{BB962C8B-B14F-4D97-AF65-F5344CB8AC3E}">
        <p14:creationId xmlns:p14="http://schemas.microsoft.com/office/powerpoint/2010/main" val="180741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Proposal reminders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Due by </a:t>
            </a:r>
            <a:r>
              <a:rPr lang="en-US" altLang="en-US" dirty="0">
                <a:solidFill>
                  <a:srgbClr val="FF0000"/>
                </a:solidFill>
              </a:rPr>
              <a:t>11:59pm on Tuesday, January 24</a:t>
            </a:r>
          </a:p>
          <a:p>
            <a:pPr lvl="1"/>
            <a:r>
              <a:rPr lang="en-US" altLang="en-US" dirty="0"/>
              <a:t>Finish HW1+Pairs as soon as possible (now)</a:t>
            </a:r>
          </a:p>
          <a:p>
            <a:r>
              <a:rPr lang="en-US" altLang="en-US" dirty="0"/>
              <a:t>Convince course staff and fellow students that your project is worthwhile and doable</a:t>
            </a:r>
          </a:p>
          <a:p>
            <a:pPr lvl="1"/>
            <a:r>
              <a:rPr lang="en-US" altLang="en-US" dirty="0"/>
              <a:t>No individual projects in this course</a:t>
            </a:r>
          </a:p>
          <a:p>
            <a:r>
              <a:rPr lang="en-US" altLang="en-US" dirty="0"/>
              <a:t>Not too vague</a:t>
            </a:r>
          </a:p>
          <a:p>
            <a:r>
              <a:rPr lang="en-US" altLang="en-US" dirty="0"/>
              <a:t>Not too big</a:t>
            </a:r>
          </a:p>
          <a:p>
            <a:r>
              <a:rPr lang="en-US" altLang="en-US" dirty="0"/>
              <a:t>Not too small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6485-6CF4-4BCB-A1F7-D6289E9D0592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8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proposal parts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Description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Motivation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Comparison with similar software 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Languages, libraries, frameworks, platforms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Risks/challenges 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User stories and iterations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Meeting schedule (6+ hours/week of work)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Skill sets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Process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Tools</a:t>
            </a:r>
          </a:p>
          <a:p>
            <a:pPr marL="514350" indent="-514350">
              <a:lnSpc>
                <a:spcPct val="90000"/>
              </a:lnSpc>
              <a:buSzPct val="100000"/>
              <a:buFont typeface="+mj-lt"/>
              <a:buAutoNum type="arabicPeriod"/>
            </a:pPr>
            <a:r>
              <a:rPr lang="en-US" altLang="en-US" dirty="0"/>
              <a:t>Related projects, if 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200D-41B8-4760-A471-0FC50CBFFEE5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889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CS428: Logistics Slides</vt:lpstr>
      <vt:lpstr>Todos from Last Lecture</vt:lpstr>
      <vt:lpstr>Proposal reminders</vt:lpstr>
      <vt:lpstr>Project proposal parts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CS428: Logistics Slides</dc:title>
  <dc:creator>Darko Marinov</dc:creator>
  <cp:lastModifiedBy>Tao Xie</cp:lastModifiedBy>
  <cp:revision>18</cp:revision>
  <dcterms:created xsi:type="dcterms:W3CDTF">2014-01-23T19:07:20Z</dcterms:created>
  <dcterms:modified xsi:type="dcterms:W3CDTF">2017-01-19T16:14:22Z</dcterms:modified>
</cp:coreProperties>
</file>