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3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113C-0CF5-48BA-963C-B9350EDC937A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display/cs428sp17/Iteration+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engr.illinois.edu/" TargetMode="External"/><Relationship Id="rId2" Type="http://schemas.openxmlformats.org/officeDocument/2006/relationships/hyperlink" Target="https://subversion.engr.illinois.edu/svn/sp17-cs42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cites.illinois.edu/wiki/display/cs428sp16/Writing+Assignm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display/cs428sp17/Writing+Assign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CS428 (&amp; </a:t>
            </a:r>
            <a:r>
              <a:rPr lang="en-US" dirty="0">
                <a:solidFill>
                  <a:srgbClr val="FF0000"/>
                </a:solidFill>
              </a:rPr>
              <a:t>CS429</a:t>
            </a:r>
            <a:r>
              <a:rPr lang="en-US" dirty="0"/>
              <a:t>): Logistics Slides</a:t>
            </a:r>
          </a:p>
        </p:txBody>
      </p:sp>
    </p:spTree>
    <p:extLst>
      <p:ext uri="{BB962C8B-B14F-4D97-AF65-F5344CB8AC3E}">
        <p14:creationId xmlns:p14="http://schemas.microsoft.com/office/powerpoint/2010/main" val="42301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teams were formed</a:t>
            </a:r>
          </a:p>
          <a:p>
            <a:r>
              <a:rPr lang="en-US" dirty="0"/>
              <a:t>Schedule Iteration 1 meeting with your TA</a:t>
            </a:r>
            <a:br>
              <a:rPr lang="en-US" sz="2600" dirty="0"/>
            </a:br>
            <a:r>
              <a:rPr lang="en-US" sz="2400" dirty="0">
                <a:hlinkClick r:id="rId2"/>
              </a:rPr>
              <a:t>https://wiki.illinois.edu/wiki/display/cs428sp17/Iteration+1</a:t>
            </a:r>
            <a:r>
              <a:rPr lang="en-US" sz="2400" dirty="0"/>
              <a:t> </a:t>
            </a:r>
            <a:endParaRPr lang="en-US" sz="2800" dirty="0"/>
          </a:p>
          <a:p>
            <a:r>
              <a:rPr lang="en-US" dirty="0"/>
              <a:t>Meet with your team to discuss how to proceed and update your Wiki page</a:t>
            </a:r>
          </a:p>
          <a:p>
            <a:r>
              <a:rPr lang="en-US" dirty="0"/>
              <a:t>Your teams are mostly XP</a:t>
            </a:r>
          </a:p>
        </p:txBody>
      </p:sp>
    </p:spTree>
    <p:extLst>
      <p:ext uri="{BB962C8B-B14F-4D97-AF65-F5344CB8AC3E}">
        <p14:creationId xmlns:p14="http://schemas.microsoft.com/office/powerpoint/2010/main" val="8888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Reminder: Tips for Teams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Assign a project manager</a:t>
            </a:r>
          </a:p>
          <a:p>
            <a:r>
              <a:rPr lang="en-US" altLang="en-US" dirty="0"/>
              <a:t>Have a single person responsible for each item</a:t>
            </a:r>
          </a:p>
          <a:p>
            <a:pPr lvl="1"/>
            <a:r>
              <a:rPr lang="en-US" altLang="en-US" dirty="0"/>
              <a:t>“If everyone is responsible, no one is responsible” (but have collective code ownership)</a:t>
            </a:r>
          </a:p>
          <a:p>
            <a:pPr lvl="1"/>
            <a:r>
              <a:rPr lang="en-US" altLang="en-US" dirty="0"/>
              <a:t>E.g., who is your “</a:t>
            </a:r>
            <a:r>
              <a:rPr lang="en-US" altLang="en-US" dirty="0">
                <a:solidFill>
                  <a:srgbClr val="FF0000"/>
                </a:solidFill>
              </a:rPr>
              <a:t>coding standard </a:t>
            </a:r>
            <a:r>
              <a:rPr lang="en-US" altLang="en-US" dirty="0"/>
              <a:t>czar”?</a:t>
            </a:r>
          </a:p>
          <a:p>
            <a:r>
              <a:rPr lang="en-US" altLang="en-US" dirty="0"/>
              <a:t>Have a plan (agenda) for each meeting</a:t>
            </a:r>
          </a:p>
          <a:p>
            <a:r>
              <a:rPr lang="en-US" altLang="en-US" dirty="0"/>
              <a:t>Make everything documented (on your Wiki), accessible to your supervising TA</a:t>
            </a:r>
          </a:p>
          <a:p>
            <a:pPr lvl="1"/>
            <a:r>
              <a:rPr lang="en-US" altLang="en-US" dirty="0"/>
              <a:t>Plans, actuals, metrics,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885E-9E34-4409-A97D-556AD714F7B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760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Course SVN: </a:t>
            </a:r>
            <a:r>
              <a:rPr lang="en-US" sz="2800" dirty="0">
                <a:hlinkClick r:id="rId2"/>
              </a:rPr>
              <a:t>https://subversion.engr.illinois.edu/svn/sp17-cs428</a:t>
            </a:r>
            <a:r>
              <a:rPr lang="en-US" sz="2800" dirty="0"/>
              <a:t> </a:t>
            </a:r>
          </a:p>
          <a:p>
            <a:endParaRPr lang="en-US" dirty="0"/>
          </a:p>
          <a:p>
            <a:r>
              <a:rPr lang="en-US" dirty="0"/>
              <a:t>Our </a:t>
            </a:r>
            <a:r>
              <a:rPr lang="en-US" dirty="0" err="1"/>
              <a:t>Git</a:t>
            </a:r>
            <a:r>
              <a:rPr lang="en-US" dirty="0"/>
              <a:t> service is self-service: </a:t>
            </a:r>
            <a:r>
              <a:rPr lang="en-US" dirty="0">
                <a:hlinkClick r:id="rId3"/>
              </a:rPr>
              <a:t>https://gitlab.engr.illinois.edu</a:t>
            </a:r>
            <a:endParaRPr lang="en-US" dirty="0"/>
          </a:p>
          <a:p>
            <a:pPr lvl="1"/>
            <a:r>
              <a:rPr lang="en-US" dirty="0"/>
              <a:t>Students can make your own projects and then give access to the TAs and instructor</a:t>
            </a:r>
          </a:p>
          <a:p>
            <a:pPr lvl="1"/>
            <a:endParaRPr lang="en-US" dirty="0"/>
          </a:p>
          <a:p>
            <a:r>
              <a:rPr lang="en-US" dirty="0"/>
              <a:t>Or your favorite choice of version control!</a:t>
            </a:r>
          </a:p>
          <a:p>
            <a:pPr lvl="1"/>
            <a:r>
              <a:rPr lang="en-US" dirty="0"/>
              <a:t>Make sure to give the access to the TAs and instructor</a:t>
            </a:r>
          </a:p>
        </p:txBody>
      </p:sp>
    </p:spTree>
    <p:extLst>
      <p:ext uri="{BB962C8B-B14F-4D97-AF65-F5344CB8AC3E}">
        <p14:creationId xmlns:p14="http://schemas.microsoft.com/office/powerpoint/2010/main" val="178662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ACP for 429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start writing the first essay version by describing the process you followed in 427</a:t>
            </a:r>
            <a:br>
              <a:rPr lang="en-US" dirty="0"/>
            </a:br>
            <a:r>
              <a:rPr lang="en-US" sz="1800" dirty="0">
                <a:hlinkClick r:id="rId2"/>
              </a:rPr>
              <a:t>https://wiki.cites.illinois.edu/wiki/display/cs428sp16/Writing+Assignments</a:t>
            </a:r>
            <a:r>
              <a:rPr lang="en-US" sz="1800" dirty="0"/>
              <a:t> </a:t>
            </a:r>
          </a:p>
          <a:p>
            <a:endParaRPr lang="en-US" dirty="0"/>
          </a:p>
          <a:p>
            <a:r>
              <a:rPr lang="en-US" dirty="0"/>
              <a:t>Submissions are electronic through Compass</a:t>
            </a:r>
          </a:p>
          <a:p>
            <a:r>
              <a:rPr lang="en-US" dirty="0"/>
              <a:t>WA 1 Deadline:  </a:t>
            </a:r>
            <a:r>
              <a:rPr lang="en-US" b="1" dirty="0">
                <a:solidFill>
                  <a:srgbClr val="FF0000"/>
                </a:solidFill>
              </a:rPr>
              <a:t>Feb 8</a:t>
            </a:r>
            <a:r>
              <a:rPr lang="en-US" dirty="0"/>
              <a:t>, 11:59pm Champaign time next </a:t>
            </a:r>
            <a:r>
              <a:rPr lang="en-US" b="1" dirty="0">
                <a:solidFill>
                  <a:srgbClr val="FF0000"/>
                </a:solidFill>
              </a:rPr>
              <a:t>Wed</a:t>
            </a:r>
          </a:p>
        </p:txBody>
      </p:sp>
    </p:spTree>
    <p:extLst>
      <p:ext uri="{BB962C8B-B14F-4D97-AF65-F5344CB8AC3E}">
        <p14:creationId xmlns:p14="http://schemas.microsoft.com/office/powerpoint/2010/main" val="73744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ACP for 429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2" y="1600200"/>
            <a:ext cx="8454528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instructions are now on Wiki</a:t>
            </a:r>
            <a:br>
              <a:rPr lang="en-US" dirty="0"/>
            </a:br>
            <a:r>
              <a:rPr lang="en-US" sz="2200" dirty="0">
                <a:hlinkClick r:id="rId2"/>
              </a:rPr>
              <a:t>https://wiki.illinois.edu/wiki/display/cs428sp17/Writing+Assignments</a:t>
            </a:r>
            <a:r>
              <a:rPr lang="en-US" sz="2200" dirty="0"/>
              <a:t> </a:t>
            </a:r>
            <a:endParaRPr lang="en-US" sz="1700" dirty="0"/>
          </a:p>
          <a:p>
            <a:r>
              <a:rPr lang="en-US" dirty="0"/>
              <a:t>Your essay should describe your experience on forming the team and the process you’ll follow</a:t>
            </a:r>
          </a:p>
          <a:p>
            <a:r>
              <a:rPr lang="en-US" dirty="0"/>
              <a:t>Submissions are electronic through Compass</a:t>
            </a:r>
          </a:p>
          <a:p>
            <a:r>
              <a:rPr lang="en-US" dirty="0"/>
              <a:t>Look at the Wiki page for future deadlines 11:59pm Champaign time </a:t>
            </a:r>
            <a:r>
              <a:rPr lang="en-US" b="1" dirty="0">
                <a:solidFill>
                  <a:srgbClr val="FF0000"/>
                </a:solidFill>
              </a:rPr>
              <a:t>Wed</a:t>
            </a:r>
          </a:p>
          <a:p>
            <a:r>
              <a:rPr lang="en-US" dirty="0"/>
              <a:t>Graders will grade your submissions</a:t>
            </a:r>
          </a:p>
          <a:p>
            <a:r>
              <a:rPr lang="en-US" dirty="0"/>
              <a:t>If you fail, you resubmit by a rewrite deadline (to be announced to you in grader’s feedback) based on grader feedback</a:t>
            </a:r>
          </a:p>
        </p:txBody>
      </p:sp>
    </p:spTree>
    <p:extLst>
      <p:ext uri="{BB962C8B-B14F-4D97-AF65-F5344CB8AC3E}">
        <p14:creationId xmlns:p14="http://schemas.microsoft.com/office/powerpoint/2010/main" val="249210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137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CS428 (&amp; CS429): Logistics Slides</vt:lpstr>
      <vt:lpstr>Project Teams</vt:lpstr>
      <vt:lpstr>Reminder: Tips for Teams</vt:lpstr>
      <vt:lpstr>Version Control Choices</vt:lpstr>
      <vt:lpstr>ACP for 429</vt:lpstr>
      <vt:lpstr>ACP for 429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CS428: Logistics Slides</dc:title>
  <dc:creator>Darko Marinov</dc:creator>
  <cp:lastModifiedBy>Tao Xie</cp:lastModifiedBy>
  <cp:revision>53</cp:revision>
  <dcterms:created xsi:type="dcterms:W3CDTF">2014-01-23T19:07:20Z</dcterms:created>
  <dcterms:modified xsi:type="dcterms:W3CDTF">2017-01-31T15:43:25Z</dcterms:modified>
</cp:coreProperties>
</file>