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9" autoAdjust="0"/>
    <p:restoredTop sz="94660"/>
  </p:normalViewPr>
  <p:slideViewPr>
    <p:cSldViewPr>
      <p:cViewPr varScale="1">
        <p:scale>
          <a:sx n="65" d="100"/>
          <a:sy n="65" d="100"/>
        </p:scale>
        <p:origin x="1089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113C-0CF5-48BA-963C-B9350EDC937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CS428: Logistics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Ongoing/Upcoming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1 meetings finished or to be finished</a:t>
            </a:r>
          </a:p>
          <a:p>
            <a:pPr lvl="1"/>
            <a:r>
              <a:rPr lang="en-US" dirty="0"/>
              <a:t>Iteration 2 will be two weeks after</a:t>
            </a:r>
          </a:p>
          <a:p>
            <a:r>
              <a:rPr lang="en-US" dirty="0"/>
              <a:t>WA1 (for </a:t>
            </a:r>
            <a:r>
              <a:rPr lang="en-US" dirty="0">
                <a:solidFill>
                  <a:srgbClr val="FF0000"/>
                </a:solidFill>
              </a:rPr>
              <a:t>cs429</a:t>
            </a:r>
            <a:r>
              <a:rPr lang="en-US" dirty="0"/>
              <a:t> only) due 11:59pm Wed Feb 8</a:t>
            </a:r>
          </a:p>
          <a:p>
            <a:r>
              <a:rPr lang="en-US" dirty="0"/>
              <a:t>HW2 due 11:59pm on Friday Feb 10</a:t>
            </a:r>
          </a:p>
        </p:txBody>
      </p:sp>
    </p:spTree>
    <p:extLst>
      <p:ext uri="{BB962C8B-B14F-4D97-AF65-F5344CB8AC3E}">
        <p14:creationId xmlns:p14="http://schemas.microsoft.com/office/powerpoint/2010/main" val="8888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E6D8-ED47-4DE4-8BC0-A900B9E8A65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2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Divide you team into pairs</a:t>
            </a:r>
            <a:br>
              <a:rPr lang="en-US" altLang="en-US" dirty="0"/>
            </a:br>
            <a:r>
              <a:rPr lang="en-US" altLang="en-US" dirty="0"/>
              <a:t>1) Make use case diagram of system </a:t>
            </a:r>
            <a:r>
              <a:rPr lang="en-US" altLang="en-US" i="1" dirty="0"/>
              <a:t>(collaborations across pairs within a project team encouraged and allowed)</a:t>
            </a:r>
            <a:br>
              <a:rPr lang="en-US" altLang="en-US" i="1" dirty="0"/>
            </a:br>
            <a:r>
              <a:rPr lang="en-US" altLang="en-US" dirty="0"/>
              <a:t>2) Make actor-goal list </a:t>
            </a:r>
            <a:r>
              <a:rPr lang="en-US" altLang="en-US" i="1" dirty="0"/>
              <a:t>(collaborations across pairs within a project team encouraged and allowed)</a:t>
            </a:r>
            <a:br>
              <a:rPr lang="en-US" altLang="en-US" i="1" dirty="0"/>
            </a:br>
            <a:r>
              <a:rPr lang="en-US" altLang="en-US" dirty="0"/>
              <a:t>3) Write use case briefs for 2 use cases</a:t>
            </a:r>
            <a:br>
              <a:rPr lang="en-US" altLang="en-US" dirty="0"/>
            </a:br>
            <a:r>
              <a:rPr lang="en-US" altLang="en-US" dirty="0"/>
              <a:t>4) Write casual use cases for the 2</a:t>
            </a:r>
            <a:br>
              <a:rPr lang="en-US" altLang="en-US" dirty="0"/>
            </a:br>
            <a:r>
              <a:rPr lang="en-US" altLang="en-US" dirty="0"/>
              <a:t>5) Write fully dressed use cases for the 2</a:t>
            </a:r>
          </a:p>
        </p:txBody>
      </p:sp>
    </p:spTree>
    <p:extLst>
      <p:ext uri="{BB962C8B-B14F-4D97-AF65-F5344CB8AC3E}">
        <p14:creationId xmlns:p14="http://schemas.microsoft.com/office/powerpoint/2010/main" val="33560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CS428: Logistics Slides</vt:lpstr>
      <vt:lpstr>Ongoing/Upcoming deadlines</vt:lpstr>
      <vt:lpstr>Homework 2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CS428: Logistics Slides</dc:title>
  <dc:creator>Darko Marinov</dc:creator>
  <cp:lastModifiedBy>Tao Xie</cp:lastModifiedBy>
  <cp:revision>27</cp:revision>
  <dcterms:created xsi:type="dcterms:W3CDTF">2014-01-23T19:07:20Z</dcterms:created>
  <dcterms:modified xsi:type="dcterms:W3CDTF">2017-02-07T17:59:15Z</dcterms:modified>
</cp:coreProperties>
</file>