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9" autoAdjust="0"/>
    <p:restoredTop sz="94660"/>
  </p:normalViewPr>
  <p:slideViewPr>
    <p:cSldViewPr>
      <p:cViewPr varScale="1">
        <p:scale>
          <a:sx n="65" d="100"/>
          <a:sy n="65" d="100"/>
        </p:scale>
        <p:origin x="1089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113C-0CF5-48BA-963C-B9350EDC937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edagileframework.com/spikes/" TargetMode="External"/><Relationship Id="rId2" Type="http://schemas.openxmlformats.org/officeDocument/2006/relationships/hyperlink" Target="http://www.extremeprogramming.org/rules/spik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llinois.edu/wiki/display/cs428sp17/Iteration+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cs428sp17/Homework+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CS428: Logistics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2 meetings ongoing this week</a:t>
            </a:r>
          </a:p>
          <a:p>
            <a:pPr lvl="1"/>
            <a:r>
              <a:rPr lang="en-US" dirty="0"/>
              <a:t>Merge your use cases</a:t>
            </a:r>
          </a:p>
          <a:p>
            <a:pPr lvl="1"/>
            <a:r>
              <a:rPr lang="en-US" dirty="0"/>
              <a:t>Have at least spike code</a:t>
            </a:r>
          </a:p>
          <a:p>
            <a:pPr lvl="2"/>
            <a:r>
              <a:rPr lang="en-US" dirty="0">
                <a:hlinkClick r:id="rId2"/>
              </a:rPr>
              <a:t>http://www.extremeprogramming.org/rules/spike.html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http://www.scaledagileframework.com/spikes/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on Wiki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https://wiki.illinois.edu/wiki/display/cs428sp17/Iteration+2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88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CS429/ACP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WA2 due next week (Feb 22 Wed 11:59pm)</a:t>
            </a:r>
          </a:p>
          <a:p>
            <a:pPr lvl="1"/>
            <a:r>
              <a:rPr lang="en-US" dirty="0"/>
              <a:t>Should be much easier than WA1</a:t>
            </a:r>
          </a:p>
          <a:p>
            <a:pPr lvl="1"/>
            <a:r>
              <a:rPr lang="en-US" dirty="0"/>
              <a:t>Not write essay from scratch</a:t>
            </a:r>
          </a:p>
          <a:p>
            <a:pPr lvl="1"/>
            <a:r>
              <a:rPr lang="en-US" dirty="0"/>
              <a:t>Just modify WA1 submission according to chapter rules</a:t>
            </a:r>
          </a:p>
          <a:p>
            <a:pPr lvl="1"/>
            <a:r>
              <a:rPr lang="en-US" dirty="0"/>
              <a:t>But need to show what you modified</a:t>
            </a:r>
          </a:p>
        </p:txBody>
      </p:sp>
    </p:spTree>
    <p:extLst>
      <p:ext uri="{BB962C8B-B14F-4D97-AF65-F5344CB8AC3E}">
        <p14:creationId xmlns:p14="http://schemas.microsoft.com/office/powerpoint/2010/main" val="36322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HW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24" y="1600200"/>
            <a:ext cx="8441675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Due 11:59 pm CST </a:t>
            </a:r>
            <a:r>
              <a:rPr lang="en-US" b="1" dirty="0" err="1"/>
              <a:t>Tu</a:t>
            </a:r>
            <a:r>
              <a:rPr lang="en-US" b="1" dirty="0"/>
              <a:t> Feb 28</a:t>
            </a:r>
          </a:p>
          <a:p>
            <a:r>
              <a:rPr lang="en-US" dirty="0"/>
              <a:t>Form pairs within a project team (3 members allowed in a pair for 7 or 9-member groups)</a:t>
            </a:r>
          </a:p>
          <a:p>
            <a:r>
              <a:rPr lang="en-US" dirty="0"/>
              <a:t>Form pairs to conduct two parts:</a:t>
            </a:r>
          </a:p>
          <a:p>
            <a:pPr lvl="1"/>
            <a:r>
              <a:rPr lang="en-US" dirty="0"/>
              <a:t>Draw one Class Diagram for </a:t>
            </a:r>
            <a:r>
              <a:rPr lang="en-US" b="1" dirty="0"/>
              <a:t>2-4</a:t>
            </a:r>
            <a:r>
              <a:rPr lang="en-US" dirty="0"/>
              <a:t> use cases from your team project</a:t>
            </a:r>
          </a:p>
          <a:p>
            <a:pPr lvl="1"/>
            <a:r>
              <a:rPr lang="en-US" dirty="0"/>
              <a:t>Draw one Sequence Diagram for </a:t>
            </a:r>
            <a:r>
              <a:rPr lang="en-US" b="1" dirty="0"/>
              <a:t>1</a:t>
            </a:r>
            <a:r>
              <a:rPr lang="en-US" dirty="0"/>
              <a:t> use cases from your team project</a:t>
            </a:r>
          </a:p>
          <a:p>
            <a:pPr lvl="1"/>
            <a:r>
              <a:rPr lang="en-US" dirty="0"/>
              <a:t>Avoid overlapping of use cases across pairs</a:t>
            </a:r>
          </a:p>
          <a:p>
            <a:endParaRPr lang="en-US" sz="2600" dirty="0"/>
          </a:p>
          <a:p>
            <a:pPr marL="457200" lvl="1" indent="0">
              <a:buNone/>
            </a:pPr>
            <a:r>
              <a:rPr lang="en-US" sz="2200" dirty="0">
                <a:hlinkClick r:id="rId2"/>
              </a:rPr>
              <a:t>https://wiki.illinois.edu/wiki/display/cs428sp17/Homework+3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83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CS428: Logistics Slides</vt:lpstr>
      <vt:lpstr>Some Reminders</vt:lpstr>
      <vt:lpstr>For CS429/ACP</vt:lpstr>
      <vt:lpstr>Upcoming HW 3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CS428: Logistics Slides</dc:title>
  <dc:creator>Darko Marinov</dc:creator>
  <cp:lastModifiedBy>Tao Xie</cp:lastModifiedBy>
  <cp:revision>53</cp:revision>
  <dcterms:created xsi:type="dcterms:W3CDTF">2014-01-23T19:07:20Z</dcterms:created>
  <dcterms:modified xsi:type="dcterms:W3CDTF">2017-02-16T09:53:30Z</dcterms:modified>
</cp:coreProperties>
</file>