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22"/>
  </p:notesMasterIdLst>
  <p:sldIdLst>
    <p:sldId id="317" r:id="rId4"/>
    <p:sldId id="320" r:id="rId5"/>
    <p:sldId id="263" r:id="rId6"/>
    <p:sldId id="264" r:id="rId7"/>
    <p:sldId id="265" r:id="rId8"/>
    <p:sldId id="266" r:id="rId9"/>
    <p:sldId id="267" r:id="rId10"/>
    <p:sldId id="268" r:id="rId11"/>
    <p:sldId id="269" r:id="rId12"/>
    <p:sldId id="270" r:id="rId13"/>
    <p:sldId id="271" r:id="rId14"/>
    <p:sldId id="272" r:id="rId15"/>
    <p:sldId id="273" r:id="rId16"/>
    <p:sldId id="274" r:id="rId17"/>
    <p:sldId id="318" r:id="rId18"/>
    <p:sldId id="275" r:id="rId19"/>
    <p:sldId id="276" r:id="rId20"/>
    <p:sldId id="32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3" d="100"/>
          <a:sy n="63" d="100"/>
        </p:scale>
        <p:origin x="-112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7F30D2-6F2D-A34A-B9A8-DF0E1B2AC8B2}" type="doc">
      <dgm:prSet loTypeId="urn:microsoft.com/office/officeart/2005/8/layout/pyramid1" loCatId="" qsTypeId="urn:microsoft.com/office/officeart/2005/8/quickstyle/simple1" qsCatId="simple" csTypeId="urn:microsoft.com/office/officeart/2005/8/colors/colorful2" csCatId="colorful" phldr="1"/>
      <dgm:spPr/>
    </dgm:pt>
    <dgm:pt modelId="{648171AA-902E-6B47-A10C-7BD8FD3FFE89}">
      <dgm:prSet phldrT="[Text]"/>
      <dgm:spPr/>
      <dgm:t>
        <a:bodyPr/>
        <a:lstStyle/>
        <a:p>
          <a:r>
            <a:rPr lang="en-US" dirty="0" smtClean="0"/>
            <a:t>Self Actualization</a:t>
          </a:r>
          <a:endParaRPr lang="en-US" dirty="0"/>
        </a:p>
      </dgm:t>
    </dgm:pt>
    <dgm:pt modelId="{7CB02A2D-D54C-9644-98B8-5A681CD15B76}" type="parTrans" cxnId="{38B4DC8E-73BA-DE49-8788-FB096D91D4B8}">
      <dgm:prSet/>
      <dgm:spPr/>
      <dgm:t>
        <a:bodyPr/>
        <a:lstStyle/>
        <a:p>
          <a:endParaRPr lang="en-US"/>
        </a:p>
      </dgm:t>
    </dgm:pt>
    <dgm:pt modelId="{FFFAAAA5-A23F-EF42-BEC1-F5C1C16AB020}" type="sibTrans" cxnId="{38B4DC8E-73BA-DE49-8788-FB096D91D4B8}">
      <dgm:prSet/>
      <dgm:spPr/>
      <dgm:t>
        <a:bodyPr/>
        <a:lstStyle/>
        <a:p>
          <a:endParaRPr lang="en-US"/>
        </a:p>
      </dgm:t>
    </dgm:pt>
    <dgm:pt modelId="{77BEDBD3-EF2B-9C41-B572-874A98993BE5}">
      <dgm:prSet phldrT="[Text]"/>
      <dgm:spPr/>
      <dgm:t>
        <a:bodyPr/>
        <a:lstStyle/>
        <a:p>
          <a:r>
            <a:rPr lang="en-US" dirty="0" smtClean="0"/>
            <a:t>Self-Esteem</a:t>
          </a:r>
          <a:endParaRPr lang="en-US" dirty="0"/>
        </a:p>
      </dgm:t>
    </dgm:pt>
    <dgm:pt modelId="{2CA28163-BB7F-CB4A-ABA1-A888B7DB9532}" type="parTrans" cxnId="{A530EE9A-30B6-B84E-BC52-94CEC5A3DE00}">
      <dgm:prSet/>
      <dgm:spPr/>
      <dgm:t>
        <a:bodyPr/>
        <a:lstStyle/>
        <a:p>
          <a:endParaRPr lang="en-US"/>
        </a:p>
      </dgm:t>
    </dgm:pt>
    <dgm:pt modelId="{5F04EE17-E98C-164D-B482-7EEC1570F340}" type="sibTrans" cxnId="{A530EE9A-30B6-B84E-BC52-94CEC5A3DE00}">
      <dgm:prSet/>
      <dgm:spPr/>
      <dgm:t>
        <a:bodyPr/>
        <a:lstStyle/>
        <a:p>
          <a:endParaRPr lang="en-US"/>
        </a:p>
      </dgm:t>
    </dgm:pt>
    <dgm:pt modelId="{B79862F6-F564-C049-8E4A-91930255CE96}">
      <dgm:prSet phldrT="[Text]"/>
      <dgm:spPr/>
      <dgm:t>
        <a:bodyPr/>
        <a:lstStyle/>
        <a:p>
          <a:r>
            <a:rPr lang="en-US" dirty="0" smtClean="0"/>
            <a:t>Love and Affection</a:t>
          </a:r>
          <a:endParaRPr lang="en-US" dirty="0"/>
        </a:p>
      </dgm:t>
    </dgm:pt>
    <dgm:pt modelId="{EA94EFD9-A844-5249-8C44-FA73C9AC7BA6}" type="parTrans" cxnId="{AE281E86-8969-0A4D-8DD5-D8CFF6FC3D9F}">
      <dgm:prSet/>
      <dgm:spPr/>
      <dgm:t>
        <a:bodyPr/>
        <a:lstStyle/>
        <a:p>
          <a:endParaRPr lang="en-US"/>
        </a:p>
      </dgm:t>
    </dgm:pt>
    <dgm:pt modelId="{CD73F4D2-EFB6-8449-8BCC-B969A67A6CBB}" type="sibTrans" cxnId="{AE281E86-8969-0A4D-8DD5-D8CFF6FC3D9F}">
      <dgm:prSet/>
      <dgm:spPr/>
      <dgm:t>
        <a:bodyPr/>
        <a:lstStyle/>
        <a:p>
          <a:endParaRPr lang="en-US"/>
        </a:p>
      </dgm:t>
    </dgm:pt>
    <dgm:pt modelId="{361F4E08-428A-7342-B9E6-7392E2B22B4D}">
      <dgm:prSet/>
      <dgm:spPr/>
      <dgm:t>
        <a:bodyPr/>
        <a:lstStyle/>
        <a:p>
          <a:r>
            <a:rPr lang="en-US" dirty="0" smtClean="0"/>
            <a:t>Safety and Security</a:t>
          </a:r>
          <a:endParaRPr lang="en-US" dirty="0"/>
        </a:p>
      </dgm:t>
    </dgm:pt>
    <dgm:pt modelId="{D4D4CA55-4C00-3A41-8334-122A9892F982}" type="parTrans" cxnId="{74BFAF30-C04A-F949-8263-5D418E013995}">
      <dgm:prSet/>
      <dgm:spPr/>
      <dgm:t>
        <a:bodyPr/>
        <a:lstStyle/>
        <a:p>
          <a:endParaRPr lang="en-US"/>
        </a:p>
      </dgm:t>
    </dgm:pt>
    <dgm:pt modelId="{4981A1BD-38FF-0D4D-86BF-C9802C9E7A45}" type="sibTrans" cxnId="{74BFAF30-C04A-F949-8263-5D418E013995}">
      <dgm:prSet/>
      <dgm:spPr/>
      <dgm:t>
        <a:bodyPr/>
        <a:lstStyle/>
        <a:p>
          <a:endParaRPr lang="en-US"/>
        </a:p>
      </dgm:t>
    </dgm:pt>
    <dgm:pt modelId="{3D28F79D-F60A-BF49-9EB6-4E49C0FB41F1}">
      <dgm:prSet/>
      <dgm:spPr/>
      <dgm:t>
        <a:bodyPr/>
        <a:lstStyle/>
        <a:p>
          <a:r>
            <a:rPr lang="en-US" smtClean="0"/>
            <a:t>Physiological</a:t>
          </a:r>
          <a:endParaRPr lang="en-US"/>
        </a:p>
      </dgm:t>
    </dgm:pt>
    <dgm:pt modelId="{A5E841A0-258F-FE4D-91A6-003A716636AE}" type="parTrans" cxnId="{1FD74E56-A22F-CA4D-BB77-055D7194E8AC}">
      <dgm:prSet/>
      <dgm:spPr/>
      <dgm:t>
        <a:bodyPr/>
        <a:lstStyle/>
        <a:p>
          <a:endParaRPr lang="en-US"/>
        </a:p>
      </dgm:t>
    </dgm:pt>
    <dgm:pt modelId="{8E416A98-CDA8-8E4D-B27B-EE6917B19B79}" type="sibTrans" cxnId="{1FD74E56-A22F-CA4D-BB77-055D7194E8AC}">
      <dgm:prSet/>
      <dgm:spPr/>
      <dgm:t>
        <a:bodyPr/>
        <a:lstStyle/>
        <a:p>
          <a:endParaRPr lang="en-US"/>
        </a:p>
      </dgm:t>
    </dgm:pt>
    <dgm:pt modelId="{B9197788-B2B1-514D-8444-517DF2A850C2}" type="pres">
      <dgm:prSet presAssocID="{E87F30D2-6F2D-A34A-B9A8-DF0E1B2AC8B2}" presName="Name0" presStyleCnt="0">
        <dgm:presLayoutVars>
          <dgm:dir/>
          <dgm:animLvl val="lvl"/>
          <dgm:resizeHandles val="exact"/>
        </dgm:presLayoutVars>
      </dgm:prSet>
      <dgm:spPr/>
    </dgm:pt>
    <dgm:pt modelId="{262E6067-B1CC-1947-A336-A6D4989221EE}" type="pres">
      <dgm:prSet presAssocID="{648171AA-902E-6B47-A10C-7BD8FD3FFE89}" presName="Name8" presStyleCnt="0"/>
      <dgm:spPr/>
    </dgm:pt>
    <dgm:pt modelId="{F4D67958-4D79-1D4F-8172-CBBA67A7BBC9}" type="pres">
      <dgm:prSet presAssocID="{648171AA-902E-6B47-A10C-7BD8FD3FFE89}" presName="level" presStyleLbl="node1" presStyleIdx="0" presStyleCnt="5">
        <dgm:presLayoutVars>
          <dgm:chMax val="1"/>
          <dgm:bulletEnabled val="1"/>
        </dgm:presLayoutVars>
      </dgm:prSet>
      <dgm:spPr/>
      <dgm:t>
        <a:bodyPr/>
        <a:lstStyle/>
        <a:p>
          <a:endParaRPr lang="en-US"/>
        </a:p>
      </dgm:t>
    </dgm:pt>
    <dgm:pt modelId="{86731758-9693-AD41-8F86-C56974A51C64}" type="pres">
      <dgm:prSet presAssocID="{648171AA-902E-6B47-A10C-7BD8FD3FFE89}" presName="levelTx" presStyleLbl="revTx" presStyleIdx="0" presStyleCnt="0">
        <dgm:presLayoutVars>
          <dgm:chMax val="1"/>
          <dgm:bulletEnabled val="1"/>
        </dgm:presLayoutVars>
      </dgm:prSet>
      <dgm:spPr/>
      <dgm:t>
        <a:bodyPr/>
        <a:lstStyle/>
        <a:p>
          <a:endParaRPr lang="en-US"/>
        </a:p>
      </dgm:t>
    </dgm:pt>
    <dgm:pt modelId="{E35F4D58-CE62-B342-8152-FFA65D9A03C2}" type="pres">
      <dgm:prSet presAssocID="{77BEDBD3-EF2B-9C41-B572-874A98993BE5}" presName="Name8" presStyleCnt="0"/>
      <dgm:spPr/>
    </dgm:pt>
    <dgm:pt modelId="{A6F46F01-5CBF-F649-91AF-BE68F7ABB39F}" type="pres">
      <dgm:prSet presAssocID="{77BEDBD3-EF2B-9C41-B572-874A98993BE5}" presName="level" presStyleLbl="node1" presStyleIdx="1" presStyleCnt="5">
        <dgm:presLayoutVars>
          <dgm:chMax val="1"/>
          <dgm:bulletEnabled val="1"/>
        </dgm:presLayoutVars>
      </dgm:prSet>
      <dgm:spPr/>
      <dgm:t>
        <a:bodyPr/>
        <a:lstStyle/>
        <a:p>
          <a:endParaRPr lang="en-US"/>
        </a:p>
      </dgm:t>
    </dgm:pt>
    <dgm:pt modelId="{56C36959-98D4-924D-8863-5A11952B0651}" type="pres">
      <dgm:prSet presAssocID="{77BEDBD3-EF2B-9C41-B572-874A98993BE5}" presName="levelTx" presStyleLbl="revTx" presStyleIdx="0" presStyleCnt="0">
        <dgm:presLayoutVars>
          <dgm:chMax val="1"/>
          <dgm:bulletEnabled val="1"/>
        </dgm:presLayoutVars>
      </dgm:prSet>
      <dgm:spPr/>
      <dgm:t>
        <a:bodyPr/>
        <a:lstStyle/>
        <a:p>
          <a:endParaRPr lang="en-US"/>
        </a:p>
      </dgm:t>
    </dgm:pt>
    <dgm:pt modelId="{EF451FBF-6F26-2143-95CD-6F399FD83CB7}" type="pres">
      <dgm:prSet presAssocID="{B79862F6-F564-C049-8E4A-91930255CE96}" presName="Name8" presStyleCnt="0"/>
      <dgm:spPr/>
    </dgm:pt>
    <dgm:pt modelId="{D1A808F1-627B-CB4B-8F16-4FD05F940367}" type="pres">
      <dgm:prSet presAssocID="{B79862F6-F564-C049-8E4A-91930255CE96}" presName="level" presStyleLbl="node1" presStyleIdx="2" presStyleCnt="5">
        <dgm:presLayoutVars>
          <dgm:chMax val="1"/>
          <dgm:bulletEnabled val="1"/>
        </dgm:presLayoutVars>
      </dgm:prSet>
      <dgm:spPr/>
      <dgm:t>
        <a:bodyPr/>
        <a:lstStyle/>
        <a:p>
          <a:endParaRPr lang="en-US"/>
        </a:p>
      </dgm:t>
    </dgm:pt>
    <dgm:pt modelId="{184DDF7F-4300-E246-AB51-43A2B8A2DECD}" type="pres">
      <dgm:prSet presAssocID="{B79862F6-F564-C049-8E4A-91930255CE96}" presName="levelTx" presStyleLbl="revTx" presStyleIdx="0" presStyleCnt="0">
        <dgm:presLayoutVars>
          <dgm:chMax val="1"/>
          <dgm:bulletEnabled val="1"/>
        </dgm:presLayoutVars>
      </dgm:prSet>
      <dgm:spPr/>
      <dgm:t>
        <a:bodyPr/>
        <a:lstStyle/>
        <a:p>
          <a:endParaRPr lang="en-US"/>
        </a:p>
      </dgm:t>
    </dgm:pt>
    <dgm:pt modelId="{2C5EF0F9-9F6F-4C47-A6E9-580D64A67122}" type="pres">
      <dgm:prSet presAssocID="{361F4E08-428A-7342-B9E6-7392E2B22B4D}" presName="Name8" presStyleCnt="0"/>
      <dgm:spPr/>
    </dgm:pt>
    <dgm:pt modelId="{7E664DB7-8DBE-5F49-9941-55BCC9C29D05}" type="pres">
      <dgm:prSet presAssocID="{361F4E08-428A-7342-B9E6-7392E2B22B4D}" presName="level" presStyleLbl="node1" presStyleIdx="3" presStyleCnt="5">
        <dgm:presLayoutVars>
          <dgm:chMax val="1"/>
          <dgm:bulletEnabled val="1"/>
        </dgm:presLayoutVars>
      </dgm:prSet>
      <dgm:spPr/>
      <dgm:t>
        <a:bodyPr/>
        <a:lstStyle/>
        <a:p>
          <a:endParaRPr lang="en-US"/>
        </a:p>
      </dgm:t>
    </dgm:pt>
    <dgm:pt modelId="{78F7816A-26C1-B647-A12B-B9BE819DDBD8}" type="pres">
      <dgm:prSet presAssocID="{361F4E08-428A-7342-B9E6-7392E2B22B4D}" presName="levelTx" presStyleLbl="revTx" presStyleIdx="0" presStyleCnt="0">
        <dgm:presLayoutVars>
          <dgm:chMax val="1"/>
          <dgm:bulletEnabled val="1"/>
        </dgm:presLayoutVars>
      </dgm:prSet>
      <dgm:spPr/>
      <dgm:t>
        <a:bodyPr/>
        <a:lstStyle/>
        <a:p>
          <a:endParaRPr lang="en-US"/>
        </a:p>
      </dgm:t>
    </dgm:pt>
    <dgm:pt modelId="{0D080BBF-4BE8-7041-B0FB-36F16E38CE60}" type="pres">
      <dgm:prSet presAssocID="{3D28F79D-F60A-BF49-9EB6-4E49C0FB41F1}" presName="Name8" presStyleCnt="0"/>
      <dgm:spPr/>
    </dgm:pt>
    <dgm:pt modelId="{2A59A411-52AD-8245-8CC3-9CA506C7B995}" type="pres">
      <dgm:prSet presAssocID="{3D28F79D-F60A-BF49-9EB6-4E49C0FB41F1}" presName="level" presStyleLbl="node1" presStyleIdx="4" presStyleCnt="5">
        <dgm:presLayoutVars>
          <dgm:chMax val="1"/>
          <dgm:bulletEnabled val="1"/>
        </dgm:presLayoutVars>
      </dgm:prSet>
      <dgm:spPr/>
      <dgm:t>
        <a:bodyPr/>
        <a:lstStyle/>
        <a:p>
          <a:endParaRPr lang="en-US"/>
        </a:p>
      </dgm:t>
    </dgm:pt>
    <dgm:pt modelId="{B09A64E8-1FDF-E148-B28D-4F1400607F13}" type="pres">
      <dgm:prSet presAssocID="{3D28F79D-F60A-BF49-9EB6-4E49C0FB41F1}" presName="levelTx" presStyleLbl="revTx" presStyleIdx="0" presStyleCnt="0">
        <dgm:presLayoutVars>
          <dgm:chMax val="1"/>
          <dgm:bulletEnabled val="1"/>
        </dgm:presLayoutVars>
      </dgm:prSet>
      <dgm:spPr/>
      <dgm:t>
        <a:bodyPr/>
        <a:lstStyle/>
        <a:p>
          <a:endParaRPr lang="en-US"/>
        </a:p>
      </dgm:t>
    </dgm:pt>
  </dgm:ptLst>
  <dgm:cxnLst>
    <dgm:cxn modelId="{33B57257-A807-C747-9E4F-733B64EFFF9D}" type="presOf" srcId="{77BEDBD3-EF2B-9C41-B572-874A98993BE5}" destId="{A6F46F01-5CBF-F649-91AF-BE68F7ABB39F}" srcOrd="0" destOrd="0" presId="urn:microsoft.com/office/officeart/2005/8/layout/pyramid1"/>
    <dgm:cxn modelId="{AE281E86-8969-0A4D-8DD5-D8CFF6FC3D9F}" srcId="{E87F30D2-6F2D-A34A-B9A8-DF0E1B2AC8B2}" destId="{B79862F6-F564-C049-8E4A-91930255CE96}" srcOrd="2" destOrd="0" parTransId="{EA94EFD9-A844-5249-8C44-FA73C9AC7BA6}" sibTransId="{CD73F4D2-EFB6-8449-8BCC-B969A67A6CBB}"/>
    <dgm:cxn modelId="{7CED38F5-CF4D-834A-97C6-EDBCB3A52E8D}" type="presOf" srcId="{361F4E08-428A-7342-B9E6-7392E2B22B4D}" destId="{7E664DB7-8DBE-5F49-9941-55BCC9C29D05}" srcOrd="0" destOrd="0" presId="urn:microsoft.com/office/officeart/2005/8/layout/pyramid1"/>
    <dgm:cxn modelId="{74BFAF30-C04A-F949-8263-5D418E013995}" srcId="{E87F30D2-6F2D-A34A-B9A8-DF0E1B2AC8B2}" destId="{361F4E08-428A-7342-B9E6-7392E2B22B4D}" srcOrd="3" destOrd="0" parTransId="{D4D4CA55-4C00-3A41-8334-122A9892F982}" sibTransId="{4981A1BD-38FF-0D4D-86BF-C9802C9E7A45}"/>
    <dgm:cxn modelId="{3A74A0C7-C5BF-0C44-B952-8825FE25B7C5}" type="presOf" srcId="{648171AA-902E-6B47-A10C-7BD8FD3FFE89}" destId="{86731758-9693-AD41-8F86-C56974A51C64}" srcOrd="1" destOrd="0" presId="urn:microsoft.com/office/officeart/2005/8/layout/pyramid1"/>
    <dgm:cxn modelId="{A530EE9A-30B6-B84E-BC52-94CEC5A3DE00}" srcId="{E87F30D2-6F2D-A34A-B9A8-DF0E1B2AC8B2}" destId="{77BEDBD3-EF2B-9C41-B572-874A98993BE5}" srcOrd="1" destOrd="0" parTransId="{2CA28163-BB7F-CB4A-ABA1-A888B7DB9532}" sibTransId="{5F04EE17-E98C-164D-B482-7EEC1570F340}"/>
    <dgm:cxn modelId="{CAF6D9DB-9B4C-AB4A-A434-7635EBBA6F8E}" type="presOf" srcId="{E87F30D2-6F2D-A34A-B9A8-DF0E1B2AC8B2}" destId="{B9197788-B2B1-514D-8444-517DF2A850C2}" srcOrd="0" destOrd="0" presId="urn:microsoft.com/office/officeart/2005/8/layout/pyramid1"/>
    <dgm:cxn modelId="{8F8732A0-B112-F846-B6C3-665AE6EDF53F}" type="presOf" srcId="{77BEDBD3-EF2B-9C41-B572-874A98993BE5}" destId="{56C36959-98D4-924D-8863-5A11952B0651}" srcOrd="1" destOrd="0" presId="urn:microsoft.com/office/officeart/2005/8/layout/pyramid1"/>
    <dgm:cxn modelId="{38B4DC8E-73BA-DE49-8788-FB096D91D4B8}" srcId="{E87F30D2-6F2D-A34A-B9A8-DF0E1B2AC8B2}" destId="{648171AA-902E-6B47-A10C-7BD8FD3FFE89}" srcOrd="0" destOrd="0" parTransId="{7CB02A2D-D54C-9644-98B8-5A681CD15B76}" sibTransId="{FFFAAAA5-A23F-EF42-BEC1-F5C1C16AB020}"/>
    <dgm:cxn modelId="{13F8203C-4B80-D242-905D-5C497091B83A}" type="presOf" srcId="{648171AA-902E-6B47-A10C-7BD8FD3FFE89}" destId="{F4D67958-4D79-1D4F-8172-CBBA67A7BBC9}" srcOrd="0" destOrd="0" presId="urn:microsoft.com/office/officeart/2005/8/layout/pyramid1"/>
    <dgm:cxn modelId="{74252C75-059E-524F-B977-72E32EEDF70C}" type="presOf" srcId="{B79862F6-F564-C049-8E4A-91930255CE96}" destId="{184DDF7F-4300-E246-AB51-43A2B8A2DECD}" srcOrd="1" destOrd="0" presId="urn:microsoft.com/office/officeart/2005/8/layout/pyramid1"/>
    <dgm:cxn modelId="{7BE4C20C-A0AF-E44B-91B2-A60A8241F403}" type="presOf" srcId="{3D28F79D-F60A-BF49-9EB6-4E49C0FB41F1}" destId="{B09A64E8-1FDF-E148-B28D-4F1400607F13}" srcOrd="1" destOrd="0" presId="urn:microsoft.com/office/officeart/2005/8/layout/pyramid1"/>
    <dgm:cxn modelId="{1FD74E56-A22F-CA4D-BB77-055D7194E8AC}" srcId="{E87F30D2-6F2D-A34A-B9A8-DF0E1B2AC8B2}" destId="{3D28F79D-F60A-BF49-9EB6-4E49C0FB41F1}" srcOrd="4" destOrd="0" parTransId="{A5E841A0-258F-FE4D-91A6-003A716636AE}" sibTransId="{8E416A98-CDA8-8E4D-B27B-EE6917B19B79}"/>
    <dgm:cxn modelId="{03A5A8D3-BBDF-A149-B6C5-FEC18DFF2FAB}" type="presOf" srcId="{361F4E08-428A-7342-B9E6-7392E2B22B4D}" destId="{78F7816A-26C1-B647-A12B-B9BE819DDBD8}" srcOrd="1" destOrd="0" presId="urn:microsoft.com/office/officeart/2005/8/layout/pyramid1"/>
    <dgm:cxn modelId="{6BC62DED-863F-F24B-A44A-BCD914B7F179}" type="presOf" srcId="{3D28F79D-F60A-BF49-9EB6-4E49C0FB41F1}" destId="{2A59A411-52AD-8245-8CC3-9CA506C7B995}" srcOrd="0" destOrd="0" presId="urn:microsoft.com/office/officeart/2005/8/layout/pyramid1"/>
    <dgm:cxn modelId="{B8A4B8EC-9E9D-7640-9391-6D254669984B}" type="presOf" srcId="{B79862F6-F564-C049-8E4A-91930255CE96}" destId="{D1A808F1-627B-CB4B-8F16-4FD05F940367}" srcOrd="0" destOrd="0" presId="urn:microsoft.com/office/officeart/2005/8/layout/pyramid1"/>
    <dgm:cxn modelId="{2E525844-1A5D-3148-9B0C-CF6D11089284}" type="presParOf" srcId="{B9197788-B2B1-514D-8444-517DF2A850C2}" destId="{262E6067-B1CC-1947-A336-A6D4989221EE}" srcOrd="0" destOrd="0" presId="urn:microsoft.com/office/officeart/2005/8/layout/pyramid1"/>
    <dgm:cxn modelId="{D1976213-2AE1-8141-913A-3C1BFADB805C}" type="presParOf" srcId="{262E6067-B1CC-1947-A336-A6D4989221EE}" destId="{F4D67958-4D79-1D4F-8172-CBBA67A7BBC9}" srcOrd="0" destOrd="0" presId="urn:microsoft.com/office/officeart/2005/8/layout/pyramid1"/>
    <dgm:cxn modelId="{E5EF152A-3870-994A-BB84-ABD3EA7DAB23}" type="presParOf" srcId="{262E6067-B1CC-1947-A336-A6D4989221EE}" destId="{86731758-9693-AD41-8F86-C56974A51C64}" srcOrd="1" destOrd="0" presId="urn:microsoft.com/office/officeart/2005/8/layout/pyramid1"/>
    <dgm:cxn modelId="{18953275-EE00-434F-ADD0-BF7196DA75B5}" type="presParOf" srcId="{B9197788-B2B1-514D-8444-517DF2A850C2}" destId="{E35F4D58-CE62-B342-8152-FFA65D9A03C2}" srcOrd="1" destOrd="0" presId="urn:microsoft.com/office/officeart/2005/8/layout/pyramid1"/>
    <dgm:cxn modelId="{C876AC49-18FA-F342-945D-9D3FE94EB303}" type="presParOf" srcId="{E35F4D58-CE62-B342-8152-FFA65D9A03C2}" destId="{A6F46F01-5CBF-F649-91AF-BE68F7ABB39F}" srcOrd="0" destOrd="0" presId="urn:microsoft.com/office/officeart/2005/8/layout/pyramid1"/>
    <dgm:cxn modelId="{01716970-BE1E-B340-8E4F-EF29DB8A9B37}" type="presParOf" srcId="{E35F4D58-CE62-B342-8152-FFA65D9A03C2}" destId="{56C36959-98D4-924D-8863-5A11952B0651}" srcOrd="1" destOrd="0" presId="urn:microsoft.com/office/officeart/2005/8/layout/pyramid1"/>
    <dgm:cxn modelId="{32C1BD6F-464F-5641-96EC-C3548F4D3355}" type="presParOf" srcId="{B9197788-B2B1-514D-8444-517DF2A850C2}" destId="{EF451FBF-6F26-2143-95CD-6F399FD83CB7}" srcOrd="2" destOrd="0" presId="urn:microsoft.com/office/officeart/2005/8/layout/pyramid1"/>
    <dgm:cxn modelId="{9C0C1546-9F7A-D044-AA69-DB1043372787}" type="presParOf" srcId="{EF451FBF-6F26-2143-95CD-6F399FD83CB7}" destId="{D1A808F1-627B-CB4B-8F16-4FD05F940367}" srcOrd="0" destOrd="0" presId="urn:microsoft.com/office/officeart/2005/8/layout/pyramid1"/>
    <dgm:cxn modelId="{BEA9EE35-1DEB-0347-B208-37F2820120C6}" type="presParOf" srcId="{EF451FBF-6F26-2143-95CD-6F399FD83CB7}" destId="{184DDF7F-4300-E246-AB51-43A2B8A2DECD}" srcOrd="1" destOrd="0" presId="urn:microsoft.com/office/officeart/2005/8/layout/pyramid1"/>
    <dgm:cxn modelId="{3C6265AF-EFEB-3948-961D-B5D99BDE3C13}" type="presParOf" srcId="{B9197788-B2B1-514D-8444-517DF2A850C2}" destId="{2C5EF0F9-9F6F-4C47-A6E9-580D64A67122}" srcOrd="3" destOrd="0" presId="urn:microsoft.com/office/officeart/2005/8/layout/pyramid1"/>
    <dgm:cxn modelId="{30A7A85C-0AE0-6744-A759-E68FD377CF3A}" type="presParOf" srcId="{2C5EF0F9-9F6F-4C47-A6E9-580D64A67122}" destId="{7E664DB7-8DBE-5F49-9941-55BCC9C29D05}" srcOrd="0" destOrd="0" presId="urn:microsoft.com/office/officeart/2005/8/layout/pyramid1"/>
    <dgm:cxn modelId="{5DF9ECB1-49C1-BB47-ADB3-5EC985B766D0}" type="presParOf" srcId="{2C5EF0F9-9F6F-4C47-A6E9-580D64A67122}" destId="{78F7816A-26C1-B647-A12B-B9BE819DDBD8}" srcOrd="1" destOrd="0" presId="urn:microsoft.com/office/officeart/2005/8/layout/pyramid1"/>
    <dgm:cxn modelId="{0F7D8254-4D13-1A4B-9841-D9DBE3AC1FF7}" type="presParOf" srcId="{B9197788-B2B1-514D-8444-517DF2A850C2}" destId="{0D080BBF-4BE8-7041-B0FB-36F16E38CE60}" srcOrd="4" destOrd="0" presId="urn:microsoft.com/office/officeart/2005/8/layout/pyramid1"/>
    <dgm:cxn modelId="{B30AFE2E-F75E-384F-9C08-550EC5D54968}" type="presParOf" srcId="{0D080BBF-4BE8-7041-B0FB-36F16E38CE60}" destId="{2A59A411-52AD-8245-8CC3-9CA506C7B995}" srcOrd="0" destOrd="0" presId="urn:microsoft.com/office/officeart/2005/8/layout/pyramid1"/>
    <dgm:cxn modelId="{3644379D-A021-1449-A447-4F7A7A27AADD}" type="presParOf" srcId="{0D080BBF-4BE8-7041-B0FB-36F16E38CE60}" destId="{B09A64E8-1FDF-E148-B28D-4F1400607F13}"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3662C3-4D64-7348-B26A-D994407A6EE7}" type="doc">
      <dgm:prSet loTypeId="urn:microsoft.com/office/officeart/2005/8/layout/default" loCatId="" qsTypeId="urn:microsoft.com/office/officeart/2005/8/quickstyle/simple4" qsCatId="simple" csTypeId="urn:microsoft.com/office/officeart/2005/8/colors/colorful1" csCatId="colorful" phldr="1"/>
      <dgm:spPr/>
      <dgm:t>
        <a:bodyPr/>
        <a:lstStyle/>
        <a:p>
          <a:endParaRPr lang="en-US"/>
        </a:p>
      </dgm:t>
    </dgm:pt>
    <dgm:pt modelId="{F064EB3C-E6E8-344B-ABA4-94A81EF48DD3}">
      <dgm:prSet phldrT="[Text]"/>
      <dgm:spPr/>
      <dgm:t>
        <a:bodyPr/>
        <a:lstStyle/>
        <a:p>
          <a:r>
            <a:rPr lang="en-US" dirty="0" smtClean="0">
              <a:solidFill>
                <a:srgbClr val="FFFFFF"/>
              </a:solidFill>
              <a:effectLst>
                <a:outerShdw blurRad="50800" dist="38100" dir="2700000" algn="tl" rotWithShape="0">
                  <a:prstClr val="black">
                    <a:alpha val="40000"/>
                  </a:prstClr>
                </a:outerShdw>
              </a:effectLst>
              <a:latin typeface="Arial"/>
              <a:ea typeface="Tahoma"/>
              <a:cs typeface="Arial"/>
              <a:sym typeface="Tahoma"/>
            </a:rPr>
            <a:t>Material</a:t>
          </a:r>
          <a:endParaRPr lang="en-US" dirty="0">
            <a:solidFill>
              <a:srgbClr val="FFFFFF"/>
            </a:solidFill>
            <a:effectLst>
              <a:outerShdw blurRad="50800" dist="38100" dir="2700000" algn="tl" rotWithShape="0">
                <a:prstClr val="black">
                  <a:alpha val="40000"/>
                </a:prstClr>
              </a:outerShdw>
            </a:effectLst>
          </a:endParaRPr>
        </a:p>
      </dgm:t>
    </dgm:pt>
    <dgm:pt modelId="{7ACA712E-91FE-514B-8F4F-1CE868853E0C}" type="parTrans" cxnId="{5D5EDD02-5614-654D-8B3D-D85C1C96D5C9}">
      <dgm:prSet/>
      <dgm:spPr/>
      <dgm:t>
        <a:bodyPr/>
        <a:lstStyle/>
        <a:p>
          <a:endParaRPr lang="en-US"/>
        </a:p>
      </dgm:t>
    </dgm:pt>
    <dgm:pt modelId="{730CCDC0-7066-7D4D-A917-D99CF85E1111}" type="sibTrans" cxnId="{5D5EDD02-5614-654D-8B3D-D85C1C96D5C9}">
      <dgm:prSet/>
      <dgm:spPr/>
      <dgm:t>
        <a:bodyPr/>
        <a:lstStyle/>
        <a:p>
          <a:endParaRPr lang="en-US"/>
        </a:p>
      </dgm:t>
    </dgm:pt>
    <dgm:pt modelId="{D0E687F1-C45E-0E4C-8217-41B061420A53}">
      <dgm:prSet phldrT="[Text]"/>
      <dgm:spPr/>
      <dgm:t>
        <a:bodyPr/>
        <a:lstStyle/>
        <a:p>
          <a:r>
            <a:rPr lang="en-US" dirty="0" smtClean="0">
              <a:solidFill>
                <a:srgbClr val="FFFFFF"/>
              </a:solidFill>
              <a:effectLst>
                <a:outerShdw blurRad="50800" dist="38100" dir="2700000" algn="tl" rotWithShape="0">
                  <a:prstClr val="black">
                    <a:alpha val="40000"/>
                  </a:prstClr>
                </a:outerShdw>
              </a:effectLst>
              <a:latin typeface="Arial"/>
              <a:ea typeface="Tahoma"/>
              <a:cs typeface="Arial"/>
              <a:sym typeface="Tahoma"/>
            </a:rPr>
            <a:t>Social</a:t>
          </a:r>
          <a:endParaRPr lang="en-US" dirty="0">
            <a:solidFill>
              <a:srgbClr val="FFFFFF"/>
            </a:solidFill>
            <a:effectLst>
              <a:outerShdw blurRad="50800" dist="38100" dir="2700000" algn="tl" rotWithShape="0">
                <a:prstClr val="black">
                  <a:alpha val="40000"/>
                </a:prstClr>
              </a:outerShdw>
            </a:effectLst>
          </a:endParaRPr>
        </a:p>
      </dgm:t>
    </dgm:pt>
    <dgm:pt modelId="{8EF09446-7AF4-024A-B7BE-8754D19C2447}" type="parTrans" cxnId="{08A542E6-1DCF-2041-B0E1-63081866F46A}">
      <dgm:prSet/>
      <dgm:spPr/>
      <dgm:t>
        <a:bodyPr/>
        <a:lstStyle/>
        <a:p>
          <a:endParaRPr lang="en-US"/>
        </a:p>
      </dgm:t>
    </dgm:pt>
    <dgm:pt modelId="{50DFA0E2-DBAC-424F-8925-2F0A219B0FCF}" type="sibTrans" cxnId="{08A542E6-1DCF-2041-B0E1-63081866F46A}">
      <dgm:prSet/>
      <dgm:spPr/>
      <dgm:t>
        <a:bodyPr/>
        <a:lstStyle/>
        <a:p>
          <a:endParaRPr lang="en-US"/>
        </a:p>
      </dgm:t>
    </dgm:pt>
    <dgm:pt modelId="{42DD9587-6237-AF44-A0A9-03E14BC479F4}">
      <dgm:prSet phldrT="[Text]"/>
      <dgm:spPr/>
      <dgm:t>
        <a:bodyPr/>
        <a:lstStyle/>
        <a:p>
          <a:r>
            <a:rPr lang="en-US" dirty="0" smtClean="0">
              <a:solidFill>
                <a:srgbClr val="FFFFFF"/>
              </a:solidFill>
              <a:effectLst>
                <a:outerShdw blurRad="50800" dist="38100" dir="2700000" algn="tl" rotWithShape="0">
                  <a:prstClr val="black">
                    <a:alpha val="40000"/>
                  </a:prstClr>
                </a:outerShdw>
              </a:effectLst>
              <a:latin typeface="Arial"/>
              <a:ea typeface="Tahoma"/>
              <a:cs typeface="Arial"/>
              <a:sym typeface="Tahoma"/>
            </a:rPr>
            <a:t>Emotional</a:t>
          </a:r>
          <a:endParaRPr lang="en-US" dirty="0">
            <a:solidFill>
              <a:srgbClr val="FFFFFF"/>
            </a:solidFill>
            <a:effectLst>
              <a:outerShdw blurRad="50800" dist="38100" dir="2700000" algn="tl" rotWithShape="0">
                <a:prstClr val="black">
                  <a:alpha val="40000"/>
                </a:prstClr>
              </a:outerShdw>
            </a:effectLst>
          </a:endParaRPr>
        </a:p>
      </dgm:t>
    </dgm:pt>
    <dgm:pt modelId="{710CFD07-60FD-1444-9B6D-AA783A39AA08}" type="parTrans" cxnId="{499CE9DF-FAC1-F541-A8C3-0E7067171F0A}">
      <dgm:prSet/>
      <dgm:spPr/>
      <dgm:t>
        <a:bodyPr/>
        <a:lstStyle/>
        <a:p>
          <a:endParaRPr lang="en-US"/>
        </a:p>
      </dgm:t>
    </dgm:pt>
    <dgm:pt modelId="{92D96DB6-6E6D-B742-80B3-41DCD47F957E}" type="sibTrans" cxnId="{499CE9DF-FAC1-F541-A8C3-0E7067171F0A}">
      <dgm:prSet/>
      <dgm:spPr/>
      <dgm:t>
        <a:bodyPr/>
        <a:lstStyle/>
        <a:p>
          <a:endParaRPr lang="en-US"/>
        </a:p>
      </dgm:t>
    </dgm:pt>
    <dgm:pt modelId="{2956FEC2-E74C-4744-81D4-E06925B25C4C}">
      <dgm:prSet phldrT="[Text]"/>
      <dgm:spPr/>
      <dgm:t>
        <a:bodyPr/>
        <a:lstStyle/>
        <a:p>
          <a:r>
            <a:rPr lang="en-US" dirty="0" smtClean="0">
              <a:solidFill>
                <a:schemeClr val="bg1"/>
              </a:solidFill>
              <a:effectLst>
                <a:outerShdw blurRad="50800" dist="38100" dir="2700000" algn="tl" rotWithShape="0">
                  <a:prstClr val="black">
                    <a:alpha val="40000"/>
                  </a:prstClr>
                </a:outerShdw>
              </a:effectLst>
              <a:latin typeface="Arial"/>
              <a:ea typeface="Tahoma"/>
              <a:cs typeface="Arial"/>
              <a:sym typeface="Tahoma"/>
            </a:rPr>
            <a:t>Spiritual </a:t>
          </a:r>
          <a:endParaRPr lang="en-US" dirty="0">
            <a:solidFill>
              <a:schemeClr val="bg1"/>
            </a:solidFill>
            <a:effectLst>
              <a:outerShdw blurRad="50800" dist="38100" dir="2700000" algn="tl" rotWithShape="0">
                <a:prstClr val="black">
                  <a:alpha val="40000"/>
                </a:prstClr>
              </a:outerShdw>
            </a:effectLst>
          </a:endParaRPr>
        </a:p>
      </dgm:t>
    </dgm:pt>
    <dgm:pt modelId="{41478531-003F-DB4D-BC3E-12BC43483F0B}" type="parTrans" cxnId="{E10E4375-D4DA-0A49-AF97-6B1F5D724B4E}">
      <dgm:prSet/>
      <dgm:spPr/>
      <dgm:t>
        <a:bodyPr/>
        <a:lstStyle/>
        <a:p>
          <a:endParaRPr lang="en-US"/>
        </a:p>
      </dgm:t>
    </dgm:pt>
    <dgm:pt modelId="{C2807F5E-5A7F-5548-9C11-08CF26FE99CD}" type="sibTrans" cxnId="{E10E4375-D4DA-0A49-AF97-6B1F5D724B4E}">
      <dgm:prSet/>
      <dgm:spPr/>
      <dgm:t>
        <a:bodyPr/>
        <a:lstStyle/>
        <a:p>
          <a:endParaRPr lang="en-US"/>
        </a:p>
      </dgm:t>
    </dgm:pt>
    <dgm:pt modelId="{3B93E797-2EF8-C847-9508-CB681F3911BB}" type="pres">
      <dgm:prSet presAssocID="{E93662C3-4D64-7348-B26A-D994407A6EE7}" presName="diagram" presStyleCnt="0">
        <dgm:presLayoutVars>
          <dgm:dir/>
          <dgm:resizeHandles val="exact"/>
        </dgm:presLayoutVars>
      </dgm:prSet>
      <dgm:spPr/>
      <dgm:t>
        <a:bodyPr/>
        <a:lstStyle/>
        <a:p>
          <a:endParaRPr lang="en-US"/>
        </a:p>
      </dgm:t>
    </dgm:pt>
    <dgm:pt modelId="{3CD2FE66-BD75-C443-B5DF-BB484BCCFE33}" type="pres">
      <dgm:prSet presAssocID="{F064EB3C-E6E8-344B-ABA4-94A81EF48DD3}" presName="node" presStyleLbl="node1" presStyleIdx="0" presStyleCnt="4">
        <dgm:presLayoutVars>
          <dgm:bulletEnabled val="1"/>
        </dgm:presLayoutVars>
      </dgm:prSet>
      <dgm:spPr/>
      <dgm:t>
        <a:bodyPr/>
        <a:lstStyle/>
        <a:p>
          <a:endParaRPr lang="en-US"/>
        </a:p>
      </dgm:t>
    </dgm:pt>
    <dgm:pt modelId="{E6B47181-F2AC-7B4C-801D-8216DB3C2C22}" type="pres">
      <dgm:prSet presAssocID="{730CCDC0-7066-7D4D-A917-D99CF85E1111}" presName="sibTrans" presStyleCnt="0"/>
      <dgm:spPr/>
    </dgm:pt>
    <dgm:pt modelId="{2749A8A4-2AA5-1748-BE3E-D5D3D26AAB93}" type="pres">
      <dgm:prSet presAssocID="{D0E687F1-C45E-0E4C-8217-41B061420A53}" presName="node" presStyleLbl="node1" presStyleIdx="1" presStyleCnt="4">
        <dgm:presLayoutVars>
          <dgm:bulletEnabled val="1"/>
        </dgm:presLayoutVars>
      </dgm:prSet>
      <dgm:spPr/>
      <dgm:t>
        <a:bodyPr/>
        <a:lstStyle/>
        <a:p>
          <a:endParaRPr lang="en-US"/>
        </a:p>
      </dgm:t>
    </dgm:pt>
    <dgm:pt modelId="{AE59937D-A828-C741-AAD5-0C2BA2055D4E}" type="pres">
      <dgm:prSet presAssocID="{50DFA0E2-DBAC-424F-8925-2F0A219B0FCF}" presName="sibTrans" presStyleCnt="0"/>
      <dgm:spPr/>
    </dgm:pt>
    <dgm:pt modelId="{D27CB57A-522D-584C-ACE1-AC45384CB0D1}" type="pres">
      <dgm:prSet presAssocID="{42DD9587-6237-AF44-A0A9-03E14BC479F4}" presName="node" presStyleLbl="node1" presStyleIdx="2" presStyleCnt="4">
        <dgm:presLayoutVars>
          <dgm:bulletEnabled val="1"/>
        </dgm:presLayoutVars>
      </dgm:prSet>
      <dgm:spPr/>
      <dgm:t>
        <a:bodyPr/>
        <a:lstStyle/>
        <a:p>
          <a:endParaRPr lang="en-US"/>
        </a:p>
      </dgm:t>
    </dgm:pt>
    <dgm:pt modelId="{DBA6C6CE-1205-0F40-8713-40F2679D4959}" type="pres">
      <dgm:prSet presAssocID="{92D96DB6-6E6D-B742-80B3-41DCD47F957E}" presName="sibTrans" presStyleCnt="0"/>
      <dgm:spPr/>
    </dgm:pt>
    <dgm:pt modelId="{01CBB6FA-D3E3-9543-919C-DE4735CA4C56}" type="pres">
      <dgm:prSet presAssocID="{2956FEC2-E74C-4744-81D4-E06925B25C4C}" presName="node" presStyleLbl="node1" presStyleIdx="3" presStyleCnt="4">
        <dgm:presLayoutVars>
          <dgm:bulletEnabled val="1"/>
        </dgm:presLayoutVars>
      </dgm:prSet>
      <dgm:spPr/>
      <dgm:t>
        <a:bodyPr/>
        <a:lstStyle/>
        <a:p>
          <a:endParaRPr lang="en-US"/>
        </a:p>
      </dgm:t>
    </dgm:pt>
  </dgm:ptLst>
  <dgm:cxnLst>
    <dgm:cxn modelId="{AAF2376B-41AB-C440-84DA-A2F477CF26F5}" type="presOf" srcId="{42DD9587-6237-AF44-A0A9-03E14BC479F4}" destId="{D27CB57A-522D-584C-ACE1-AC45384CB0D1}" srcOrd="0" destOrd="0" presId="urn:microsoft.com/office/officeart/2005/8/layout/default"/>
    <dgm:cxn modelId="{BD4C4F71-9962-BB4B-8BCA-8830C131BA0A}" type="presOf" srcId="{E93662C3-4D64-7348-B26A-D994407A6EE7}" destId="{3B93E797-2EF8-C847-9508-CB681F3911BB}" srcOrd="0" destOrd="0" presId="urn:microsoft.com/office/officeart/2005/8/layout/default"/>
    <dgm:cxn modelId="{5D5EDD02-5614-654D-8B3D-D85C1C96D5C9}" srcId="{E93662C3-4D64-7348-B26A-D994407A6EE7}" destId="{F064EB3C-E6E8-344B-ABA4-94A81EF48DD3}" srcOrd="0" destOrd="0" parTransId="{7ACA712E-91FE-514B-8F4F-1CE868853E0C}" sibTransId="{730CCDC0-7066-7D4D-A917-D99CF85E1111}"/>
    <dgm:cxn modelId="{D6F41092-4E40-0743-B9FC-768082C5C70B}" type="presOf" srcId="{D0E687F1-C45E-0E4C-8217-41B061420A53}" destId="{2749A8A4-2AA5-1748-BE3E-D5D3D26AAB93}" srcOrd="0" destOrd="0" presId="urn:microsoft.com/office/officeart/2005/8/layout/default"/>
    <dgm:cxn modelId="{08A542E6-1DCF-2041-B0E1-63081866F46A}" srcId="{E93662C3-4D64-7348-B26A-D994407A6EE7}" destId="{D0E687F1-C45E-0E4C-8217-41B061420A53}" srcOrd="1" destOrd="0" parTransId="{8EF09446-7AF4-024A-B7BE-8754D19C2447}" sibTransId="{50DFA0E2-DBAC-424F-8925-2F0A219B0FCF}"/>
    <dgm:cxn modelId="{499CE9DF-FAC1-F541-A8C3-0E7067171F0A}" srcId="{E93662C3-4D64-7348-B26A-D994407A6EE7}" destId="{42DD9587-6237-AF44-A0A9-03E14BC479F4}" srcOrd="2" destOrd="0" parTransId="{710CFD07-60FD-1444-9B6D-AA783A39AA08}" sibTransId="{92D96DB6-6E6D-B742-80B3-41DCD47F957E}"/>
    <dgm:cxn modelId="{E10E4375-D4DA-0A49-AF97-6B1F5D724B4E}" srcId="{E93662C3-4D64-7348-B26A-D994407A6EE7}" destId="{2956FEC2-E74C-4744-81D4-E06925B25C4C}" srcOrd="3" destOrd="0" parTransId="{41478531-003F-DB4D-BC3E-12BC43483F0B}" sibTransId="{C2807F5E-5A7F-5548-9C11-08CF26FE99CD}"/>
    <dgm:cxn modelId="{A12935DA-6CF2-8842-B2B1-2DEF59E7F544}" type="presOf" srcId="{2956FEC2-E74C-4744-81D4-E06925B25C4C}" destId="{01CBB6FA-D3E3-9543-919C-DE4735CA4C56}" srcOrd="0" destOrd="0" presId="urn:microsoft.com/office/officeart/2005/8/layout/default"/>
    <dgm:cxn modelId="{9D0DC425-158A-7D40-AAC1-2AB31584697C}" type="presOf" srcId="{F064EB3C-E6E8-344B-ABA4-94A81EF48DD3}" destId="{3CD2FE66-BD75-C443-B5DF-BB484BCCFE33}" srcOrd="0" destOrd="0" presId="urn:microsoft.com/office/officeart/2005/8/layout/default"/>
    <dgm:cxn modelId="{EB1E1371-40A9-6C41-9510-4C45771A8A14}" type="presParOf" srcId="{3B93E797-2EF8-C847-9508-CB681F3911BB}" destId="{3CD2FE66-BD75-C443-B5DF-BB484BCCFE33}" srcOrd="0" destOrd="0" presId="urn:microsoft.com/office/officeart/2005/8/layout/default"/>
    <dgm:cxn modelId="{B8AF16F2-8F80-2A46-92BF-2B2E642EAF5F}" type="presParOf" srcId="{3B93E797-2EF8-C847-9508-CB681F3911BB}" destId="{E6B47181-F2AC-7B4C-801D-8216DB3C2C22}" srcOrd="1" destOrd="0" presId="urn:microsoft.com/office/officeart/2005/8/layout/default"/>
    <dgm:cxn modelId="{4B968DF5-8DE0-2F47-9326-3B1B247ED88C}" type="presParOf" srcId="{3B93E797-2EF8-C847-9508-CB681F3911BB}" destId="{2749A8A4-2AA5-1748-BE3E-D5D3D26AAB93}" srcOrd="2" destOrd="0" presId="urn:microsoft.com/office/officeart/2005/8/layout/default"/>
    <dgm:cxn modelId="{B8BC6E6C-20A2-1E4C-8576-0D4A6673F4C8}" type="presParOf" srcId="{3B93E797-2EF8-C847-9508-CB681F3911BB}" destId="{AE59937D-A828-C741-AAD5-0C2BA2055D4E}" srcOrd="3" destOrd="0" presId="urn:microsoft.com/office/officeart/2005/8/layout/default"/>
    <dgm:cxn modelId="{46642B3B-CA51-7041-AFEF-2A1FFC2C3B13}" type="presParOf" srcId="{3B93E797-2EF8-C847-9508-CB681F3911BB}" destId="{D27CB57A-522D-584C-ACE1-AC45384CB0D1}" srcOrd="4" destOrd="0" presId="urn:microsoft.com/office/officeart/2005/8/layout/default"/>
    <dgm:cxn modelId="{5B28987A-5C10-0347-A8F2-A309163BEC69}" type="presParOf" srcId="{3B93E797-2EF8-C847-9508-CB681F3911BB}" destId="{DBA6C6CE-1205-0F40-8713-40F2679D4959}" srcOrd="5" destOrd="0" presId="urn:microsoft.com/office/officeart/2005/8/layout/default"/>
    <dgm:cxn modelId="{D0824111-B151-D049-B253-D3A4550EC713}" type="presParOf" srcId="{3B93E797-2EF8-C847-9508-CB681F3911BB}" destId="{01CBB6FA-D3E3-9543-919C-DE4735CA4C56}"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3662C3-4D64-7348-B26A-D994407A6EE7}" type="doc">
      <dgm:prSet loTypeId="urn:microsoft.com/office/officeart/2005/8/layout/vList2" loCatId="" qsTypeId="urn:microsoft.com/office/officeart/2005/8/quickstyle/simple4" qsCatId="simple" csTypeId="urn:microsoft.com/office/officeart/2005/8/colors/colorful1" csCatId="colorful" phldr="1"/>
      <dgm:spPr/>
      <dgm:t>
        <a:bodyPr/>
        <a:lstStyle/>
        <a:p>
          <a:endParaRPr lang="en-US"/>
        </a:p>
      </dgm:t>
    </dgm:pt>
    <dgm:pt modelId="{F064EB3C-E6E8-344B-ABA4-94A81EF48DD3}">
      <dgm:prSet phldrT="[Text]"/>
      <dgm:spPr/>
      <dgm:t>
        <a:bodyPr/>
        <a:lstStyle/>
        <a:p>
          <a:r>
            <a:rPr lang="en-US" dirty="0" smtClean="0">
              <a:solidFill>
                <a:srgbClr val="FFFFFF"/>
              </a:solidFill>
              <a:effectLst>
                <a:outerShdw blurRad="50800" dist="38100" dir="2700000" algn="tl" rotWithShape="0">
                  <a:prstClr val="black">
                    <a:alpha val="40000"/>
                  </a:prstClr>
                </a:outerShdw>
              </a:effectLst>
              <a:latin typeface="Arial"/>
              <a:ea typeface="Tahoma"/>
              <a:cs typeface="Arial"/>
              <a:sym typeface="Tahoma"/>
            </a:rPr>
            <a:t>Material</a:t>
          </a:r>
          <a:endParaRPr lang="en-US" dirty="0">
            <a:solidFill>
              <a:srgbClr val="FFFFFF"/>
            </a:solidFill>
            <a:effectLst>
              <a:outerShdw blurRad="50800" dist="38100" dir="2700000" algn="tl" rotWithShape="0">
                <a:prstClr val="black">
                  <a:alpha val="40000"/>
                </a:prstClr>
              </a:outerShdw>
            </a:effectLst>
          </a:endParaRPr>
        </a:p>
      </dgm:t>
    </dgm:pt>
    <dgm:pt modelId="{7ACA712E-91FE-514B-8F4F-1CE868853E0C}" type="parTrans" cxnId="{5D5EDD02-5614-654D-8B3D-D85C1C96D5C9}">
      <dgm:prSet/>
      <dgm:spPr/>
      <dgm:t>
        <a:bodyPr/>
        <a:lstStyle/>
        <a:p>
          <a:endParaRPr lang="en-US"/>
        </a:p>
      </dgm:t>
    </dgm:pt>
    <dgm:pt modelId="{730CCDC0-7066-7D4D-A917-D99CF85E1111}" type="sibTrans" cxnId="{5D5EDD02-5614-654D-8B3D-D85C1C96D5C9}">
      <dgm:prSet/>
      <dgm:spPr/>
      <dgm:t>
        <a:bodyPr/>
        <a:lstStyle/>
        <a:p>
          <a:endParaRPr lang="en-US"/>
        </a:p>
      </dgm:t>
    </dgm:pt>
    <dgm:pt modelId="{D0E687F1-C45E-0E4C-8217-41B061420A53}">
      <dgm:prSet phldrT="[Text]"/>
      <dgm:spPr/>
      <dgm:t>
        <a:bodyPr/>
        <a:lstStyle/>
        <a:p>
          <a:r>
            <a:rPr lang="en-US" dirty="0" smtClean="0">
              <a:solidFill>
                <a:srgbClr val="FFFFFF"/>
              </a:solidFill>
              <a:effectLst>
                <a:outerShdw blurRad="50800" dist="38100" dir="2700000" algn="tl" rotWithShape="0">
                  <a:prstClr val="black">
                    <a:alpha val="40000"/>
                  </a:prstClr>
                </a:outerShdw>
              </a:effectLst>
              <a:latin typeface="Arial"/>
              <a:ea typeface="Tahoma"/>
              <a:cs typeface="Arial"/>
              <a:sym typeface="Tahoma"/>
            </a:rPr>
            <a:t>Social</a:t>
          </a:r>
          <a:endParaRPr lang="en-US" dirty="0">
            <a:solidFill>
              <a:srgbClr val="FFFFFF"/>
            </a:solidFill>
            <a:effectLst>
              <a:outerShdw blurRad="50800" dist="38100" dir="2700000" algn="tl" rotWithShape="0">
                <a:prstClr val="black">
                  <a:alpha val="40000"/>
                </a:prstClr>
              </a:outerShdw>
            </a:effectLst>
          </a:endParaRPr>
        </a:p>
      </dgm:t>
    </dgm:pt>
    <dgm:pt modelId="{8EF09446-7AF4-024A-B7BE-8754D19C2447}" type="parTrans" cxnId="{08A542E6-1DCF-2041-B0E1-63081866F46A}">
      <dgm:prSet/>
      <dgm:spPr/>
      <dgm:t>
        <a:bodyPr/>
        <a:lstStyle/>
        <a:p>
          <a:endParaRPr lang="en-US"/>
        </a:p>
      </dgm:t>
    </dgm:pt>
    <dgm:pt modelId="{50DFA0E2-DBAC-424F-8925-2F0A219B0FCF}" type="sibTrans" cxnId="{08A542E6-1DCF-2041-B0E1-63081866F46A}">
      <dgm:prSet/>
      <dgm:spPr/>
      <dgm:t>
        <a:bodyPr/>
        <a:lstStyle/>
        <a:p>
          <a:endParaRPr lang="en-US"/>
        </a:p>
      </dgm:t>
    </dgm:pt>
    <dgm:pt modelId="{42DD9587-6237-AF44-A0A9-03E14BC479F4}">
      <dgm:prSet phldrT="[Text]"/>
      <dgm:spPr/>
      <dgm:t>
        <a:bodyPr/>
        <a:lstStyle/>
        <a:p>
          <a:r>
            <a:rPr lang="en-US" dirty="0" smtClean="0">
              <a:solidFill>
                <a:srgbClr val="FFFFFF"/>
              </a:solidFill>
              <a:effectLst>
                <a:outerShdw blurRad="50800" dist="38100" dir="2700000" algn="tl" rotWithShape="0">
                  <a:prstClr val="black">
                    <a:alpha val="40000"/>
                  </a:prstClr>
                </a:outerShdw>
              </a:effectLst>
              <a:latin typeface="Arial"/>
              <a:ea typeface="Tahoma"/>
              <a:cs typeface="Arial"/>
              <a:sym typeface="Tahoma"/>
            </a:rPr>
            <a:t>Emotional</a:t>
          </a:r>
          <a:endParaRPr lang="en-US" dirty="0">
            <a:solidFill>
              <a:srgbClr val="FFFFFF"/>
            </a:solidFill>
            <a:effectLst>
              <a:outerShdw blurRad="50800" dist="38100" dir="2700000" algn="tl" rotWithShape="0">
                <a:prstClr val="black">
                  <a:alpha val="40000"/>
                </a:prstClr>
              </a:outerShdw>
            </a:effectLst>
          </a:endParaRPr>
        </a:p>
      </dgm:t>
    </dgm:pt>
    <dgm:pt modelId="{710CFD07-60FD-1444-9B6D-AA783A39AA08}" type="parTrans" cxnId="{499CE9DF-FAC1-F541-A8C3-0E7067171F0A}">
      <dgm:prSet/>
      <dgm:spPr/>
      <dgm:t>
        <a:bodyPr/>
        <a:lstStyle/>
        <a:p>
          <a:endParaRPr lang="en-US"/>
        </a:p>
      </dgm:t>
    </dgm:pt>
    <dgm:pt modelId="{92D96DB6-6E6D-B742-80B3-41DCD47F957E}" type="sibTrans" cxnId="{499CE9DF-FAC1-F541-A8C3-0E7067171F0A}">
      <dgm:prSet/>
      <dgm:spPr/>
      <dgm:t>
        <a:bodyPr/>
        <a:lstStyle/>
        <a:p>
          <a:endParaRPr lang="en-US"/>
        </a:p>
      </dgm:t>
    </dgm:pt>
    <dgm:pt modelId="{2956FEC2-E74C-4744-81D4-E06925B25C4C}">
      <dgm:prSet phldrT="[Text]"/>
      <dgm:spPr/>
      <dgm:t>
        <a:bodyPr/>
        <a:lstStyle/>
        <a:p>
          <a:r>
            <a:rPr lang="en-US" dirty="0" smtClean="0">
              <a:solidFill>
                <a:schemeClr val="bg1"/>
              </a:solidFill>
              <a:effectLst>
                <a:outerShdw blurRad="50800" dist="38100" dir="2700000" algn="tl" rotWithShape="0">
                  <a:prstClr val="black">
                    <a:alpha val="40000"/>
                  </a:prstClr>
                </a:outerShdw>
              </a:effectLst>
              <a:latin typeface="Arial"/>
              <a:ea typeface="Tahoma"/>
              <a:cs typeface="Arial"/>
              <a:sym typeface="Tahoma"/>
            </a:rPr>
            <a:t>Spiritual </a:t>
          </a:r>
          <a:endParaRPr lang="en-US" dirty="0">
            <a:solidFill>
              <a:schemeClr val="bg1"/>
            </a:solidFill>
            <a:effectLst>
              <a:outerShdw blurRad="50800" dist="38100" dir="2700000" algn="tl" rotWithShape="0">
                <a:prstClr val="black">
                  <a:alpha val="40000"/>
                </a:prstClr>
              </a:outerShdw>
            </a:effectLst>
          </a:endParaRPr>
        </a:p>
      </dgm:t>
    </dgm:pt>
    <dgm:pt modelId="{41478531-003F-DB4D-BC3E-12BC43483F0B}" type="parTrans" cxnId="{E10E4375-D4DA-0A49-AF97-6B1F5D724B4E}">
      <dgm:prSet/>
      <dgm:spPr/>
      <dgm:t>
        <a:bodyPr/>
        <a:lstStyle/>
        <a:p>
          <a:endParaRPr lang="en-US"/>
        </a:p>
      </dgm:t>
    </dgm:pt>
    <dgm:pt modelId="{C2807F5E-5A7F-5548-9C11-08CF26FE99CD}" type="sibTrans" cxnId="{E10E4375-D4DA-0A49-AF97-6B1F5D724B4E}">
      <dgm:prSet/>
      <dgm:spPr/>
      <dgm:t>
        <a:bodyPr/>
        <a:lstStyle/>
        <a:p>
          <a:endParaRPr lang="en-US"/>
        </a:p>
      </dgm:t>
    </dgm:pt>
    <dgm:pt modelId="{CC4BE571-7031-934A-8E74-B0E952E1AAAE}" type="pres">
      <dgm:prSet presAssocID="{E93662C3-4D64-7348-B26A-D994407A6EE7}" presName="linear" presStyleCnt="0">
        <dgm:presLayoutVars>
          <dgm:animLvl val="lvl"/>
          <dgm:resizeHandles val="exact"/>
        </dgm:presLayoutVars>
      </dgm:prSet>
      <dgm:spPr/>
      <dgm:t>
        <a:bodyPr/>
        <a:lstStyle/>
        <a:p>
          <a:endParaRPr lang="en-US"/>
        </a:p>
      </dgm:t>
    </dgm:pt>
    <dgm:pt modelId="{8706F156-D304-9F4C-9918-29FE4EA599DE}" type="pres">
      <dgm:prSet presAssocID="{F064EB3C-E6E8-344B-ABA4-94A81EF48DD3}" presName="parentText" presStyleLbl="node1" presStyleIdx="0" presStyleCnt="4">
        <dgm:presLayoutVars>
          <dgm:chMax val="0"/>
          <dgm:bulletEnabled val="1"/>
        </dgm:presLayoutVars>
      </dgm:prSet>
      <dgm:spPr/>
      <dgm:t>
        <a:bodyPr/>
        <a:lstStyle/>
        <a:p>
          <a:endParaRPr lang="en-US"/>
        </a:p>
      </dgm:t>
    </dgm:pt>
    <dgm:pt modelId="{E8F50A33-EE03-4240-A793-313E7CD1F7C6}" type="pres">
      <dgm:prSet presAssocID="{730CCDC0-7066-7D4D-A917-D99CF85E1111}" presName="spacer" presStyleCnt="0"/>
      <dgm:spPr/>
    </dgm:pt>
    <dgm:pt modelId="{45779930-9CA0-1344-8B07-38321A7133B8}" type="pres">
      <dgm:prSet presAssocID="{D0E687F1-C45E-0E4C-8217-41B061420A53}" presName="parentText" presStyleLbl="node1" presStyleIdx="1" presStyleCnt="4">
        <dgm:presLayoutVars>
          <dgm:chMax val="0"/>
          <dgm:bulletEnabled val="1"/>
        </dgm:presLayoutVars>
      </dgm:prSet>
      <dgm:spPr/>
      <dgm:t>
        <a:bodyPr/>
        <a:lstStyle/>
        <a:p>
          <a:endParaRPr lang="en-US"/>
        </a:p>
      </dgm:t>
    </dgm:pt>
    <dgm:pt modelId="{6BEC778B-53AC-8D4C-A855-BCBEBB7553F7}" type="pres">
      <dgm:prSet presAssocID="{50DFA0E2-DBAC-424F-8925-2F0A219B0FCF}" presName="spacer" presStyleCnt="0"/>
      <dgm:spPr/>
    </dgm:pt>
    <dgm:pt modelId="{90B45B3B-2C80-C64A-B4E0-86BF45453DA1}" type="pres">
      <dgm:prSet presAssocID="{42DD9587-6237-AF44-A0A9-03E14BC479F4}" presName="parentText" presStyleLbl="node1" presStyleIdx="2" presStyleCnt="4">
        <dgm:presLayoutVars>
          <dgm:chMax val="0"/>
          <dgm:bulletEnabled val="1"/>
        </dgm:presLayoutVars>
      </dgm:prSet>
      <dgm:spPr/>
      <dgm:t>
        <a:bodyPr/>
        <a:lstStyle/>
        <a:p>
          <a:endParaRPr lang="en-US"/>
        </a:p>
      </dgm:t>
    </dgm:pt>
    <dgm:pt modelId="{FFD0E54E-AD2E-B647-A87F-3A963F6B999F}" type="pres">
      <dgm:prSet presAssocID="{92D96DB6-6E6D-B742-80B3-41DCD47F957E}" presName="spacer" presStyleCnt="0"/>
      <dgm:spPr/>
    </dgm:pt>
    <dgm:pt modelId="{6C3827A4-0995-6842-8522-2B6798016336}" type="pres">
      <dgm:prSet presAssocID="{2956FEC2-E74C-4744-81D4-E06925B25C4C}" presName="parentText" presStyleLbl="node1" presStyleIdx="3" presStyleCnt="4">
        <dgm:presLayoutVars>
          <dgm:chMax val="0"/>
          <dgm:bulletEnabled val="1"/>
        </dgm:presLayoutVars>
      </dgm:prSet>
      <dgm:spPr/>
      <dgm:t>
        <a:bodyPr/>
        <a:lstStyle/>
        <a:p>
          <a:endParaRPr lang="en-US"/>
        </a:p>
      </dgm:t>
    </dgm:pt>
  </dgm:ptLst>
  <dgm:cxnLst>
    <dgm:cxn modelId="{50F32F0F-71F5-2946-8DF8-03A44C88FFDF}" type="presOf" srcId="{2956FEC2-E74C-4744-81D4-E06925B25C4C}" destId="{6C3827A4-0995-6842-8522-2B6798016336}" srcOrd="0" destOrd="0" presId="urn:microsoft.com/office/officeart/2005/8/layout/vList2"/>
    <dgm:cxn modelId="{5D5EDD02-5614-654D-8B3D-D85C1C96D5C9}" srcId="{E93662C3-4D64-7348-B26A-D994407A6EE7}" destId="{F064EB3C-E6E8-344B-ABA4-94A81EF48DD3}" srcOrd="0" destOrd="0" parTransId="{7ACA712E-91FE-514B-8F4F-1CE868853E0C}" sibTransId="{730CCDC0-7066-7D4D-A917-D99CF85E1111}"/>
    <dgm:cxn modelId="{F98D9B2F-6162-2048-92CD-C9FD5361AAD2}" type="presOf" srcId="{42DD9587-6237-AF44-A0A9-03E14BC479F4}" destId="{90B45B3B-2C80-C64A-B4E0-86BF45453DA1}" srcOrd="0" destOrd="0" presId="urn:microsoft.com/office/officeart/2005/8/layout/vList2"/>
    <dgm:cxn modelId="{1B506FFD-1692-7F48-B0E7-8BC3F45FEA42}" type="presOf" srcId="{F064EB3C-E6E8-344B-ABA4-94A81EF48DD3}" destId="{8706F156-D304-9F4C-9918-29FE4EA599DE}" srcOrd="0" destOrd="0" presId="urn:microsoft.com/office/officeart/2005/8/layout/vList2"/>
    <dgm:cxn modelId="{08A542E6-1DCF-2041-B0E1-63081866F46A}" srcId="{E93662C3-4D64-7348-B26A-D994407A6EE7}" destId="{D0E687F1-C45E-0E4C-8217-41B061420A53}" srcOrd="1" destOrd="0" parTransId="{8EF09446-7AF4-024A-B7BE-8754D19C2447}" sibTransId="{50DFA0E2-DBAC-424F-8925-2F0A219B0FCF}"/>
    <dgm:cxn modelId="{499CE9DF-FAC1-F541-A8C3-0E7067171F0A}" srcId="{E93662C3-4D64-7348-B26A-D994407A6EE7}" destId="{42DD9587-6237-AF44-A0A9-03E14BC479F4}" srcOrd="2" destOrd="0" parTransId="{710CFD07-60FD-1444-9B6D-AA783A39AA08}" sibTransId="{92D96DB6-6E6D-B742-80B3-41DCD47F957E}"/>
    <dgm:cxn modelId="{DE7EFD5E-FFC9-4945-BFC7-313657B55FE8}" type="presOf" srcId="{D0E687F1-C45E-0E4C-8217-41B061420A53}" destId="{45779930-9CA0-1344-8B07-38321A7133B8}" srcOrd="0" destOrd="0" presId="urn:microsoft.com/office/officeart/2005/8/layout/vList2"/>
    <dgm:cxn modelId="{E10E4375-D4DA-0A49-AF97-6B1F5D724B4E}" srcId="{E93662C3-4D64-7348-B26A-D994407A6EE7}" destId="{2956FEC2-E74C-4744-81D4-E06925B25C4C}" srcOrd="3" destOrd="0" parTransId="{41478531-003F-DB4D-BC3E-12BC43483F0B}" sibTransId="{C2807F5E-5A7F-5548-9C11-08CF26FE99CD}"/>
    <dgm:cxn modelId="{926CCFE1-C8F8-194C-9C2F-308BA922C09D}" type="presOf" srcId="{E93662C3-4D64-7348-B26A-D994407A6EE7}" destId="{CC4BE571-7031-934A-8E74-B0E952E1AAAE}" srcOrd="0" destOrd="0" presId="urn:microsoft.com/office/officeart/2005/8/layout/vList2"/>
    <dgm:cxn modelId="{F84D1D30-29EE-CE47-A24D-488C03612904}" type="presParOf" srcId="{CC4BE571-7031-934A-8E74-B0E952E1AAAE}" destId="{8706F156-D304-9F4C-9918-29FE4EA599DE}" srcOrd="0" destOrd="0" presId="urn:microsoft.com/office/officeart/2005/8/layout/vList2"/>
    <dgm:cxn modelId="{8C159626-2DD4-DC4A-A9A2-0447FCBEAD21}" type="presParOf" srcId="{CC4BE571-7031-934A-8E74-B0E952E1AAAE}" destId="{E8F50A33-EE03-4240-A793-313E7CD1F7C6}" srcOrd="1" destOrd="0" presId="urn:microsoft.com/office/officeart/2005/8/layout/vList2"/>
    <dgm:cxn modelId="{24C978C0-C8D5-854E-8F4D-F16D80872390}" type="presParOf" srcId="{CC4BE571-7031-934A-8E74-B0E952E1AAAE}" destId="{45779930-9CA0-1344-8B07-38321A7133B8}" srcOrd="2" destOrd="0" presId="urn:microsoft.com/office/officeart/2005/8/layout/vList2"/>
    <dgm:cxn modelId="{48166C0A-B4C9-454E-8028-99339DA3CF6C}" type="presParOf" srcId="{CC4BE571-7031-934A-8E74-B0E952E1AAAE}" destId="{6BEC778B-53AC-8D4C-A855-BCBEBB7553F7}" srcOrd="3" destOrd="0" presId="urn:microsoft.com/office/officeart/2005/8/layout/vList2"/>
    <dgm:cxn modelId="{342C2EC6-E433-A545-AEA6-C7F364D7A39B}" type="presParOf" srcId="{CC4BE571-7031-934A-8E74-B0E952E1AAAE}" destId="{90B45B3B-2C80-C64A-B4E0-86BF45453DA1}" srcOrd="4" destOrd="0" presId="urn:microsoft.com/office/officeart/2005/8/layout/vList2"/>
    <dgm:cxn modelId="{CFFC1C46-74E3-3D4B-9DBD-FA1636B2C6B1}" type="presParOf" srcId="{CC4BE571-7031-934A-8E74-B0E952E1AAAE}" destId="{FFD0E54E-AD2E-B647-A87F-3A963F6B999F}" srcOrd="5" destOrd="0" presId="urn:microsoft.com/office/officeart/2005/8/layout/vList2"/>
    <dgm:cxn modelId="{BA25966F-5465-B648-8904-2ECE0404B83F}" type="presParOf" srcId="{CC4BE571-7031-934A-8E74-B0E952E1AAAE}" destId="{6C3827A4-0995-6842-8522-2B679801633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67958-4D79-1D4F-8172-CBBA67A7BBC9}">
      <dsp:nvSpPr>
        <dsp:cNvPr id="0" name=""/>
        <dsp:cNvSpPr/>
      </dsp:nvSpPr>
      <dsp:spPr>
        <a:xfrm>
          <a:off x="3291840" y="0"/>
          <a:ext cx="1645920" cy="975360"/>
        </a:xfrm>
        <a:prstGeom prst="trapezoid">
          <a:avLst>
            <a:gd name="adj" fmla="val 84375"/>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Self Actualization</a:t>
          </a:r>
          <a:endParaRPr lang="en-US" sz="2300" kern="1200" dirty="0"/>
        </a:p>
      </dsp:txBody>
      <dsp:txXfrm>
        <a:off x="3291840" y="0"/>
        <a:ext cx="1645920" cy="975360"/>
      </dsp:txXfrm>
    </dsp:sp>
    <dsp:sp modelId="{A6F46F01-5CBF-F649-91AF-BE68F7ABB39F}">
      <dsp:nvSpPr>
        <dsp:cNvPr id="0" name=""/>
        <dsp:cNvSpPr/>
      </dsp:nvSpPr>
      <dsp:spPr>
        <a:xfrm>
          <a:off x="2468880" y="975360"/>
          <a:ext cx="3291840" cy="975360"/>
        </a:xfrm>
        <a:prstGeom prst="trapezoid">
          <a:avLst>
            <a:gd name="adj" fmla="val 84375"/>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Self-Esteem</a:t>
          </a:r>
          <a:endParaRPr lang="en-US" sz="2300" kern="1200" dirty="0"/>
        </a:p>
      </dsp:txBody>
      <dsp:txXfrm>
        <a:off x="3044951" y="975360"/>
        <a:ext cx="2139696" cy="975360"/>
      </dsp:txXfrm>
    </dsp:sp>
    <dsp:sp modelId="{D1A808F1-627B-CB4B-8F16-4FD05F940367}">
      <dsp:nvSpPr>
        <dsp:cNvPr id="0" name=""/>
        <dsp:cNvSpPr/>
      </dsp:nvSpPr>
      <dsp:spPr>
        <a:xfrm>
          <a:off x="1645920" y="1950720"/>
          <a:ext cx="4937760" cy="975360"/>
        </a:xfrm>
        <a:prstGeom prst="trapezoid">
          <a:avLst>
            <a:gd name="adj" fmla="val 84375"/>
          </a:avLst>
        </a:prstGeom>
        <a:solidFill>
          <a:schemeClr val="accent2">
            <a:hueOff val="2340760"/>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Love and Affection</a:t>
          </a:r>
          <a:endParaRPr lang="en-US" sz="2300" kern="1200" dirty="0"/>
        </a:p>
      </dsp:txBody>
      <dsp:txXfrm>
        <a:off x="2510027" y="1950720"/>
        <a:ext cx="3209544" cy="975360"/>
      </dsp:txXfrm>
    </dsp:sp>
    <dsp:sp modelId="{7E664DB7-8DBE-5F49-9941-55BCC9C29D05}">
      <dsp:nvSpPr>
        <dsp:cNvPr id="0" name=""/>
        <dsp:cNvSpPr/>
      </dsp:nvSpPr>
      <dsp:spPr>
        <a:xfrm>
          <a:off x="822960" y="2926080"/>
          <a:ext cx="6583680" cy="975360"/>
        </a:xfrm>
        <a:prstGeom prst="trapezoid">
          <a:avLst>
            <a:gd name="adj" fmla="val 84375"/>
          </a:avLst>
        </a:prstGeom>
        <a:solidFill>
          <a:schemeClr val="accent2">
            <a:hueOff val="3511140"/>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Safety and Security</a:t>
          </a:r>
          <a:endParaRPr lang="en-US" sz="2300" kern="1200" dirty="0"/>
        </a:p>
      </dsp:txBody>
      <dsp:txXfrm>
        <a:off x="1975103" y="2926080"/>
        <a:ext cx="4279392" cy="975360"/>
      </dsp:txXfrm>
    </dsp:sp>
    <dsp:sp modelId="{2A59A411-52AD-8245-8CC3-9CA506C7B995}">
      <dsp:nvSpPr>
        <dsp:cNvPr id="0" name=""/>
        <dsp:cNvSpPr/>
      </dsp:nvSpPr>
      <dsp:spPr>
        <a:xfrm>
          <a:off x="0" y="3901440"/>
          <a:ext cx="8229600" cy="975360"/>
        </a:xfrm>
        <a:prstGeom prst="trapezoid">
          <a:avLst>
            <a:gd name="adj" fmla="val 84375"/>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smtClean="0"/>
            <a:t>Physiological</a:t>
          </a:r>
          <a:endParaRPr lang="en-US" sz="2300" kern="1200"/>
        </a:p>
      </dsp:txBody>
      <dsp:txXfrm>
        <a:off x="1440179" y="3901440"/>
        <a:ext cx="5349240" cy="975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2FE66-BD75-C443-B5DF-BB484BCCFE33}">
      <dsp:nvSpPr>
        <dsp:cNvPr id="0" name=""/>
        <dsp:cNvSpPr/>
      </dsp:nvSpPr>
      <dsp:spPr>
        <a:xfrm>
          <a:off x="2239" y="222562"/>
          <a:ext cx="1776958" cy="1066174"/>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solidFill>
                <a:srgbClr val="FFFFFF"/>
              </a:solidFill>
              <a:effectLst>
                <a:outerShdw blurRad="50800" dist="38100" dir="2700000" algn="tl" rotWithShape="0">
                  <a:prstClr val="black">
                    <a:alpha val="40000"/>
                  </a:prstClr>
                </a:outerShdw>
              </a:effectLst>
              <a:latin typeface="Arial"/>
              <a:ea typeface="Tahoma"/>
              <a:cs typeface="Arial"/>
              <a:sym typeface="Tahoma"/>
            </a:rPr>
            <a:t>Material</a:t>
          </a:r>
          <a:endParaRPr lang="en-US" sz="2700" kern="1200" dirty="0">
            <a:solidFill>
              <a:srgbClr val="FFFFFF"/>
            </a:solidFill>
            <a:effectLst>
              <a:outerShdw blurRad="50800" dist="38100" dir="2700000" algn="tl" rotWithShape="0">
                <a:prstClr val="black">
                  <a:alpha val="40000"/>
                </a:prstClr>
              </a:outerShdw>
            </a:effectLst>
          </a:endParaRPr>
        </a:p>
      </dsp:txBody>
      <dsp:txXfrm>
        <a:off x="2239" y="222562"/>
        <a:ext cx="1776958" cy="1066174"/>
      </dsp:txXfrm>
    </dsp:sp>
    <dsp:sp modelId="{2749A8A4-2AA5-1748-BE3E-D5D3D26AAB93}">
      <dsp:nvSpPr>
        <dsp:cNvPr id="0" name=""/>
        <dsp:cNvSpPr/>
      </dsp:nvSpPr>
      <dsp:spPr>
        <a:xfrm>
          <a:off x="1956893" y="222562"/>
          <a:ext cx="1776958" cy="1066174"/>
        </a:xfrm>
        <a:prstGeom prst="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solidFill>
                <a:srgbClr val="FFFFFF"/>
              </a:solidFill>
              <a:effectLst>
                <a:outerShdw blurRad="50800" dist="38100" dir="2700000" algn="tl" rotWithShape="0">
                  <a:prstClr val="black">
                    <a:alpha val="40000"/>
                  </a:prstClr>
                </a:outerShdw>
              </a:effectLst>
              <a:latin typeface="Arial"/>
              <a:ea typeface="Tahoma"/>
              <a:cs typeface="Arial"/>
              <a:sym typeface="Tahoma"/>
            </a:rPr>
            <a:t>Social</a:t>
          </a:r>
          <a:endParaRPr lang="en-US" sz="2700" kern="1200" dirty="0">
            <a:solidFill>
              <a:srgbClr val="FFFFFF"/>
            </a:solidFill>
            <a:effectLst>
              <a:outerShdw blurRad="50800" dist="38100" dir="2700000" algn="tl" rotWithShape="0">
                <a:prstClr val="black">
                  <a:alpha val="40000"/>
                </a:prstClr>
              </a:outerShdw>
            </a:effectLst>
          </a:endParaRPr>
        </a:p>
      </dsp:txBody>
      <dsp:txXfrm>
        <a:off x="1956893" y="222562"/>
        <a:ext cx="1776958" cy="1066174"/>
      </dsp:txXfrm>
    </dsp:sp>
    <dsp:sp modelId="{D27CB57A-522D-584C-ACE1-AC45384CB0D1}">
      <dsp:nvSpPr>
        <dsp:cNvPr id="0" name=""/>
        <dsp:cNvSpPr/>
      </dsp:nvSpPr>
      <dsp:spPr>
        <a:xfrm>
          <a:off x="3911547" y="222562"/>
          <a:ext cx="1776958" cy="1066174"/>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solidFill>
                <a:srgbClr val="FFFFFF"/>
              </a:solidFill>
              <a:effectLst>
                <a:outerShdw blurRad="50800" dist="38100" dir="2700000" algn="tl" rotWithShape="0">
                  <a:prstClr val="black">
                    <a:alpha val="40000"/>
                  </a:prstClr>
                </a:outerShdw>
              </a:effectLst>
              <a:latin typeface="Arial"/>
              <a:ea typeface="Tahoma"/>
              <a:cs typeface="Arial"/>
              <a:sym typeface="Tahoma"/>
            </a:rPr>
            <a:t>Emotional</a:t>
          </a:r>
          <a:endParaRPr lang="en-US" sz="2700" kern="1200" dirty="0">
            <a:solidFill>
              <a:srgbClr val="FFFFFF"/>
            </a:solidFill>
            <a:effectLst>
              <a:outerShdw blurRad="50800" dist="38100" dir="2700000" algn="tl" rotWithShape="0">
                <a:prstClr val="black">
                  <a:alpha val="40000"/>
                </a:prstClr>
              </a:outerShdw>
            </a:effectLst>
          </a:endParaRPr>
        </a:p>
      </dsp:txBody>
      <dsp:txXfrm>
        <a:off x="3911547" y="222562"/>
        <a:ext cx="1776958" cy="1066174"/>
      </dsp:txXfrm>
    </dsp:sp>
    <dsp:sp modelId="{01CBB6FA-D3E3-9543-919C-DE4735CA4C56}">
      <dsp:nvSpPr>
        <dsp:cNvPr id="0" name=""/>
        <dsp:cNvSpPr/>
      </dsp:nvSpPr>
      <dsp:spPr>
        <a:xfrm>
          <a:off x="5866201" y="222562"/>
          <a:ext cx="1776958" cy="1066174"/>
        </a:xfrm>
        <a:prstGeom prst="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solidFill>
                <a:schemeClr val="bg1"/>
              </a:solidFill>
              <a:effectLst>
                <a:outerShdw blurRad="50800" dist="38100" dir="2700000" algn="tl" rotWithShape="0">
                  <a:prstClr val="black">
                    <a:alpha val="40000"/>
                  </a:prstClr>
                </a:outerShdw>
              </a:effectLst>
              <a:latin typeface="Arial"/>
              <a:ea typeface="Tahoma"/>
              <a:cs typeface="Arial"/>
              <a:sym typeface="Tahoma"/>
            </a:rPr>
            <a:t>Spiritual </a:t>
          </a:r>
          <a:endParaRPr lang="en-US" sz="2700" kern="1200" dirty="0">
            <a:solidFill>
              <a:schemeClr val="bg1"/>
            </a:solidFill>
            <a:effectLst>
              <a:outerShdw blurRad="50800" dist="38100" dir="2700000" algn="tl" rotWithShape="0">
                <a:prstClr val="black">
                  <a:alpha val="40000"/>
                </a:prstClr>
              </a:outerShdw>
            </a:effectLst>
          </a:endParaRPr>
        </a:p>
      </dsp:txBody>
      <dsp:txXfrm>
        <a:off x="5866201" y="222562"/>
        <a:ext cx="1776958" cy="10661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6F156-D304-9F4C-9918-29FE4EA599DE}">
      <dsp:nvSpPr>
        <dsp:cNvPr id="0" name=""/>
        <dsp:cNvSpPr/>
      </dsp:nvSpPr>
      <dsp:spPr>
        <a:xfrm>
          <a:off x="0" y="33059"/>
          <a:ext cx="8229600" cy="1103310"/>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l" defTabSz="2044700">
            <a:lnSpc>
              <a:spcPct val="90000"/>
            </a:lnSpc>
            <a:spcBef>
              <a:spcPct val="0"/>
            </a:spcBef>
            <a:spcAft>
              <a:spcPct val="35000"/>
            </a:spcAft>
          </a:pPr>
          <a:r>
            <a:rPr lang="en-US" sz="4600" kern="1200" dirty="0" smtClean="0">
              <a:solidFill>
                <a:srgbClr val="FFFFFF"/>
              </a:solidFill>
              <a:effectLst>
                <a:outerShdw blurRad="50800" dist="38100" dir="2700000" algn="tl" rotWithShape="0">
                  <a:prstClr val="black">
                    <a:alpha val="40000"/>
                  </a:prstClr>
                </a:outerShdw>
              </a:effectLst>
              <a:latin typeface="Arial"/>
              <a:ea typeface="Tahoma"/>
              <a:cs typeface="Arial"/>
              <a:sym typeface="Tahoma"/>
            </a:rPr>
            <a:t>Material</a:t>
          </a:r>
          <a:endParaRPr lang="en-US" sz="4600" kern="1200" dirty="0">
            <a:solidFill>
              <a:srgbClr val="FFFFFF"/>
            </a:solidFill>
            <a:effectLst>
              <a:outerShdw blurRad="50800" dist="38100" dir="2700000" algn="tl" rotWithShape="0">
                <a:prstClr val="black">
                  <a:alpha val="40000"/>
                </a:prstClr>
              </a:outerShdw>
            </a:effectLst>
          </a:endParaRPr>
        </a:p>
      </dsp:txBody>
      <dsp:txXfrm>
        <a:off x="53859" y="86918"/>
        <a:ext cx="8121882" cy="995592"/>
      </dsp:txXfrm>
    </dsp:sp>
    <dsp:sp modelId="{45779930-9CA0-1344-8B07-38321A7133B8}">
      <dsp:nvSpPr>
        <dsp:cNvPr id="0" name=""/>
        <dsp:cNvSpPr/>
      </dsp:nvSpPr>
      <dsp:spPr>
        <a:xfrm>
          <a:off x="0" y="1268849"/>
          <a:ext cx="8229600" cy="1103310"/>
        </a:xfrm>
        <a:prstGeom prst="round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l" defTabSz="2044700">
            <a:lnSpc>
              <a:spcPct val="90000"/>
            </a:lnSpc>
            <a:spcBef>
              <a:spcPct val="0"/>
            </a:spcBef>
            <a:spcAft>
              <a:spcPct val="35000"/>
            </a:spcAft>
          </a:pPr>
          <a:r>
            <a:rPr lang="en-US" sz="4600" kern="1200" dirty="0" smtClean="0">
              <a:solidFill>
                <a:srgbClr val="FFFFFF"/>
              </a:solidFill>
              <a:effectLst>
                <a:outerShdw blurRad="50800" dist="38100" dir="2700000" algn="tl" rotWithShape="0">
                  <a:prstClr val="black">
                    <a:alpha val="40000"/>
                  </a:prstClr>
                </a:outerShdw>
              </a:effectLst>
              <a:latin typeface="Arial"/>
              <a:ea typeface="Tahoma"/>
              <a:cs typeface="Arial"/>
              <a:sym typeface="Tahoma"/>
            </a:rPr>
            <a:t>Social</a:t>
          </a:r>
          <a:endParaRPr lang="en-US" sz="4600" kern="1200" dirty="0">
            <a:solidFill>
              <a:srgbClr val="FFFFFF"/>
            </a:solidFill>
            <a:effectLst>
              <a:outerShdw blurRad="50800" dist="38100" dir="2700000" algn="tl" rotWithShape="0">
                <a:prstClr val="black">
                  <a:alpha val="40000"/>
                </a:prstClr>
              </a:outerShdw>
            </a:effectLst>
          </a:endParaRPr>
        </a:p>
      </dsp:txBody>
      <dsp:txXfrm>
        <a:off x="53859" y="1322708"/>
        <a:ext cx="8121882" cy="995592"/>
      </dsp:txXfrm>
    </dsp:sp>
    <dsp:sp modelId="{90B45B3B-2C80-C64A-B4E0-86BF45453DA1}">
      <dsp:nvSpPr>
        <dsp:cNvPr id="0" name=""/>
        <dsp:cNvSpPr/>
      </dsp:nvSpPr>
      <dsp:spPr>
        <a:xfrm>
          <a:off x="0" y="2504639"/>
          <a:ext cx="8229600" cy="1103310"/>
        </a:xfrm>
        <a:prstGeom prst="round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l" defTabSz="2044700">
            <a:lnSpc>
              <a:spcPct val="90000"/>
            </a:lnSpc>
            <a:spcBef>
              <a:spcPct val="0"/>
            </a:spcBef>
            <a:spcAft>
              <a:spcPct val="35000"/>
            </a:spcAft>
          </a:pPr>
          <a:r>
            <a:rPr lang="en-US" sz="4600" kern="1200" dirty="0" smtClean="0">
              <a:solidFill>
                <a:srgbClr val="FFFFFF"/>
              </a:solidFill>
              <a:effectLst>
                <a:outerShdw blurRad="50800" dist="38100" dir="2700000" algn="tl" rotWithShape="0">
                  <a:prstClr val="black">
                    <a:alpha val="40000"/>
                  </a:prstClr>
                </a:outerShdw>
              </a:effectLst>
              <a:latin typeface="Arial"/>
              <a:ea typeface="Tahoma"/>
              <a:cs typeface="Arial"/>
              <a:sym typeface="Tahoma"/>
            </a:rPr>
            <a:t>Emotional</a:t>
          </a:r>
          <a:endParaRPr lang="en-US" sz="4600" kern="1200" dirty="0">
            <a:solidFill>
              <a:srgbClr val="FFFFFF"/>
            </a:solidFill>
            <a:effectLst>
              <a:outerShdw blurRad="50800" dist="38100" dir="2700000" algn="tl" rotWithShape="0">
                <a:prstClr val="black">
                  <a:alpha val="40000"/>
                </a:prstClr>
              </a:outerShdw>
            </a:effectLst>
          </a:endParaRPr>
        </a:p>
      </dsp:txBody>
      <dsp:txXfrm>
        <a:off x="53859" y="2558498"/>
        <a:ext cx="8121882" cy="995592"/>
      </dsp:txXfrm>
    </dsp:sp>
    <dsp:sp modelId="{6C3827A4-0995-6842-8522-2B6798016336}">
      <dsp:nvSpPr>
        <dsp:cNvPr id="0" name=""/>
        <dsp:cNvSpPr/>
      </dsp:nvSpPr>
      <dsp:spPr>
        <a:xfrm>
          <a:off x="0" y="3740430"/>
          <a:ext cx="8229600" cy="1103310"/>
        </a:xfrm>
        <a:prstGeom prst="round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l" defTabSz="2044700">
            <a:lnSpc>
              <a:spcPct val="90000"/>
            </a:lnSpc>
            <a:spcBef>
              <a:spcPct val="0"/>
            </a:spcBef>
            <a:spcAft>
              <a:spcPct val="35000"/>
            </a:spcAft>
          </a:pPr>
          <a:r>
            <a:rPr lang="en-US" sz="4600" kern="1200" dirty="0" smtClean="0">
              <a:solidFill>
                <a:schemeClr val="bg1"/>
              </a:solidFill>
              <a:effectLst>
                <a:outerShdw blurRad="50800" dist="38100" dir="2700000" algn="tl" rotWithShape="0">
                  <a:prstClr val="black">
                    <a:alpha val="40000"/>
                  </a:prstClr>
                </a:outerShdw>
              </a:effectLst>
              <a:latin typeface="Arial"/>
              <a:ea typeface="Tahoma"/>
              <a:cs typeface="Arial"/>
              <a:sym typeface="Tahoma"/>
            </a:rPr>
            <a:t>Spiritual </a:t>
          </a:r>
          <a:endParaRPr lang="en-US" sz="4600" kern="1200" dirty="0">
            <a:solidFill>
              <a:schemeClr val="bg1"/>
            </a:solidFill>
            <a:effectLst>
              <a:outerShdw blurRad="50800" dist="38100" dir="2700000" algn="tl" rotWithShape="0">
                <a:prstClr val="black">
                  <a:alpha val="40000"/>
                </a:prstClr>
              </a:outerShdw>
            </a:effectLst>
          </a:endParaRPr>
        </a:p>
      </dsp:txBody>
      <dsp:txXfrm>
        <a:off x="53859" y="3794289"/>
        <a:ext cx="8121882" cy="99559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88346C-5122-AC4E-A909-FBF59D68D258}" type="datetimeFigureOut">
              <a:rPr lang="en-US" smtClean="0"/>
              <a:t>3/25/17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04A225-E36C-7E49-AADE-4F95F4D6F30F}" type="slidenum">
              <a:rPr lang="en-US" smtClean="0"/>
              <a:t>‹#›</a:t>
            </a:fld>
            <a:endParaRPr lang="en-US"/>
          </a:p>
        </p:txBody>
      </p:sp>
    </p:spTree>
    <p:extLst>
      <p:ext uri="{BB962C8B-B14F-4D97-AF65-F5344CB8AC3E}">
        <p14:creationId xmlns:p14="http://schemas.microsoft.com/office/powerpoint/2010/main" val="28005780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txBox="1">
            <a:spLocks noGrp="1"/>
          </p:cNvSpPr>
          <p:nvPr>
            <p:ph type="body" idx="1"/>
          </p:nvPr>
        </p:nvSpPr>
        <p:spPr>
          <a:xfrm>
            <a:off x="685794" y="4343385"/>
            <a:ext cx="5486250" cy="4114918"/>
          </a:xfrm>
          <a:prstGeom prst="rect">
            <a:avLst/>
          </a:prstGeom>
        </p:spPr>
        <p:txBody>
          <a:bodyPr lIns="90428" tIns="90428" rIns="90428" bIns="90428" anchor="ctr" anchorCtr="0">
            <a:noAutofit/>
          </a:bodyPr>
          <a:lstStyle/>
          <a:p>
            <a:endParaRPr/>
          </a:p>
        </p:txBody>
      </p:sp>
      <p:sp>
        <p:nvSpPr>
          <p:cNvPr id="333" name="Shape 333"/>
          <p:cNvSpPr>
            <a:spLocks noGrp="1" noRot="1" noChangeAspect="1"/>
          </p:cNvSpPr>
          <p:nvPr>
            <p:ph type="sldImg" idx="2"/>
          </p:nvPr>
        </p:nvSpPr>
        <p:spPr>
          <a:xfrm>
            <a:off x="1143000" y="685800"/>
            <a:ext cx="4573588"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794" y="4343385"/>
            <a:ext cx="5486374" cy="4114794"/>
          </a:xfrm>
          <a:prstGeom prst="rect">
            <a:avLst/>
          </a:prstGeom>
        </p:spPr>
        <p:txBody>
          <a:bodyPr lIns="90428" tIns="90428" rIns="90428" bIns="90428" anchor="ctr" anchorCtr="0">
            <a:noAutofit/>
          </a:bodyPr>
          <a:lstStyle/>
          <a:p>
            <a:endParaRPr/>
          </a:p>
        </p:txBody>
      </p:sp>
      <p:sp>
        <p:nvSpPr>
          <p:cNvPr id="401" name="Shape 401"/>
          <p:cNvSpPr>
            <a:spLocks noGrp="1" noRot="1" noChangeAspect="1"/>
          </p:cNvSpPr>
          <p:nvPr>
            <p:ph type="sldImg" idx="2"/>
          </p:nvPr>
        </p:nvSpPr>
        <p:spPr>
          <a:xfrm>
            <a:off x="1143000" y="685800"/>
            <a:ext cx="4573588"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685794" y="4343385"/>
            <a:ext cx="5486250" cy="4114918"/>
          </a:xfrm>
          <a:prstGeom prst="rect">
            <a:avLst/>
          </a:prstGeom>
        </p:spPr>
        <p:txBody>
          <a:bodyPr lIns="90428" tIns="90428" rIns="90428" bIns="90428" anchor="ctr" anchorCtr="0">
            <a:noAutofit/>
          </a:bodyPr>
          <a:lstStyle/>
          <a:p>
            <a:endParaRPr/>
          </a:p>
        </p:txBody>
      </p:sp>
      <p:sp>
        <p:nvSpPr>
          <p:cNvPr id="303" name="Shape 303"/>
          <p:cNvSpPr>
            <a:spLocks noGrp="1" noRot="1" noChangeAspect="1"/>
          </p:cNvSpPr>
          <p:nvPr>
            <p:ph type="sldImg" idx="2"/>
          </p:nvPr>
        </p:nvSpPr>
        <p:spPr>
          <a:xfrm>
            <a:off x="1143000" y="685800"/>
            <a:ext cx="4573588"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794" y="4343385"/>
            <a:ext cx="5486374" cy="4114794"/>
          </a:xfrm>
          <a:prstGeom prst="rect">
            <a:avLst/>
          </a:prstGeom>
        </p:spPr>
        <p:txBody>
          <a:bodyPr lIns="90428" tIns="90428" rIns="90428" bIns="90428" anchor="ctr" anchorCtr="0">
            <a:noAutofit/>
          </a:bodyPr>
          <a:lstStyle/>
          <a:p>
            <a:endParaRPr/>
          </a:p>
        </p:txBody>
      </p:sp>
      <p:sp>
        <p:nvSpPr>
          <p:cNvPr id="407" name="Shape 407"/>
          <p:cNvSpPr>
            <a:spLocks noGrp="1" noRot="1" noChangeAspect="1"/>
          </p:cNvSpPr>
          <p:nvPr>
            <p:ph type="sldImg" idx="2"/>
          </p:nvPr>
        </p:nvSpPr>
        <p:spPr>
          <a:xfrm>
            <a:off x="1143000" y="685800"/>
            <a:ext cx="4573588"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85794" y="4343385"/>
            <a:ext cx="5486374" cy="4114794"/>
          </a:xfrm>
          <a:prstGeom prst="rect">
            <a:avLst/>
          </a:prstGeom>
        </p:spPr>
        <p:txBody>
          <a:bodyPr lIns="90428" tIns="90428" rIns="90428" bIns="90428" anchor="ctr" anchorCtr="0">
            <a:noAutofit/>
          </a:bodyPr>
          <a:lstStyle/>
          <a:p>
            <a:r>
              <a:rPr lang="en-US" dirty="0" smtClean="0"/>
              <a:t>5 min break</a:t>
            </a:r>
            <a:endParaRPr dirty="0"/>
          </a:p>
        </p:txBody>
      </p:sp>
      <p:sp>
        <p:nvSpPr>
          <p:cNvPr id="425" name="Shape 425"/>
          <p:cNvSpPr>
            <a:spLocks noGrp="1" noRot="1" noChangeAspect="1"/>
          </p:cNvSpPr>
          <p:nvPr>
            <p:ph type="sldImg" idx="2"/>
          </p:nvPr>
        </p:nvSpPr>
        <p:spPr>
          <a:xfrm>
            <a:off x="1143000" y="685800"/>
            <a:ext cx="4573588"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794" y="4343385"/>
            <a:ext cx="5486374" cy="4114794"/>
          </a:xfrm>
          <a:prstGeom prst="rect">
            <a:avLst/>
          </a:prstGeom>
        </p:spPr>
        <p:txBody>
          <a:bodyPr lIns="90428" tIns="90428" rIns="90428" bIns="90428" anchor="ctr" anchorCtr="0">
            <a:noAutofit/>
          </a:bodyPr>
          <a:lstStyle/>
          <a:p>
            <a:endParaRPr dirty="0"/>
          </a:p>
        </p:txBody>
      </p:sp>
      <p:sp>
        <p:nvSpPr>
          <p:cNvPr id="338" name="Shape 338"/>
          <p:cNvSpPr>
            <a:spLocks noGrp="1" noRot="1" noChangeAspect="1"/>
          </p:cNvSpPr>
          <p:nvPr>
            <p:ph type="sldImg" idx="2"/>
          </p:nvPr>
        </p:nvSpPr>
        <p:spPr>
          <a:xfrm>
            <a:off x="1143000" y="685800"/>
            <a:ext cx="4573588"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1144588" y="687388"/>
            <a:ext cx="4568825" cy="3425825"/>
          </a:xfrm>
          <a:custGeom>
            <a:avLst/>
            <a:gdLst/>
            <a:ahLst/>
            <a:cxnLst/>
            <a:rect l="0" t="0" r="0" b="0"/>
            <a:pathLst>
              <a:path w="120000" h="120000" extrusionOk="0">
                <a:moveTo>
                  <a:pt x="0" y="0"/>
                </a:moveTo>
                <a:lnTo>
                  <a:pt x="120000" y="0"/>
                </a:lnTo>
                <a:lnTo>
                  <a:pt x="120000" y="120000"/>
                </a:lnTo>
                <a:lnTo>
                  <a:pt x="0" y="120000"/>
                </a:lnTo>
                <a:close/>
              </a:path>
            </a:pathLst>
          </a:custGeom>
          <a:noFill/>
          <a:ln w="12700" cap="rnd">
            <a:solidFill>
              <a:srgbClr val="000000"/>
            </a:solidFill>
            <a:prstDash val="solid"/>
            <a:miter/>
            <a:headEnd type="none" w="med" len="med"/>
            <a:tailEnd type="none" w="med" len="med"/>
          </a:ln>
        </p:spPr>
      </p:sp>
      <p:sp>
        <p:nvSpPr>
          <p:cNvPr id="359" name="Shape 359"/>
          <p:cNvSpPr txBox="1">
            <a:spLocks noGrp="1"/>
          </p:cNvSpPr>
          <p:nvPr>
            <p:ph type="body" idx="1"/>
          </p:nvPr>
        </p:nvSpPr>
        <p:spPr>
          <a:xfrm>
            <a:off x="914400" y="4344025"/>
            <a:ext cx="5029199" cy="4114486"/>
          </a:xfrm>
          <a:prstGeom prst="rect">
            <a:avLst/>
          </a:prstGeom>
          <a:noFill/>
          <a:ln>
            <a:noFill/>
          </a:ln>
        </p:spPr>
        <p:txBody>
          <a:bodyPr lIns="92060" tIns="46018" rIns="92060" bIns="46018" anchor="t" anchorCtr="0">
            <a:noAutofit/>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txBox="1">
            <a:spLocks noGrp="1"/>
          </p:cNvSpPr>
          <p:nvPr>
            <p:ph type="body" idx="1"/>
          </p:nvPr>
        </p:nvSpPr>
        <p:spPr>
          <a:xfrm>
            <a:off x="685794" y="4343385"/>
            <a:ext cx="5486374" cy="4114794"/>
          </a:xfrm>
          <a:prstGeom prst="rect">
            <a:avLst/>
          </a:prstGeom>
        </p:spPr>
        <p:txBody>
          <a:bodyPr lIns="90428" tIns="90428" rIns="90428" bIns="90428" anchor="ctr" anchorCtr="0">
            <a:noAutofit/>
          </a:bodyPr>
          <a:lstStyle/>
          <a:p>
            <a:endParaRPr/>
          </a:p>
        </p:txBody>
      </p:sp>
      <p:sp>
        <p:nvSpPr>
          <p:cNvPr id="365" name="Shape 365"/>
          <p:cNvSpPr>
            <a:spLocks noGrp="1" noRot="1" noChangeAspect="1"/>
          </p:cNvSpPr>
          <p:nvPr>
            <p:ph type="sldImg" idx="2"/>
          </p:nvPr>
        </p:nvSpPr>
        <p:spPr>
          <a:xfrm>
            <a:off x="1143000" y="685800"/>
            <a:ext cx="4573588"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685794" y="4343385"/>
            <a:ext cx="5486374" cy="4114794"/>
          </a:xfrm>
          <a:prstGeom prst="rect">
            <a:avLst/>
          </a:prstGeom>
        </p:spPr>
        <p:txBody>
          <a:bodyPr lIns="90428" tIns="90428" rIns="90428" bIns="90428" anchor="ctr" anchorCtr="0">
            <a:noAutofit/>
          </a:bodyPr>
          <a:lstStyle/>
          <a:p>
            <a:endParaRPr/>
          </a:p>
        </p:txBody>
      </p:sp>
      <p:sp>
        <p:nvSpPr>
          <p:cNvPr id="371" name="Shape 371"/>
          <p:cNvSpPr>
            <a:spLocks noGrp="1" noRot="1" noChangeAspect="1"/>
          </p:cNvSpPr>
          <p:nvPr>
            <p:ph type="sldImg" idx="2"/>
          </p:nvPr>
        </p:nvSpPr>
        <p:spPr>
          <a:xfrm>
            <a:off x="1143000" y="685800"/>
            <a:ext cx="4573588"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794" y="4343385"/>
            <a:ext cx="5486374" cy="4114794"/>
          </a:xfrm>
          <a:prstGeom prst="rect">
            <a:avLst/>
          </a:prstGeom>
        </p:spPr>
        <p:txBody>
          <a:bodyPr lIns="90428" tIns="90428" rIns="90428" bIns="90428" anchor="ctr" anchorCtr="0">
            <a:noAutofit/>
          </a:bodyPr>
          <a:lstStyle/>
          <a:p>
            <a:endParaRPr/>
          </a:p>
        </p:txBody>
      </p:sp>
      <p:sp>
        <p:nvSpPr>
          <p:cNvPr id="377" name="Shape 377"/>
          <p:cNvSpPr>
            <a:spLocks noGrp="1" noRot="1" noChangeAspect="1"/>
          </p:cNvSpPr>
          <p:nvPr>
            <p:ph type="sldImg" idx="2"/>
          </p:nvPr>
        </p:nvSpPr>
        <p:spPr>
          <a:xfrm>
            <a:off x="1143000" y="685800"/>
            <a:ext cx="4573588"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794" y="4343385"/>
            <a:ext cx="5486374" cy="4114794"/>
          </a:xfrm>
          <a:prstGeom prst="rect">
            <a:avLst/>
          </a:prstGeom>
        </p:spPr>
        <p:txBody>
          <a:bodyPr lIns="90428" tIns="90428" rIns="90428" bIns="90428" anchor="ctr" anchorCtr="0">
            <a:noAutofit/>
          </a:bodyPr>
          <a:lstStyle/>
          <a:p>
            <a:endParaRPr/>
          </a:p>
        </p:txBody>
      </p:sp>
      <p:sp>
        <p:nvSpPr>
          <p:cNvPr id="383" name="Shape 383"/>
          <p:cNvSpPr>
            <a:spLocks noGrp="1" noRot="1" noChangeAspect="1"/>
          </p:cNvSpPr>
          <p:nvPr>
            <p:ph type="sldImg" idx="2"/>
          </p:nvPr>
        </p:nvSpPr>
        <p:spPr>
          <a:xfrm>
            <a:off x="1143000" y="685800"/>
            <a:ext cx="4573588"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794" y="4343385"/>
            <a:ext cx="5486374" cy="4114794"/>
          </a:xfrm>
          <a:prstGeom prst="rect">
            <a:avLst/>
          </a:prstGeom>
        </p:spPr>
        <p:txBody>
          <a:bodyPr lIns="90428" tIns="90428" rIns="90428" bIns="90428" anchor="ctr" anchorCtr="0">
            <a:noAutofit/>
          </a:bodyPr>
          <a:lstStyle/>
          <a:p>
            <a:endParaRPr/>
          </a:p>
        </p:txBody>
      </p:sp>
      <p:sp>
        <p:nvSpPr>
          <p:cNvPr id="389" name="Shape 389"/>
          <p:cNvSpPr>
            <a:spLocks noGrp="1" noRot="1" noChangeAspect="1"/>
          </p:cNvSpPr>
          <p:nvPr>
            <p:ph type="sldImg" idx="2"/>
          </p:nvPr>
        </p:nvSpPr>
        <p:spPr>
          <a:xfrm>
            <a:off x="1143000" y="685800"/>
            <a:ext cx="4573588"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txBox="1">
            <a:spLocks noGrp="1"/>
          </p:cNvSpPr>
          <p:nvPr>
            <p:ph type="body" idx="1"/>
          </p:nvPr>
        </p:nvSpPr>
        <p:spPr>
          <a:xfrm>
            <a:off x="685794" y="4343385"/>
            <a:ext cx="5486374" cy="4114794"/>
          </a:xfrm>
          <a:prstGeom prst="rect">
            <a:avLst/>
          </a:prstGeom>
        </p:spPr>
        <p:txBody>
          <a:bodyPr lIns="90428" tIns="90428" rIns="90428" bIns="90428" anchor="ctr" anchorCtr="0">
            <a:noAutofit/>
          </a:bodyPr>
          <a:lstStyle/>
          <a:p>
            <a:endParaRPr/>
          </a:p>
        </p:txBody>
      </p:sp>
      <p:sp>
        <p:nvSpPr>
          <p:cNvPr id="395" name="Shape 395"/>
          <p:cNvSpPr>
            <a:spLocks noGrp="1" noRot="1" noChangeAspect="1"/>
          </p:cNvSpPr>
          <p:nvPr>
            <p:ph type="sldImg" idx="2"/>
          </p:nvPr>
        </p:nvSpPr>
        <p:spPr>
          <a:xfrm>
            <a:off x="1143000" y="685800"/>
            <a:ext cx="4573588"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3747" y="1229687"/>
            <a:ext cx="7960582"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613747" y="2805313"/>
            <a:ext cx="7960582" cy="322062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57141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3747" y="494674"/>
            <a:ext cx="7960582"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613747" y="2070300"/>
            <a:ext cx="7960582" cy="382922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590273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Body)"/>
                <a:cs typeface="Arial (Body)"/>
              </a:defRPr>
            </a:lvl1pPr>
            <a:lvl2pPr>
              <a:defRPr>
                <a:latin typeface="Arial (Body)"/>
                <a:cs typeface="Arial (Body)"/>
              </a:defRPr>
            </a:lvl2pPr>
            <a:lvl3pPr>
              <a:defRPr>
                <a:latin typeface="Arial (Body)"/>
                <a:cs typeface="Arial (Body)"/>
              </a:defRPr>
            </a:lvl3pPr>
            <a:lvl4pPr>
              <a:defRPr>
                <a:latin typeface="Arial (Body)"/>
                <a:cs typeface="Arial (Body)"/>
              </a:defRPr>
            </a:lvl4pPr>
            <a:lvl5pPr>
              <a:defRPr>
                <a:latin typeface="Arial (Body)"/>
                <a:cs typeface="Arial (Body)"/>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65D6D358-8A24-7049-A48F-65336BBBFA23}" type="slidenum">
              <a:rPr lang="en-US" smtClean="0"/>
              <a:t>‹#›</a:t>
            </a:fld>
            <a:endParaRPr lang="en-US"/>
          </a:p>
        </p:txBody>
      </p:sp>
    </p:spTree>
    <p:extLst>
      <p:ext uri="{BB962C8B-B14F-4D97-AF65-F5344CB8AC3E}">
        <p14:creationId xmlns:p14="http://schemas.microsoft.com/office/powerpoint/2010/main" val="2425157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613747" y="859962"/>
            <a:ext cx="7960582" cy="1470025"/>
          </a:xfrm>
        </p:spPr>
        <p:txBody>
          <a:bodyPr/>
          <a:lstStyle/>
          <a:p>
            <a:r>
              <a:rPr lang="en-US" smtClean="0"/>
              <a:t>Click to edit Master title style</a:t>
            </a:r>
            <a:endParaRPr lang="en-US" dirty="0"/>
          </a:p>
        </p:txBody>
      </p:sp>
      <p:sp>
        <p:nvSpPr>
          <p:cNvPr id="5" name="Subtitle 2"/>
          <p:cNvSpPr>
            <a:spLocks noGrp="1"/>
          </p:cNvSpPr>
          <p:nvPr>
            <p:ph type="subTitle" idx="1"/>
          </p:nvPr>
        </p:nvSpPr>
        <p:spPr>
          <a:xfrm>
            <a:off x="613747" y="2435588"/>
            <a:ext cx="7960582" cy="322062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80997889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3.xml"/><Relationship Id="rId3"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0E796-D063-C24A-BF3B-9E1F69A71805}" type="datetimeFigureOut">
              <a:rPr lang="en-US" smtClean="0"/>
              <a:t>3/25/17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8298A-45F2-BE43-B69A-B8B8AFC48517}" type="slidenum">
              <a:rPr lang="en-US" smtClean="0"/>
              <a:t>‹#›</a:t>
            </a:fld>
            <a:endParaRPr lang="en-US"/>
          </a:p>
        </p:txBody>
      </p:sp>
      <p:pic>
        <p:nvPicPr>
          <p:cNvPr id="7" name="Picture 6" descr="COE_PowerPoint Template_A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7" y="-79869"/>
            <a:ext cx="9170341" cy="7086181"/>
          </a:xfrm>
          <a:prstGeom prst="rect">
            <a:avLst/>
          </a:prstGeom>
        </p:spPr>
      </p:pic>
    </p:spTree>
    <p:extLst>
      <p:ext uri="{BB962C8B-B14F-4D97-AF65-F5344CB8AC3E}">
        <p14:creationId xmlns:p14="http://schemas.microsoft.com/office/powerpoint/2010/main" val="3382708811"/>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FF4B1-E577-F14C-8EF5-52B5EF578BEF}" type="datetimeFigureOut">
              <a:rPr lang="en-US" smtClean="0"/>
              <a:t>3/25/17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9F3F3-35AE-DC45-B755-CCAD6EA7DB8F}" type="slidenum">
              <a:rPr lang="en-US" smtClean="0"/>
              <a:t>‹#›</a:t>
            </a:fld>
            <a:endParaRPr lang="en-US"/>
          </a:p>
        </p:txBody>
      </p:sp>
      <p:pic>
        <p:nvPicPr>
          <p:cNvPr id="7" name="Picture 6" descr="COE_PowerPoint Template_nourlfoote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3" y="-166764"/>
            <a:ext cx="9170884" cy="7086600"/>
          </a:xfrm>
          <a:prstGeom prst="rect">
            <a:avLst/>
          </a:prstGeom>
        </p:spPr>
      </p:pic>
    </p:spTree>
    <p:extLst>
      <p:ext uri="{BB962C8B-B14F-4D97-AF65-F5344CB8AC3E}">
        <p14:creationId xmlns:p14="http://schemas.microsoft.com/office/powerpoint/2010/main" val="3879505254"/>
      </p:ext>
    </p:extLst>
  </p:cSld>
  <p:clrMap bg1="lt1" tx1="dk1" bg2="lt2" tx2="dk2" accent1="accent1" accent2="accent2" accent3="accent3" accent4="accent4" accent5="accent5" accent6="accent6" hlink="hlink" folHlink="folHlink"/>
  <p:sldLayoutIdLst>
    <p:sldLayoutId id="2147483661" r:id="rId1"/>
    <p:sldLayoutId id="2147483674"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13230-1AA7-B04B-B6ED-579E21B67211}" type="datetimeFigureOut">
              <a:rPr lang="en-US" smtClean="0"/>
              <a:t>3/25/17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882D4-BB5C-1F43-9BFE-A8F2DE4C0264}" type="slidenum">
              <a:rPr lang="en-US" smtClean="0"/>
              <a:t>‹#›</a:t>
            </a:fld>
            <a:endParaRPr lang="en-US"/>
          </a:p>
        </p:txBody>
      </p:sp>
      <p:pic>
        <p:nvPicPr>
          <p:cNvPr id="7" name="Picture 6" descr="COE_PowerPoint Template_A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87076"/>
          </a:xfrm>
          <a:prstGeom prst="rect">
            <a:avLst/>
          </a:prstGeom>
        </p:spPr>
      </p:pic>
    </p:spTree>
    <p:extLst>
      <p:ext uri="{BB962C8B-B14F-4D97-AF65-F5344CB8AC3E}">
        <p14:creationId xmlns:p14="http://schemas.microsoft.com/office/powerpoint/2010/main" val="3580631884"/>
      </p:ext>
    </p:extLst>
  </p:cSld>
  <p:clrMap bg1="lt1" tx1="dk1" bg2="lt2" tx2="dk2" accent1="accent1" accent2="accent2" accent3="accent3" accent4="accent4" accent5="accent5" accent6="accent6" hlink="hlink" folHlink="folHlink"/>
  <p:sldLayoutIdLst>
    <p:sldLayoutId id="214748367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3.xml"/><Relationship Id="rId2"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ctrTitle"/>
          </p:nvPr>
        </p:nvSpPr>
        <p:spPr>
          <a:prstGeom prst="rect">
            <a:avLst/>
          </a:prstGeom>
          <a:noFill/>
          <a:ln>
            <a:noFill/>
          </a:ln>
        </p:spPr>
        <p:txBody>
          <a:bodyPr lIns="91425" tIns="45700" rIns="91425" bIns="45700" anchor="b" anchorCtr="0">
            <a:noAutofit/>
          </a:bodyPr>
          <a:lstStyle/>
          <a:p>
            <a:pPr marL="0" marR="0" lvl="0" indent="0" algn="ctr" rtl="0">
              <a:spcBef>
                <a:spcPts val="0"/>
              </a:spcBef>
              <a:spcAft>
                <a:spcPts val="0"/>
              </a:spcAft>
              <a:buClr>
                <a:schemeClr val="dk2"/>
              </a:buClr>
              <a:buSzPct val="25000"/>
              <a:buFont typeface="Tahoma"/>
              <a:buNone/>
            </a:pPr>
            <a:r>
              <a:rPr lang="en-US" sz="7200" b="0" i="0" u="none" strike="noStrike" cap="none" baseline="0" dirty="0" smtClean="0">
                <a:solidFill>
                  <a:schemeClr val="dk2"/>
                </a:solidFill>
                <a:latin typeface="Arial"/>
                <a:ea typeface="Tahoma"/>
                <a:cs typeface="Arial"/>
                <a:sym typeface="Tahoma"/>
              </a:rPr>
              <a:t>VALUES</a:t>
            </a:r>
            <a:endParaRPr lang="en-US" sz="7200" b="0" i="0" u="none" strike="noStrike" cap="none" baseline="0" dirty="0">
              <a:solidFill>
                <a:schemeClr val="dk2"/>
              </a:solidFill>
              <a:latin typeface="Arial"/>
              <a:ea typeface="Tahoma"/>
              <a:cs typeface="Arial"/>
              <a:sym typeface="Tahoma"/>
            </a:endParaRPr>
          </a:p>
        </p:txBody>
      </p:sp>
      <p:sp>
        <p:nvSpPr>
          <p:cNvPr id="330" name="Shape 330"/>
          <p:cNvSpPr txBox="1">
            <a:spLocks noGrp="1"/>
          </p:cNvSpPr>
          <p:nvPr>
            <p:ph type="subTitle" idx="1"/>
          </p:nvPr>
        </p:nvSpPr>
        <p:spPr>
          <a:xfrm>
            <a:off x="613747" y="3251200"/>
            <a:ext cx="7848600" cy="17526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hlink"/>
              </a:buClr>
              <a:buSzPct val="25000"/>
              <a:buFont typeface="Tahoma"/>
              <a:buNone/>
            </a:pPr>
            <a:r>
              <a:rPr lang="en-US" sz="3200" b="0" i="0" u="none" strike="noStrike" cap="none" baseline="0" dirty="0">
                <a:solidFill>
                  <a:schemeClr val="dk1"/>
                </a:solidFill>
                <a:latin typeface="Arial"/>
                <a:ea typeface="Tahoma"/>
                <a:cs typeface="Arial"/>
                <a:sym typeface="Tahoma"/>
              </a:rPr>
              <a:t>EPSY </a:t>
            </a:r>
            <a:r>
              <a:rPr lang="en-US" sz="3200" b="0" i="0" u="none" strike="noStrike" cap="none" baseline="0" dirty="0" smtClean="0">
                <a:solidFill>
                  <a:schemeClr val="dk1"/>
                </a:solidFill>
                <a:latin typeface="Arial"/>
                <a:ea typeface="Tahoma"/>
                <a:cs typeface="Arial"/>
                <a:sym typeface="Tahoma"/>
              </a:rPr>
              <a:t>220</a:t>
            </a:r>
          </a:p>
          <a:p>
            <a:pPr marL="0" marR="0" lvl="0" indent="0" algn="ctr" rtl="0">
              <a:spcBef>
                <a:spcPts val="0"/>
              </a:spcBef>
              <a:spcAft>
                <a:spcPts val="0"/>
              </a:spcAft>
              <a:buClr>
                <a:schemeClr val="hlink"/>
              </a:buClr>
              <a:buSzPct val="25000"/>
              <a:buFont typeface="Tahoma"/>
              <a:buNone/>
            </a:pPr>
            <a:r>
              <a:rPr lang="en-US" smtClean="0">
                <a:solidFill>
                  <a:srgbClr val="000000"/>
                </a:solidFill>
                <a:latin typeface="Arial"/>
                <a:cs typeface="Arial"/>
              </a:rPr>
              <a:t>Class </a:t>
            </a:r>
            <a:r>
              <a:rPr lang="en-US" smtClean="0">
                <a:solidFill>
                  <a:srgbClr val="000000"/>
                </a:solidFill>
                <a:latin typeface="Arial"/>
                <a:cs typeface="Arial"/>
              </a:rPr>
              <a:t>3</a:t>
            </a:r>
            <a:endParaRPr lang="en-US" sz="3200" b="0" i="0" u="none" strike="noStrike" cap="none" baseline="0" dirty="0">
              <a:solidFill>
                <a:schemeClr val="dk1"/>
              </a:solidFill>
              <a:latin typeface="Arial"/>
              <a:ea typeface="Tahoma"/>
              <a:cs typeface="Arial"/>
              <a:sym typeface="Tahoma"/>
            </a:endParaRPr>
          </a:p>
          <a:p>
            <a:pPr marL="0" marR="0" lvl="0" indent="0" algn="ctr" rtl="0">
              <a:spcBef>
                <a:spcPts val="640"/>
              </a:spcBef>
              <a:spcAft>
                <a:spcPts val="0"/>
              </a:spcAft>
              <a:buClr>
                <a:schemeClr val="hlink"/>
              </a:buClr>
              <a:buFont typeface="Tahoma"/>
              <a:buNone/>
            </a:pPr>
            <a:endParaRPr sz="1800" b="0" i="0" u="none" strike="noStrike" cap="none" baseline="0" dirty="0">
              <a:solidFill>
                <a:schemeClr val="dk1"/>
              </a:solidFill>
              <a:latin typeface="Arial"/>
              <a:ea typeface="Tahoma"/>
              <a:cs typeface="Arial"/>
              <a:sym typeface="Tahoma"/>
            </a:endParaRPr>
          </a:p>
        </p:txBody>
      </p:sp>
      <p:sp>
        <p:nvSpPr>
          <p:cNvPr id="2" name="Slide Number Placeholder 1"/>
          <p:cNvSpPr>
            <a:spLocks noGrp="1"/>
          </p:cNvSpPr>
          <p:nvPr>
            <p:ph type="sldNum" sz="quarter" idx="4294967295"/>
          </p:nvPr>
        </p:nvSpPr>
        <p:spPr>
          <a:xfrm>
            <a:off x="7620000" y="18288"/>
            <a:ext cx="1066800" cy="329184"/>
          </a:xfrm>
          <a:prstGeom prst="rect">
            <a:avLst/>
          </a:prstGeom>
        </p:spPr>
        <p:txBody>
          <a:bodyPr/>
          <a:lstStyle/>
          <a:p>
            <a:fld id="{65D6D358-8A24-7049-A48F-65336BBBFA23}" type="slidenum">
              <a:rPr lang="en-US" smtClean="0">
                <a:latin typeface="Arial"/>
                <a:cs typeface="Arial"/>
              </a:rPr>
              <a:t>1</a:t>
            </a:fld>
            <a:endParaRPr lang="en-US">
              <a:latin typeface="Arial"/>
              <a:cs typeface="Arial"/>
            </a:endParaRPr>
          </a:p>
        </p:txBody>
      </p:sp>
    </p:spTree>
    <p:extLst>
      <p:ext uri="{BB962C8B-B14F-4D97-AF65-F5344CB8AC3E}">
        <p14:creationId xmlns:p14="http://schemas.microsoft.com/office/powerpoint/2010/main" val="243398499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Figler’s</a:t>
            </a:r>
            <a:r>
              <a:rPr lang="en-US" dirty="0" smtClean="0"/>
              <a:t> Four Value Dimensions</a:t>
            </a:r>
            <a:endParaRPr lang="en-US" dirty="0"/>
          </a:p>
        </p:txBody>
      </p:sp>
      <p:sp>
        <p:nvSpPr>
          <p:cNvPr id="386" name="Shape 386"/>
          <p:cNvSpPr txBox="1">
            <a:spLocks noGrp="1"/>
          </p:cNvSpPr>
          <p:nvPr>
            <p:ph idx="1"/>
          </p:nvPr>
        </p:nvSpPr>
        <p:spPr>
          <a:prstGeom prst="rect">
            <a:avLst/>
          </a:prstGeom>
          <a:ln/>
        </p:spPr>
        <p:style>
          <a:lnRef idx="1">
            <a:schemeClr val="accent3"/>
          </a:lnRef>
          <a:fillRef idx="3">
            <a:schemeClr val="accent3"/>
          </a:fillRef>
          <a:effectRef idx="2">
            <a:schemeClr val="accent3"/>
          </a:effectRef>
          <a:fontRef idx="minor">
            <a:schemeClr val="lt1"/>
          </a:fontRef>
        </p:style>
        <p:txBody>
          <a:bodyPr lIns="91425" tIns="45700" rIns="91425" bIns="45700" anchor="t" anchorCtr="0">
            <a:noAutofit/>
          </a:bodyPr>
          <a:lstStyle/>
          <a:p>
            <a:pPr marL="0" marR="0" lvl="0" indent="0" algn="l" rtl="0">
              <a:spcBef>
                <a:spcPts val="0"/>
              </a:spcBef>
              <a:spcAft>
                <a:spcPts val="0"/>
              </a:spcAft>
              <a:buClr>
                <a:schemeClr val="hlink"/>
              </a:buClr>
              <a:buSzPct val="110000"/>
              <a:buNone/>
            </a:pPr>
            <a:r>
              <a:rPr lang="en-US" sz="3200" b="0" i="0" u="sng" strike="noStrike" cap="none" baseline="0" dirty="0" smtClean="0">
                <a:solidFill>
                  <a:schemeClr val="dk1"/>
                </a:solidFill>
                <a:latin typeface="Arial"/>
                <a:ea typeface="Tahoma"/>
                <a:cs typeface="Arial"/>
                <a:sym typeface="Tahoma"/>
              </a:rPr>
              <a:t>Social Needs</a:t>
            </a:r>
          </a:p>
          <a:p>
            <a:pPr>
              <a:spcBef>
                <a:spcPts val="0"/>
              </a:spcBef>
              <a:buClr>
                <a:schemeClr val="hlink"/>
              </a:buClr>
              <a:buSzPct val="110000"/>
            </a:pPr>
            <a:endParaRPr lang="en-US" sz="3200" b="0" i="0" u="sng" strike="noStrike" cap="none" baseline="0" dirty="0">
              <a:solidFill>
                <a:schemeClr val="dk1"/>
              </a:solidFill>
              <a:latin typeface="Arial"/>
              <a:ea typeface="Tahoma"/>
              <a:cs typeface="Arial"/>
              <a:sym typeface="Tahoma"/>
            </a:endParaRPr>
          </a:p>
          <a:p>
            <a:pPr marL="520700" lvl="1" indent="-457200">
              <a:spcBef>
                <a:spcPts val="0"/>
              </a:spcBef>
              <a:spcAft>
                <a:spcPts val="1200"/>
              </a:spcAft>
              <a:buClrTx/>
              <a:buSzPct val="100000"/>
              <a:buFont typeface="Wingdings" charset="2"/>
              <a:buChar char="§"/>
            </a:pPr>
            <a:r>
              <a:rPr lang="en-US" sz="3200" dirty="0">
                <a:solidFill>
                  <a:schemeClr val="tx1"/>
                </a:solidFill>
                <a:latin typeface="Arial"/>
                <a:ea typeface="Tahoma"/>
                <a:cs typeface="Arial"/>
                <a:sym typeface="Tahoma"/>
              </a:rPr>
              <a:t>Are the people at work easy to get along with?</a:t>
            </a:r>
            <a:endParaRPr sz="3200" dirty="0">
              <a:solidFill>
                <a:schemeClr val="tx1"/>
              </a:solidFill>
              <a:latin typeface="Arial"/>
              <a:ea typeface="Tahoma"/>
              <a:cs typeface="Arial"/>
              <a:sym typeface="Tahoma"/>
            </a:endParaRPr>
          </a:p>
          <a:p>
            <a:pPr marL="520700" lvl="1" indent="-457200">
              <a:spcBef>
                <a:spcPts val="0"/>
              </a:spcBef>
              <a:spcAft>
                <a:spcPts val="1200"/>
              </a:spcAft>
              <a:buClrTx/>
              <a:buSzPct val="100000"/>
              <a:buFont typeface="Wingdings" charset="2"/>
              <a:buChar char="§"/>
            </a:pPr>
            <a:r>
              <a:rPr lang="en-US" sz="3200" dirty="0">
                <a:solidFill>
                  <a:schemeClr val="tx1"/>
                </a:solidFill>
                <a:latin typeface="Arial"/>
                <a:ea typeface="Tahoma"/>
                <a:cs typeface="Arial"/>
                <a:sym typeface="Tahoma"/>
              </a:rPr>
              <a:t>Do I like my coworkers enough to be around them everyday?</a:t>
            </a:r>
            <a:endParaRPr sz="3200" dirty="0">
              <a:solidFill>
                <a:schemeClr val="tx1"/>
              </a:solidFill>
              <a:latin typeface="Arial"/>
              <a:ea typeface="Tahoma"/>
              <a:cs typeface="Arial"/>
              <a:sym typeface="Tahoma"/>
            </a:endParaRPr>
          </a:p>
          <a:p>
            <a:pPr marL="520700" lvl="1" indent="-457200">
              <a:spcBef>
                <a:spcPts val="0"/>
              </a:spcBef>
              <a:spcAft>
                <a:spcPts val="1200"/>
              </a:spcAft>
              <a:buClrTx/>
              <a:buSzPct val="100000"/>
              <a:buFont typeface="Wingdings" charset="2"/>
              <a:buChar char="§"/>
            </a:pPr>
            <a:r>
              <a:rPr lang="en-US" sz="3200" dirty="0">
                <a:solidFill>
                  <a:schemeClr val="tx1"/>
                </a:solidFill>
                <a:latin typeface="Arial"/>
                <a:ea typeface="Tahoma"/>
                <a:cs typeface="Arial"/>
                <a:sym typeface="Tahoma"/>
              </a:rPr>
              <a:t>Will I make friends at work that will carry over into my personal life?</a:t>
            </a:r>
          </a:p>
        </p:txBody>
      </p:sp>
      <p:sp>
        <p:nvSpPr>
          <p:cNvPr id="5" name="Slide Number Placeholder 4"/>
          <p:cNvSpPr>
            <a:spLocks noGrp="1"/>
          </p:cNvSpPr>
          <p:nvPr>
            <p:ph type="sldNum" sz="quarter" idx="12"/>
          </p:nvPr>
        </p:nvSpPr>
        <p:spPr/>
        <p:txBody>
          <a:bodyPr/>
          <a:lstStyle/>
          <a:p>
            <a:fld id="{65D6D358-8A24-7049-A48F-65336BBBFA23}" type="slidenum">
              <a:rPr lang="en-US" smtClean="0"/>
              <a:t>10</a:t>
            </a:fld>
            <a:endParaRPr lang="en-US"/>
          </a:p>
        </p:txBody>
      </p:sp>
    </p:spTree>
    <p:extLst>
      <p:ext uri="{BB962C8B-B14F-4D97-AF65-F5344CB8AC3E}">
        <p14:creationId xmlns:p14="http://schemas.microsoft.com/office/powerpoint/2010/main" val="305156805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Figler’s</a:t>
            </a:r>
            <a:r>
              <a:rPr lang="en-US" dirty="0"/>
              <a:t> Four </a:t>
            </a:r>
            <a:r>
              <a:rPr lang="en-US" dirty="0" smtClean="0"/>
              <a:t>Value </a:t>
            </a:r>
            <a:r>
              <a:rPr lang="en-US" dirty="0"/>
              <a:t>Dimensions</a:t>
            </a:r>
          </a:p>
        </p:txBody>
      </p:sp>
      <p:sp>
        <p:nvSpPr>
          <p:cNvPr id="392" name="Shape 392"/>
          <p:cNvSpPr txBox="1">
            <a:spLocks noGrp="1"/>
          </p:cNvSpPr>
          <p:nvPr>
            <p:ph idx="1"/>
          </p:nvPr>
        </p:nvSpPr>
        <p:spPr>
          <a:prstGeom prst="rect">
            <a:avLst/>
          </a:prstGeom>
          <a:ln/>
        </p:spPr>
        <p:style>
          <a:lnRef idx="1">
            <a:schemeClr val="accent4"/>
          </a:lnRef>
          <a:fillRef idx="3">
            <a:schemeClr val="accent4"/>
          </a:fillRef>
          <a:effectRef idx="2">
            <a:schemeClr val="accent4"/>
          </a:effectRef>
          <a:fontRef idx="minor">
            <a:schemeClr val="lt1"/>
          </a:fontRef>
        </p:style>
        <p:txBody>
          <a:bodyPr lIns="91425" tIns="45700" rIns="91425" bIns="45700" anchor="t" anchorCtr="0">
            <a:noAutofit/>
          </a:bodyPr>
          <a:lstStyle/>
          <a:p>
            <a:pPr marL="0" marR="0" lvl="0" indent="0" algn="l" rtl="0">
              <a:spcBef>
                <a:spcPts val="0"/>
              </a:spcBef>
              <a:spcAft>
                <a:spcPts val="0"/>
              </a:spcAft>
              <a:buClr>
                <a:schemeClr val="hlink"/>
              </a:buClr>
              <a:buSzPct val="110000"/>
              <a:buNone/>
            </a:pPr>
            <a:r>
              <a:rPr lang="en-US" sz="3200" b="0" i="0" u="sng" strike="noStrike" cap="none" baseline="0" dirty="0" smtClean="0">
                <a:solidFill>
                  <a:schemeClr val="bg1"/>
                </a:solidFill>
                <a:latin typeface="Arial"/>
                <a:ea typeface="Tahoma"/>
                <a:cs typeface="Arial"/>
                <a:sym typeface="Tahoma"/>
              </a:rPr>
              <a:t>Emotional Needs</a:t>
            </a:r>
          </a:p>
          <a:p>
            <a:pPr marL="0" marR="0" lvl="0" indent="0" algn="l" rtl="0">
              <a:spcBef>
                <a:spcPts val="0"/>
              </a:spcBef>
              <a:spcAft>
                <a:spcPts val="0"/>
              </a:spcAft>
              <a:buClr>
                <a:schemeClr val="hlink"/>
              </a:buClr>
              <a:buSzPct val="110000"/>
              <a:buNone/>
            </a:pPr>
            <a:endParaRPr lang="en-US" sz="3200" b="0" i="0" u="sng" strike="noStrike" cap="none" baseline="0" dirty="0">
              <a:solidFill>
                <a:schemeClr val="bg1"/>
              </a:solidFill>
              <a:latin typeface="Arial"/>
              <a:ea typeface="Tahoma"/>
              <a:cs typeface="Arial"/>
              <a:sym typeface="Tahoma"/>
            </a:endParaRPr>
          </a:p>
          <a:p>
            <a:pPr marL="520700" marR="0" lvl="1" indent="-457200">
              <a:spcBef>
                <a:spcPts val="0"/>
              </a:spcBef>
              <a:spcAft>
                <a:spcPts val="1200"/>
              </a:spcAft>
              <a:buClrTx/>
              <a:buSzPct val="100000"/>
              <a:buFont typeface="Wingdings" charset="2"/>
              <a:buChar char="§"/>
            </a:pPr>
            <a:r>
              <a:rPr lang="en-US" sz="3200" dirty="0">
                <a:solidFill>
                  <a:schemeClr val="bg1"/>
                </a:solidFill>
                <a:latin typeface="Arial"/>
                <a:ea typeface="Tahoma"/>
                <a:cs typeface="Arial"/>
                <a:sym typeface="Tahoma"/>
              </a:rPr>
              <a:t>Will I enjoy the work in and of itself</a:t>
            </a:r>
            <a:r>
              <a:rPr lang="en-US" sz="3200" dirty="0" smtClean="0">
                <a:solidFill>
                  <a:schemeClr val="bg1"/>
                </a:solidFill>
                <a:latin typeface="Arial"/>
                <a:ea typeface="Tahoma"/>
                <a:cs typeface="Arial"/>
                <a:sym typeface="Tahoma"/>
              </a:rPr>
              <a:t>?</a:t>
            </a:r>
            <a:endParaRPr sz="3200" dirty="0">
              <a:solidFill>
                <a:schemeClr val="bg1"/>
              </a:solidFill>
              <a:latin typeface="Arial"/>
              <a:ea typeface="Tahoma"/>
              <a:cs typeface="Arial"/>
              <a:sym typeface="Tahoma"/>
            </a:endParaRPr>
          </a:p>
          <a:p>
            <a:pPr marL="520700" marR="0" lvl="1" indent="-457200">
              <a:spcBef>
                <a:spcPts val="0"/>
              </a:spcBef>
              <a:spcAft>
                <a:spcPts val="1200"/>
              </a:spcAft>
              <a:buClrTx/>
              <a:buSzPct val="100000"/>
              <a:buFont typeface="Wingdings" charset="2"/>
              <a:buChar char="§"/>
            </a:pPr>
            <a:r>
              <a:rPr lang="en-US" sz="3200" dirty="0">
                <a:solidFill>
                  <a:schemeClr val="bg1"/>
                </a:solidFill>
                <a:latin typeface="Arial"/>
                <a:ea typeface="Tahoma"/>
                <a:cs typeface="Arial"/>
                <a:sym typeface="Tahoma"/>
              </a:rPr>
              <a:t>Will I find the work challenging and interesting</a:t>
            </a:r>
            <a:r>
              <a:rPr lang="en-US" sz="3200" dirty="0" smtClean="0">
                <a:solidFill>
                  <a:schemeClr val="bg1"/>
                </a:solidFill>
                <a:latin typeface="Arial"/>
                <a:ea typeface="Tahoma"/>
                <a:cs typeface="Arial"/>
                <a:sym typeface="Tahoma"/>
              </a:rPr>
              <a:t>?</a:t>
            </a:r>
            <a:endParaRPr sz="3200" dirty="0">
              <a:solidFill>
                <a:schemeClr val="bg1"/>
              </a:solidFill>
              <a:latin typeface="Arial"/>
              <a:ea typeface="Tahoma"/>
              <a:cs typeface="Arial"/>
              <a:sym typeface="Tahoma"/>
            </a:endParaRPr>
          </a:p>
          <a:p>
            <a:pPr marL="520700" marR="0" lvl="1" indent="-457200">
              <a:spcBef>
                <a:spcPts val="0"/>
              </a:spcBef>
              <a:spcAft>
                <a:spcPts val="1200"/>
              </a:spcAft>
              <a:buClrTx/>
              <a:buSzPct val="100000"/>
              <a:buFont typeface="Wingdings" charset="2"/>
              <a:buChar char="§"/>
            </a:pPr>
            <a:r>
              <a:rPr lang="en-US" sz="3200" dirty="0">
                <a:solidFill>
                  <a:schemeClr val="bg1"/>
                </a:solidFill>
                <a:latin typeface="Arial"/>
                <a:ea typeface="Tahoma"/>
                <a:cs typeface="Arial"/>
                <a:sym typeface="Tahoma"/>
              </a:rPr>
              <a:t>Will all of this be enough to make it worth it?</a:t>
            </a:r>
          </a:p>
        </p:txBody>
      </p:sp>
      <p:sp>
        <p:nvSpPr>
          <p:cNvPr id="6" name="Slide Number Placeholder 5"/>
          <p:cNvSpPr>
            <a:spLocks noGrp="1"/>
          </p:cNvSpPr>
          <p:nvPr>
            <p:ph type="sldNum" sz="quarter" idx="12"/>
          </p:nvPr>
        </p:nvSpPr>
        <p:spPr/>
        <p:txBody>
          <a:bodyPr/>
          <a:lstStyle/>
          <a:p>
            <a:fld id="{65D6D358-8A24-7049-A48F-65336BBBFA23}" type="slidenum">
              <a:rPr lang="en-US" smtClean="0"/>
              <a:t>11</a:t>
            </a:fld>
            <a:endParaRPr lang="en-US"/>
          </a:p>
        </p:txBody>
      </p:sp>
    </p:spTree>
    <p:extLst>
      <p:ext uri="{BB962C8B-B14F-4D97-AF65-F5344CB8AC3E}">
        <p14:creationId xmlns:p14="http://schemas.microsoft.com/office/powerpoint/2010/main" val="410151658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Figler’s</a:t>
            </a:r>
            <a:r>
              <a:rPr lang="en-US" dirty="0"/>
              <a:t> Four </a:t>
            </a:r>
            <a:r>
              <a:rPr lang="en-US" dirty="0" smtClean="0"/>
              <a:t>Value </a:t>
            </a:r>
            <a:r>
              <a:rPr lang="en-US" dirty="0"/>
              <a:t>Dimensions</a:t>
            </a:r>
          </a:p>
        </p:txBody>
      </p:sp>
      <p:sp>
        <p:nvSpPr>
          <p:cNvPr id="398" name="Shape 398"/>
          <p:cNvSpPr txBox="1">
            <a:spLocks noGrp="1"/>
          </p:cNvSpPr>
          <p:nvPr>
            <p:ph idx="1"/>
          </p:nvPr>
        </p:nvSpPr>
        <p:spPr>
          <a:prstGeom prst="rect">
            <a:avLst/>
          </a:prstGeom>
          <a:ln/>
        </p:spPr>
        <p:style>
          <a:lnRef idx="1">
            <a:schemeClr val="accent5"/>
          </a:lnRef>
          <a:fillRef idx="3">
            <a:schemeClr val="accent5"/>
          </a:fillRef>
          <a:effectRef idx="2">
            <a:schemeClr val="accent5"/>
          </a:effectRef>
          <a:fontRef idx="minor">
            <a:schemeClr val="lt1"/>
          </a:fontRef>
        </p:style>
        <p:txBody>
          <a:bodyPr lIns="91425" tIns="45700" rIns="91425" bIns="45700" anchor="t" anchorCtr="0">
            <a:noAutofit/>
          </a:bodyPr>
          <a:lstStyle/>
          <a:p>
            <a:pPr marL="63500" lvl="1" indent="0">
              <a:spcBef>
                <a:spcPts val="0"/>
              </a:spcBef>
              <a:spcAft>
                <a:spcPts val="1200"/>
              </a:spcAft>
              <a:buClrTx/>
              <a:buSzPct val="100000"/>
              <a:buNone/>
            </a:pPr>
            <a:r>
              <a:rPr lang="en-US" sz="3200" u="sng" dirty="0">
                <a:solidFill>
                  <a:schemeClr val="bg1"/>
                </a:solidFill>
                <a:latin typeface="Arial"/>
                <a:ea typeface="Tahoma"/>
                <a:cs typeface="Arial"/>
                <a:sym typeface="Tahoma"/>
              </a:rPr>
              <a:t>Spiritual </a:t>
            </a:r>
            <a:r>
              <a:rPr lang="en-US" sz="3200" u="sng" dirty="0" smtClean="0">
                <a:solidFill>
                  <a:schemeClr val="bg1"/>
                </a:solidFill>
                <a:latin typeface="Arial"/>
                <a:ea typeface="Tahoma"/>
                <a:cs typeface="Arial"/>
                <a:sym typeface="Tahoma"/>
              </a:rPr>
              <a:t>Needs</a:t>
            </a:r>
            <a:endParaRPr lang="en-US" sz="3200" u="sng" dirty="0">
              <a:solidFill>
                <a:schemeClr val="bg1"/>
              </a:solidFill>
              <a:latin typeface="Arial"/>
              <a:ea typeface="Tahoma"/>
              <a:cs typeface="Arial"/>
              <a:sym typeface="Tahoma"/>
            </a:endParaRPr>
          </a:p>
          <a:p>
            <a:pPr marL="520700" lvl="1" indent="-457200">
              <a:spcBef>
                <a:spcPts val="0"/>
              </a:spcBef>
              <a:spcAft>
                <a:spcPts val="1200"/>
              </a:spcAft>
              <a:buClrTx/>
              <a:buSzPct val="100000"/>
              <a:buFont typeface="Wingdings" charset="2"/>
              <a:buChar char="§"/>
            </a:pPr>
            <a:r>
              <a:rPr lang="en-US" sz="2800" dirty="0">
                <a:solidFill>
                  <a:schemeClr val="bg1"/>
                </a:solidFill>
                <a:latin typeface="Arial"/>
                <a:ea typeface="Tahoma"/>
                <a:cs typeface="Arial"/>
                <a:sym typeface="Tahoma"/>
              </a:rPr>
              <a:t>Does my work contribute to some greater good</a:t>
            </a:r>
            <a:r>
              <a:rPr lang="en-US" sz="2800" dirty="0" smtClean="0">
                <a:solidFill>
                  <a:schemeClr val="bg1"/>
                </a:solidFill>
                <a:latin typeface="Arial"/>
                <a:ea typeface="Tahoma"/>
                <a:cs typeface="Arial"/>
                <a:sym typeface="Tahoma"/>
              </a:rPr>
              <a:t>?</a:t>
            </a:r>
            <a:endParaRPr sz="2800" dirty="0">
              <a:solidFill>
                <a:schemeClr val="bg1"/>
              </a:solidFill>
              <a:latin typeface="Arial"/>
              <a:ea typeface="Tahoma"/>
              <a:cs typeface="Arial"/>
              <a:sym typeface="Tahoma"/>
            </a:endParaRPr>
          </a:p>
          <a:p>
            <a:pPr marL="520700" lvl="1" indent="-457200">
              <a:spcBef>
                <a:spcPts val="0"/>
              </a:spcBef>
              <a:spcAft>
                <a:spcPts val="1200"/>
              </a:spcAft>
              <a:buClrTx/>
              <a:buSzPct val="100000"/>
              <a:buFont typeface="Wingdings" charset="2"/>
              <a:buChar char="§"/>
            </a:pPr>
            <a:r>
              <a:rPr lang="en-US" sz="2800" dirty="0">
                <a:solidFill>
                  <a:schemeClr val="bg1"/>
                </a:solidFill>
                <a:latin typeface="Arial"/>
                <a:ea typeface="Tahoma"/>
                <a:cs typeface="Arial"/>
                <a:sym typeface="Tahoma"/>
              </a:rPr>
              <a:t>How important is the work that I do to others</a:t>
            </a:r>
            <a:r>
              <a:rPr lang="en-US" sz="2800" dirty="0" smtClean="0">
                <a:solidFill>
                  <a:schemeClr val="bg1"/>
                </a:solidFill>
                <a:latin typeface="Arial"/>
                <a:ea typeface="Tahoma"/>
                <a:cs typeface="Arial"/>
                <a:sym typeface="Tahoma"/>
              </a:rPr>
              <a:t>?</a:t>
            </a:r>
            <a:endParaRPr sz="2800" dirty="0">
              <a:solidFill>
                <a:schemeClr val="bg1"/>
              </a:solidFill>
              <a:latin typeface="Arial"/>
              <a:ea typeface="Tahoma"/>
              <a:cs typeface="Arial"/>
              <a:sym typeface="Tahoma"/>
            </a:endParaRPr>
          </a:p>
          <a:p>
            <a:pPr marL="520700" lvl="1" indent="-457200">
              <a:spcBef>
                <a:spcPts val="0"/>
              </a:spcBef>
              <a:spcAft>
                <a:spcPts val="1200"/>
              </a:spcAft>
              <a:buClrTx/>
              <a:buSzPct val="100000"/>
              <a:buFont typeface="Wingdings" charset="2"/>
              <a:buChar char="§"/>
            </a:pPr>
            <a:r>
              <a:rPr lang="en-US" sz="2800" dirty="0">
                <a:solidFill>
                  <a:schemeClr val="bg1"/>
                </a:solidFill>
                <a:latin typeface="Arial"/>
                <a:ea typeface="Tahoma"/>
                <a:cs typeface="Arial"/>
                <a:sym typeface="Tahoma"/>
              </a:rPr>
              <a:t>Do others appreciate the work that I’m doing</a:t>
            </a:r>
            <a:r>
              <a:rPr lang="en-US" sz="2800" dirty="0" smtClean="0">
                <a:solidFill>
                  <a:schemeClr val="bg1"/>
                </a:solidFill>
                <a:latin typeface="Arial"/>
                <a:ea typeface="Tahoma"/>
                <a:cs typeface="Arial"/>
                <a:sym typeface="Tahoma"/>
              </a:rPr>
              <a:t>?</a:t>
            </a:r>
            <a:endParaRPr sz="2800" dirty="0">
              <a:solidFill>
                <a:schemeClr val="bg1"/>
              </a:solidFill>
              <a:latin typeface="Arial"/>
              <a:ea typeface="Tahoma"/>
              <a:cs typeface="Arial"/>
              <a:sym typeface="Tahoma"/>
            </a:endParaRPr>
          </a:p>
          <a:p>
            <a:pPr marL="520700" lvl="1" indent="-457200">
              <a:spcBef>
                <a:spcPts val="0"/>
              </a:spcBef>
              <a:spcAft>
                <a:spcPts val="1200"/>
              </a:spcAft>
              <a:buClrTx/>
              <a:buSzPct val="100000"/>
              <a:buFont typeface="Wingdings" charset="2"/>
              <a:buChar char="§"/>
            </a:pPr>
            <a:r>
              <a:rPr lang="en-US" sz="2800" dirty="0">
                <a:solidFill>
                  <a:schemeClr val="bg1"/>
                </a:solidFill>
                <a:latin typeface="Arial"/>
                <a:ea typeface="Tahoma"/>
                <a:cs typeface="Arial"/>
                <a:sym typeface="Tahoma"/>
              </a:rPr>
              <a:t>Do I get a sense of self-worth from my job?</a:t>
            </a:r>
          </a:p>
        </p:txBody>
      </p:sp>
      <p:sp>
        <p:nvSpPr>
          <p:cNvPr id="6" name="Slide Number Placeholder 5"/>
          <p:cNvSpPr>
            <a:spLocks noGrp="1"/>
          </p:cNvSpPr>
          <p:nvPr>
            <p:ph type="sldNum" sz="quarter" idx="12"/>
          </p:nvPr>
        </p:nvSpPr>
        <p:spPr/>
        <p:txBody>
          <a:bodyPr/>
          <a:lstStyle/>
          <a:p>
            <a:fld id="{65D6D358-8A24-7049-A48F-65336BBBFA23}" type="slidenum">
              <a:rPr lang="en-US" smtClean="0"/>
              <a:t>12</a:t>
            </a:fld>
            <a:endParaRPr lang="en-US"/>
          </a:p>
        </p:txBody>
      </p:sp>
    </p:spTree>
    <p:extLst>
      <p:ext uri="{BB962C8B-B14F-4D97-AF65-F5344CB8AC3E}">
        <p14:creationId xmlns:p14="http://schemas.microsoft.com/office/powerpoint/2010/main" val="244101767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a:t>
            </a:r>
            <a:r>
              <a:rPr lang="en-US" dirty="0"/>
              <a:t>did you prioritize them</a:t>
            </a:r>
            <a:r>
              <a:rPr lang="en-US" dirty="0" smtClean="0"/>
              <a:t>?</a:t>
            </a:r>
            <a:endParaRPr lang="en-US" dirty="0"/>
          </a:p>
        </p:txBody>
      </p:sp>
      <p:sp>
        <p:nvSpPr>
          <p:cNvPr id="4" name="Slide Number Placeholder 3"/>
          <p:cNvSpPr>
            <a:spLocks noGrp="1"/>
          </p:cNvSpPr>
          <p:nvPr>
            <p:ph type="sldNum" sz="quarter" idx="12"/>
          </p:nvPr>
        </p:nvSpPr>
        <p:spPr/>
        <p:txBody>
          <a:bodyPr/>
          <a:lstStyle/>
          <a:p>
            <a:fld id="{65D6D358-8A24-7049-A48F-65336BBBFA23}" type="slidenum">
              <a:rPr lang="en-US" smtClean="0"/>
              <a:t>13</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97591446"/>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353042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Shape 300"/>
          <p:cNvSpPr txBox="1">
            <a:spLocks noGrp="1"/>
          </p:cNvSpPr>
          <p:nvPr>
            <p:ph idx="1"/>
          </p:nvPr>
        </p:nvSpPr>
        <p:spPr>
          <a:prstGeom prst="rect">
            <a:avLst/>
          </a:prstGeom>
          <a:noFill/>
          <a:ln>
            <a:noFill/>
          </a:ln>
        </p:spPr>
        <p:txBody>
          <a:bodyPr lIns="91425" tIns="45700" rIns="91425" bIns="45700" anchor="t" anchorCtr="0">
            <a:noAutofit/>
          </a:bodyPr>
          <a:lstStyle/>
          <a:p>
            <a:pPr marL="282575" indent="-282575">
              <a:lnSpc>
                <a:spcPct val="90000"/>
              </a:lnSpc>
              <a:spcBef>
                <a:spcPts val="0"/>
              </a:spcBef>
              <a:buClr>
                <a:schemeClr val="hlink"/>
              </a:buClr>
              <a:buSzPct val="110000"/>
            </a:pPr>
            <a:r>
              <a:rPr lang="en-US" sz="2600" b="0" i="0" u="none" strike="noStrike" cap="none" baseline="0" dirty="0">
                <a:solidFill>
                  <a:schemeClr val="dk1"/>
                </a:solidFill>
                <a:latin typeface="Arial"/>
                <a:ea typeface="Tahoma"/>
                <a:cs typeface="Arial"/>
                <a:sym typeface="Tahoma"/>
              </a:rPr>
              <a:t>You have received the following job offers. Each has the exact same duties. You must accept one offer, and due to your current financial and personal situation you will need to stick with your decision (i.e. job) for at least 5 years. </a:t>
            </a:r>
            <a:r>
              <a:rPr lang="en-US" sz="2600" b="0" i="0" u="none" strike="noStrike" cap="none" baseline="0" dirty="0" smtClean="0">
                <a:solidFill>
                  <a:schemeClr val="dk1"/>
                </a:solidFill>
                <a:latin typeface="Arial"/>
                <a:ea typeface="Tahoma"/>
                <a:cs typeface="Arial"/>
                <a:sym typeface="Tahoma"/>
              </a:rPr>
              <a:t>Choose </a:t>
            </a:r>
            <a:r>
              <a:rPr lang="en-US" sz="2600" b="0" i="0" u="none" strike="noStrike" cap="none" baseline="0" dirty="0">
                <a:solidFill>
                  <a:schemeClr val="dk1"/>
                </a:solidFill>
                <a:latin typeface="Arial"/>
                <a:ea typeface="Tahoma"/>
                <a:cs typeface="Arial"/>
                <a:sym typeface="Tahoma"/>
              </a:rPr>
              <a:t>the job that fits you best. Be prepared to discuss your decision. </a:t>
            </a:r>
          </a:p>
          <a:p>
            <a:pPr marL="282575" indent="-282575">
              <a:spcBef>
                <a:spcPts val="400"/>
              </a:spcBef>
              <a:buClr>
                <a:schemeClr val="hlink"/>
              </a:buClr>
            </a:pPr>
            <a:endParaRPr sz="1800" b="0" i="0" u="none" strike="noStrike" cap="none" baseline="0" dirty="0">
              <a:solidFill>
                <a:schemeClr val="dk1"/>
              </a:solidFill>
              <a:latin typeface="Arial"/>
              <a:ea typeface="Tahoma"/>
              <a:cs typeface="Arial"/>
              <a:sym typeface="Tahoma"/>
            </a:endParaRPr>
          </a:p>
          <a:p>
            <a:pPr marL="282575" indent="-282575">
              <a:lnSpc>
                <a:spcPct val="90000"/>
              </a:lnSpc>
              <a:spcBef>
                <a:spcPts val="520"/>
              </a:spcBef>
              <a:buClr>
                <a:schemeClr val="hlink"/>
              </a:buClr>
              <a:buSzPct val="110000"/>
            </a:pPr>
            <a:r>
              <a:rPr lang="en-US" sz="2600" b="0" i="0" u="none" strike="noStrike" cap="none" baseline="0" dirty="0" smtClean="0">
                <a:solidFill>
                  <a:schemeClr val="dk1"/>
                </a:solidFill>
                <a:latin typeface="Arial"/>
                <a:ea typeface="Tahoma"/>
                <a:cs typeface="Arial"/>
                <a:sym typeface="Tahoma"/>
              </a:rPr>
              <a:t>Break </a:t>
            </a:r>
            <a:r>
              <a:rPr lang="en-US" sz="2600" b="0" i="0" u="none" strike="noStrike" cap="none" baseline="0" dirty="0">
                <a:solidFill>
                  <a:schemeClr val="dk1"/>
                </a:solidFill>
                <a:latin typeface="Arial"/>
                <a:ea typeface="Tahoma"/>
                <a:cs typeface="Arial"/>
                <a:sym typeface="Tahoma"/>
              </a:rPr>
              <a:t>into 3 groups according to your job choice.</a:t>
            </a:r>
          </a:p>
          <a:p>
            <a:pPr marL="282575" indent="-282575">
              <a:spcBef>
                <a:spcPts val="400"/>
              </a:spcBef>
              <a:buClr>
                <a:schemeClr val="hlink"/>
              </a:buClr>
            </a:pPr>
            <a:endParaRPr sz="1800" b="0" i="0" u="none" strike="noStrike" cap="none" baseline="0" dirty="0">
              <a:solidFill>
                <a:schemeClr val="dk1"/>
              </a:solidFill>
              <a:latin typeface="Arial"/>
              <a:ea typeface="Tahoma"/>
              <a:cs typeface="Arial"/>
              <a:sym typeface="Tahoma"/>
            </a:endParaRPr>
          </a:p>
          <a:p>
            <a:pPr marL="282575" indent="-282575">
              <a:lnSpc>
                <a:spcPct val="90000"/>
              </a:lnSpc>
              <a:spcBef>
                <a:spcPts val="520"/>
              </a:spcBef>
              <a:buClr>
                <a:schemeClr val="hlink"/>
              </a:buClr>
              <a:buSzPct val="110000"/>
            </a:pPr>
            <a:r>
              <a:rPr lang="en-US" sz="2600" b="0" i="0" u="none" strike="noStrike" cap="none" baseline="0" dirty="0">
                <a:solidFill>
                  <a:schemeClr val="dk1"/>
                </a:solidFill>
                <a:latin typeface="Arial"/>
                <a:ea typeface="Tahoma"/>
                <a:cs typeface="Arial"/>
                <a:sym typeface="Tahoma"/>
              </a:rPr>
              <a:t>Each group will debate why </a:t>
            </a:r>
            <a:r>
              <a:rPr lang="en-US" sz="2600" b="0" i="0" u="none" strike="noStrike" cap="none" baseline="0" dirty="0" smtClean="0">
                <a:solidFill>
                  <a:schemeClr val="dk1"/>
                </a:solidFill>
                <a:latin typeface="Arial"/>
                <a:ea typeface="Tahoma"/>
                <a:cs typeface="Arial"/>
                <a:sym typeface="Tahoma"/>
              </a:rPr>
              <a:t>their job </a:t>
            </a:r>
            <a:r>
              <a:rPr lang="en-US" sz="2600" b="0" i="0" u="none" strike="noStrike" cap="none" baseline="0" dirty="0">
                <a:solidFill>
                  <a:schemeClr val="dk1"/>
                </a:solidFill>
                <a:latin typeface="Arial"/>
                <a:ea typeface="Tahoma"/>
                <a:cs typeface="Arial"/>
                <a:sym typeface="Tahoma"/>
              </a:rPr>
              <a:t>is better than the other 2 jobs. </a:t>
            </a:r>
          </a:p>
        </p:txBody>
      </p:sp>
      <p:sp>
        <p:nvSpPr>
          <p:cNvPr id="2" name="Title 1"/>
          <p:cNvSpPr>
            <a:spLocks noGrp="1"/>
          </p:cNvSpPr>
          <p:nvPr>
            <p:ph type="title"/>
          </p:nvPr>
        </p:nvSpPr>
        <p:spPr/>
        <p:txBody>
          <a:bodyPr/>
          <a:lstStyle/>
          <a:p>
            <a:r>
              <a:rPr lang="en-US" dirty="0" smtClean="0">
                <a:latin typeface="Arial"/>
                <a:cs typeface="Arial"/>
              </a:rPr>
              <a:t>Activity I: Job ABC</a:t>
            </a:r>
            <a:endParaRPr lang="en-US" dirty="0">
              <a:latin typeface="Arial"/>
              <a:cs typeface="Arial"/>
            </a:endParaRPr>
          </a:p>
        </p:txBody>
      </p:sp>
      <p:sp>
        <p:nvSpPr>
          <p:cNvPr id="3" name="Slide Number Placeholder 2"/>
          <p:cNvSpPr>
            <a:spLocks noGrp="1"/>
          </p:cNvSpPr>
          <p:nvPr>
            <p:ph type="sldNum" sz="quarter" idx="12"/>
          </p:nvPr>
        </p:nvSpPr>
        <p:spPr/>
        <p:txBody>
          <a:bodyPr/>
          <a:lstStyle/>
          <a:p>
            <a:fld id="{65D6D358-8A24-7049-A48F-65336BBBFA23}" type="slidenum">
              <a:rPr lang="en-US" smtClean="0">
                <a:latin typeface="Arial"/>
                <a:cs typeface="Arial"/>
              </a:rPr>
              <a:t>14</a:t>
            </a:fld>
            <a:endParaRPr lang="en-US">
              <a:latin typeface="Arial"/>
              <a:cs typeface="Arial"/>
            </a:endParaRPr>
          </a:p>
        </p:txBody>
      </p:sp>
    </p:spTree>
    <p:extLst>
      <p:ext uri="{BB962C8B-B14F-4D97-AF65-F5344CB8AC3E}">
        <p14:creationId xmlns:p14="http://schemas.microsoft.com/office/powerpoint/2010/main" val="84473339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127544834"/>
              </p:ext>
            </p:extLst>
          </p:nvPr>
        </p:nvGraphicFramePr>
        <p:xfrm>
          <a:off x="0" y="-52436"/>
          <a:ext cx="9144000" cy="6910436"/>
        </p:xfrm>
        <a:graphic>
          <a:graphicData uri="http://schemas.openxmlformats.org/drawingml/2006/table">
            <a:tbl>
              <a:tblPr firstRow="1" bandRow="1">
                <a:tableStyleId>{5C22544A-7EE6-4342-B048-85BDC9FD1C3A}</a:tableStyleId>
              </a:tblPr>
              <a:tblGrid>
                <a:gridCol w="2286000"/>
                <a:gridCol w="2286000"/>
                <a:gridCol w="2286000"/>
                <a:gridCol w="2286000"/>
              </a:tblGrid>
              <a:tr h="559421">
                <a:tc>
                  <a:txBody>
                    <a:bodyPr/>
                    <a:lstStyle/>
                    <a:p>
                      <a:endParaRPr lang="en-US" dirty="0"/>
                    </a:p>
                  </a:txBody>
                  <a:tcPr/>
                </a:tc>
                <a:tc>
                  <a:txBody>
                    <a:bodyPr/>
                    <a:lstStyle/>
                    <a:p>
                      <a:r>
                        <a:rPr lang="en-US" dirty="0" smtClean="0"/>
                        <a:t>Job</a:t>
                      </a:r>
                      <a:r>
                        <a:rPr lang="en-US" baseline="0" dirty="0" smtClean="0"/>
                        <a:t> A</a:t>
                      </a:r>
                      <a:endParaRPr lang="en-US" dirty="0"/>
                    </a:p>
                  </a:txBody>
                  <a:tcPr/>
                </a:tc>
                <a:tc>
                  <a:txBody>
                    <a:bodyPr/>
                    <a:lstStyle/>
                    <a:p>
                      <a:r>
                        <a:rPr lang="en-US" dirty="0" smtClean="0"/>
                        <a:t>Job B</a:t>
                      </a:r>
                      <a:endParaRPr lang="en-US" dirty="0"/>
                    </a:p>
                  </a:txBody>
                  <a:tcPr/>
                </a:tc>
                <a:tc>
                  <a:txBody>
                    <a:bodyPr/>
                    <a:lstStyle/>
                    <a:p>
                      <a:r>
                        <a:rPr lang="en-US" dirty="0" smtClean="0"/>
                        <a:t>Job C</a:t>
                      </a:r>
                      <a:endParaRPr lang="en-US" dirty="0"/>
                    </a:p>
                  </a:txBody>
                  <a:tcPr/>
                </a:tc>
              </a:tr>
              <a:tr h="764057">
                <a:tc>
                  <a:txBody>
                    <a:bodyPr/>
                    <a:lstStyle/>
                    <a:p>
                      <a:r>
                        <a:rPr lang="en-US" b="1" dirty="0" smtClean="0"/>
                        <a:t>Salary</a:t>
                      </a:r>
                      <a:endParaRPr lang="en-US" b="1" dirty="0"/>
                    </a:p>
                  </a:txBody>
                  <a:tcPr/>
                </a:tc>
                <a:tc>
                  <a:txBody>
                    <a:bodyPr/>
                    <a:lstStyle/>
                    <a:p>
                      <a:r>
                        <a:rPr lang="en-US" dirty="0" smtClean="0"/>
                        <a:t>$70,000</a:t>
                      </a:r>
                      <a:endParaRPr lang="en-US" dirty="0"/>
                    </a:p>
                  </a:txBody>
                  <a:tcPr/>
                </a:tc>
                <a:tc>
                  <a:txBody>
                    <a:bodyPr/>
                    <a:lstStyle/>
                    <a:p>
                      <a:r>
                        <a:rPr lang="en-US" dirty="0" smtClean="0"/>
                        <a:t>$80,000</a:t>
                      </a:r>
                      <a:endParaRPr lang="en-US" dirty="0"/>
                    </a:p>
                  </a:txBody>
                  <a:tcPr/>
                </a:tc>
                <a:tc>
                  <a:txBody>
                    <a:bodyPr/>
                    <a:lstStyle/>
                    <a:p>
                      <a:r>
                        <a:rPr lang="en-US" dirty="0" smtClean="0"/>
                        <a:t>$60,000</a:t>
                      </a:r>
                      <a:endParaRPr lang="en-US" dirty="0"/>
                    </a:p>
                  </a:txBody>
                  <a:tcPr/>
                </a:tc>
              </a:tr>
              <a:tr h="2536901">
                <a:tc>
                  <a:txBody>
                    <a:bodyPr/>
                    <a:lstStyle/>
                    <a:p>
                      <a:r>
                        <a:rPr lang="en-US" b="1" dirty="0" smtClean="0"/>
                        <a:t>Schedule Flexibility</a:t>
                      </a:r>
                      <a:endParaRPr lang="en-US" b="1" dirty="0"/>
                    </a:p>
                  </a:txBody>
                  <a:tcPr/>
                </a:tc>
                <a:tc>
                  <a:txBody>
                    <a:bodyPr/>
                    <a:lstStyle/>
                    <a:p>
                      <a:pPr marL="285750" indent="-285750">
                        <a:buFont typeface="Arial"/>
                        <a:buChar char="•"/>
                      </a:pPr>
                      <a:r>
                        <a:rPr lang="en-US" dirty="0" smtClean="0"/>
                        <a:t>Holidays</a:t>
                      </a:r>
                      <a:r>
                        <a:rPr lang="en-US" baseline="0" dirty="0" smtClean="0"/>
                        <a:t> off for your respective religion/culture</a:t>
                      </a:r>
                    </a:p>
                    <a:p>
                      <a:pPr marL="0" indent="0">
                        <a:buFont typeface="Arial"/>
                        <a:buNone/>
                      </a:pPr>
                      <a:endParaRPr lang="en-US" baseline="0" dirty="0" smtClean="0"/>
                    </a:p>
                    <a:p>
                      <a:pPr marL="285750" indent="-285750">
                        <a:buFont typeface="Arial"/>
                        <a:buChar char="•"/>
                      </a:pPr>
                      <a:r>
                        <a:rPr lang="en-US" baseline="0" dirty="0" smtClean="0"/>
                        <a:t>14 total days off per year in addition to holidays</a:t>
                      </a:r>
                    </a:p>
                    <a:p>
                      <a:pPr marL="285750" indent="-285750">
                        <a:buFont typeface="Arial"/>
                        <a:buChar char="•"/>
                      </a:pPr>
                      <a:endParaRPr lang="en-US" dirty="0"/>
                    </a:p>
                  </a:txBody>
                  <a:tcPr/>
                </a:tc>
                <a:tc>
                  <a:txBody>
                    <a:bodyPr/>
                    <a:lstStyle/>
                    <a:p>
                      <a:pPr marL="285750" indent="-285750">
                        <a:buFont typeface="Arial"/>
                        <a:buChar char="•"/>
                      </a:pPr>
                      <a:r>
                        <a:rPr lang="en-US" dirty="0" smtClean="0"/>
                        <a:t>You must request holidays</a:t>
                      </a:r>
                      <a:r>
                        <a:rPr lang="en-US" baseline="0" dirty="0" smtClean="0"/>
                        <a:t> off for Your Respective Religion/Culture</a:t>
                      </a:r>
                    </a:p>
                    <a:p>
                      <a:pPr marL="0" indent="0">
                        <a:buFont typeface="Arial"/>
                        <a:buNone/>
                      </a:pPr>
                      <a:endParaRPr lang="en-US" baseline="0" dirty="0" smtClean="0"/>
                    </a:p>
                    <a:p>
                      <a:pPr marL="285750" indent="-285750">
                        <a:buFont typeface="Arial"/>
                        <a:buChar char="•"/>
                      </a:pPr>
                      <a:r>
                        <a:rPr lang="en-US" baseline="0" dirty="0" smtClean="0"/>
                        <a:t>14 total days off per year</a:t>
                      </a:r>
                      <a:endParaRPr lang="en-US" dirty="0"/>
                    </a:p>
                  </a:txBody>
                  <a:tcPr/>
                </a:tc>
                <a:tc>
                  <a:txBody>
                    <a:bodyPr/>
                    <a:lstStyle/>
                    <a:p>
                      <a:pPr marL="285750" indent="-285750">
                        <a:buFont typeface="Arial"/>
                        <a:buChar char="•"/>
                      </a:pPr>
                      <a:r>
                        <a:rPr lang="en-US" dirty="0" smtClean="0"/>
                        <a:t>Holidays</a:t>
                      </a:r>
                      <a:r>
                        <a:rPr lang="en-US" baseline="0" dirty="0" smtClean="0"/>
                        <a:t> Off for Your Respective Religion/Culture</a:t>
                      </a:r>
                    </a:p>
                    <a:p>
                      <a:pPr marL="0" indent="0">
                        <a:buFont typeface="Arial"/>
                        <a:buNone/>
                      </a:pPr>
                      <a:endParaRPr lang="en-US" baseline="0" dirty="0" smtClean="0"/>
                    </a:p>
                    <a:p>
                      <a:pPr marL="285750" indent="-285750">
                        <a:buFont typeface="Arial"/>
                        <a:buChar char="•"/>
                      </a:pPr>
                      <a:r>
                        <a:rPr lang="en-US" baseline="0" dirty="0" smtClean="0"/>
                        <a:t>21 days off per year in addition to holidays</a:t>
                      </a:r>
                    </a:p>
                    <a:p>
                      <a:endParaRPr lang="en-US" dirty="0"/>
                    </a:p>
                  </a:txBody>
                  <a:tcPr/>
                </a:tc>
              </a:tr>
              <a:tr h="2237684">
                <a:tc>
                  <a:txBody>
                    <a:bodyPr/>
                    <a:lstStyle/>
                    <a:p>
                      <a:r>
                        <a:rPr lang="en-US" b="1" dirty="0" smtClean="0"/>
                        <a:t>Benefits</a:t>
                      </a:r>
                    </a:p>
                    <a:p>
                      <a:endParaRPr lang="en-US" b="1" dirty="0" smtClean="0"/>
                    </a:p>
                    <a:p>
                      <a:endParaRPr lang="en-US" b="1" dirty="0" smtClean="0"/>
                    </a:p>
                    <a:p>
                      <a:endParaRPr lang="en-US" b="1" dirty="0" smtClean="0"/>
                    </a:p>
                    <a:p>
                      <a:r>
                        <a:rPr lang="en-US" b="1" dirty="0" smtClean="0"/>
                        <a:t>Location</a:t>
                      </a:r>
                      <a:endParaRPr lang="en-US" b="1" dirty="0"/>
                    </a:p>
                  </a:txBody>
                  <a:tcPr/>
                </a:tc>
                <a:tc>
                  <a:txBody>
                    <a:bodyPr/>
                    <a:lstStyle/>
                    <a:p>
                      <a:pPr marL="285750" indent="-285750">
                        <a:buFont typeface="Arial"/>
                        <a:buChar char="•"/>
                      </a:pPr>
                      <a:r>
                        <a:rPr lang="en-US" dirty="0" smtClean="0"/>
                        <a:t>Health</a:t>
                      </a:r>
                    </a:p>
                    <a:p>
                      <a:pPr marL="285750" indent="-285750">
                        <a:buFont typeface="Arial"/>
                        <a:buChar char="•"/>
                      </a:pPr>
                      <a:r>
                        <a:rPr lang="en-US" dirty="0" smtClean="0"/>
                        <a:t>Dental</a:t>
                      </a:r>
                    </a:p>
                    <a:p>
                      <a:pPr marL="285750" indent="-285750">
                        <a:buFont typeface="Arial"/>
                        <a:buChar char="•"/>
                      </a:pPr>
                      <a:r>
                        <a:rPr lang="en-US" dirty="0" smtClean="0"/>
                        <a:t>Vision</a:t>
                      </a:r>
                    </a:p>
                    <a:p>
                      <a:pPr marL="285750" indent="-285750">
                        <a:buFont typeface="Arial"/>
                        <a:buChar char="•"/>
                      </a:pPr>
                      <a:endParaRPr lang="en-US" dirty="0" smtClean="0"/>
                    </a:p>
                    <a:p>
                      <a:pPr marL="285750" indent="-285750">
                        <a:buFont typeface="Arial"/>
                        <a:buChar char="•"/>
                      </a:pPr>
                      <a:r>
                        <a:rPr lang="en-US" dirty="0" smtClean="0"/>
                        <a:t>Suburban (30</a:t>
                      </a:r>
                      <a:r>
                        <a:rPr lang="en-US" baseline="0" dirty="0" smtClean="0"/>
                        <a:t> minute commute</a:t>
                      </a:r>
                      <a:r>
                        <a:rPr lang="en-US" dirty="0" smtClean="0"/>
                        <a:t>)</a:t>
                      </a:r>
                      <a:endParaRPr lang="en-US" dirty="0"/>
                    </a:p>
                  </a:txBody>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dirty="0" smtClean="0"/>
                        <a:t>Health</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dirty="0" smtClean="0"/>
                        <a:t>Dental/Vision</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dirty="0" smtClean="0"/>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dirty="0" smtClean="0"/>
                        <a:t>Urban</a:t>
                      </a:r>
                      <a:r>
                        <a:rPr lang="en-US" baseline="0" dirty="0" smtClean="0"/>
                        <a:t> (2 hour commute)</a:t>
                      </a:r>
                      <a:endParaRPr lang="en-US" dirty="0" smtClean="0"/>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txBody>
                  <a:tcPr/>
                </a:tc>
                <a:tc>
                  <a:txBody>
                    <a:bodyPr/>
                    <a:lstStyle/>
                    <a:p>
                      <a:pPr marL="285750" indent="-285750">
                        <a:buFont typeface="Arial"/>
                        <a:buChar char="•"/>
                      </a:pPr>
                      <a:r>
                        <a:rPr lang="en-US" dirty="0" smtClean="0"/>
                        <a:t>Health</a:t>
                      </a:r>
                    </a:p>
                    <a:p>
                      <a:pPr marL="285750" indent="-285750">
                        <a:buFont typeface="Arial"/>
                        <a:buChar char="•"/>
                      </a:pPr>
                      <a:r>
                        <a:rPr lang="en-US" dirty="0" smtClean="0"/>
                        <a:t>Dental</a:t>
                      </a:r>
                    </a:p>
                    <a:p>
                      <a:pPr marL="285750" indent="-285750">
                        <a:buFont typeface="Arial"/>
                        <a:buChar char="•"/>
                      </a:pPr>
                      <a:r>
                        <a:rPr lang="en-US" dirty="0" smtClean="0"/>
                        <a:t>Life Insurance</a:t>
                      </a:r>
                    </a:p>
                    <a:p>
                      <a:pPr marL="285750" indent="-285750">
                        <a:buFont typeface="Arial"/>
                        <a:buChar char="•"/>
                      </a:pPr>
                      <a:r>
                        <a:rPr lang="en-US" dirty="0" smtClean="0"/>
                        <a:t>401K</a:t>
                      </a:r>
                    </a:p>
                    <a:p>
                      <a:pPr marL="0" indent="0">
                        <a:buFont typeface="Arial"/>
                        <a:buNone/>
                      </a:pPr>
                      <a:endParaRPr lang="en-US" dirty="0" smtClean="0"/>
                    </a:p>
                    <a:p>
                      <a:pPr marL="285750" indent="-285750">
                        <a:buFont typeface="Arial"/>
                        <a:buChar char="•"/>
                      </a:pPr>
                      <a:r>
                        <a:rPr lang="en-US" dirty="0" smtClean="0"/>
                        <a:t>Rural (10 minute commute) </a:t>
                      </a:r>
                      <a:endParaRPr lang="en-US" dirty="0"/>
                    </a:p>
                  </a:txBody>
                  <a:tcPr/>
                </a:tc>
              </a:tr>
              <a:tr h="764057">
                <a:tc>
                  <a:txBody>
                    <a:bodyPr/>
                    <a:lstStyle/>
                    <a:p>
                      <a:r>
                        <a:rPr lang="en-US" b="1" dirty="0" smtClean="0"/>
                        <a:t>Hours</a:t>
                      </a:r>
                      <a:endParaRPr lang="en-US"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5am-1pm</a:t>
                      </a:r>
                    </a:p>
                    <a:p>
                      <a:endParaRPr lang="en-US" dirty="0"/>
                    </a:p>
                  </a:txBody>
                  <a:tcPr/>
                </a:tc>
                <a:tc>
                  <a:txBody>
                    <a:bodyPr/>
                    <a:lstStyle/>
                    <a:p>
                      <a:r>
                        <a:rPr lang="en-US" dirty="0" smtClean="0"/>
                        <a:t>8am-5pm</a:t>
                      </a:r>
                      <a:endParaRPr lang="en-US" dirty="0"/>
                    </a:p>
                  </a:txBody>
                  <a:tcPr/>
                </a:tc>
                <a:tc>
                  <a:txBody>
                    <a:bodyPr/>
                    <a:lstStyle/>
                    <a:p>
                      <a:r>
                        <a:rPr lang="en-US" dirty="0" smtClean="0"/>
                        <a:t>5pm-1am</a:t>
                      </a:r>
                      <a:endParaRPr lang="en-US" dirty="0"/>
                    </a:p>
                  </a:txBody>
                  <a:tcPr/>
                </a:tc>
              </a:tr>
            </a:tbl>
          </a:graphicData>
        </a:graphic>
      </p:graphicFrame>
    </p:spTree>
    <p:extLst>
      <p:ext uri="{BB962C8B-B14F-4D97-AF65-F5344CB8AC3E}">
        <p14:creationId xmlns:p14="http://schemas.microsoft.com/office/powerpoint/2010/main" val="2056316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4" name="Shape 404"/>
          <p:cNvSpPr txBox="1">
            <a:spLocks noGrp="1"/>
          </p:cNvSpPr>
          <p:nvPr>
            <p:ph idx="1"/>
          </p:nvPr>
        </p:nvSpPr>
        <p:spPr>
          <a:prstGeom prst="rect">
            <a:avLst/>
          </a:prstGeom>
          <a:noFill/>
          <a:ln>
            <a:noFill/>
          </a:ln>
        </p:spPr>
        <p:txBody>
          <a:bodyPr lIns="91425" tIns="45700" rIns="91425" bIns="45700" anchor="t" anchorCtr="0">
            <a:noAutofit/>
          </a:bodyPr>
          <a:lstStyle/>
          <a:p>
            <a:pPr marL="292100" indent="-292100">
              <a:spcBef>
                <a:spcPts val="640"/>
              </a:spcBef>
              <a:buClr>
                <a:srgbClr val="666699"/>
              </a:buClr>
              <a:buSzPct val="110000"/>
            </a:pPr>
            <a:r>
              <a:rPr lang="en-US" sz="3200" dirty="0">
                <a:solidFill>
                  <a:srgbClr val="000000"/>
                </a:solidFill>
                <a:latin typeface="Arial"/>
                <a:ea typeface="Tahoma"/>
                <a:cs typeface="Arial"/>
                <a:sym typeface="Tahoma"/>
              </a:rPr>
              <a:t>What value </a:t>
            </a:r>
            <a:r>
              <a:rPr lang="en-US" sz="3200" dirty="0" smtClean="0">
                <a:solidFill>
                  <a:srgbClr val="000000"/>
                </a:solidFill>
                <a:latin typeface="Arial"/>
                <a:ea typeface="Tahoma"/>
                <a:cs typeface="Arial"/>
                <a:sym typeface="Tahoma"/>
              </a:rPr>
              <a:t>dimension(s) </a:t>
            </a:r>
            <a:r>
              <a:rPr lang="en-US" sz="3200" dirty="0">
                <a:solidFill>
                  <a:srgbClr val="000000"/>
                </a:solidFill>
                <a:latin typeface="Arial"/>
                <a:ea typeface="Tahoma"/>
                <a:cs typeface="Arial"/>
                <a:sym typeface="Tahoma"/>
              </a:rPr>
              <a:t>do you think influenced your </a:t>
            </a:r>
            <a:r>
              <a:rPr lang="en-US" sz="3200" dirty="0" smtClean="0">
                <a:solidFill>
                  <a:srgbClr val="000000"/>
                </a:solidFill>
                <a:latin typeface="Arial"/>
                <a:ea typeface="Tahoma"/>
                <a:cs typeface="Arial"/>
                <a:sym typeface="Tahoma"/>
              </a:rPr>
              <a:t>decision in the job ABC activity?</a:t>
            </a:r>
            <a:endParaRPr lang="en-US" sz="3200" dirty="0">
              <a:solidFill>
                <a:srgbClr val="000000"/>
              </a:solidFill>
              <a:latin typeface="Arial"/>
              <a:ea typeface="Tahoma"/>
              <a:cs typeface="Arial"/>
              <a:sym typeface="Tahoma"/>
            </a:endParaRPr>
          </a:p>
        </p:txBody>
      </p:sp>
      <p:sp>
        <p:nvSpPr>
          <p:cNvPr id="2" name="Title 1"/>
          <p:cNvSpPr>
            <a:spLocks noGrp="1"/>
          </p:cNvSpPr>
          <p:nvPr>
            <p:ph type="title"/>
          </p:nvPr>
        </p:nvSpPr>
        <p:spPr/>
        <p:txBody>
          <a:bodyPr/>
          <a:lstStyle/>
          <a:p>
            <a:r>
              <a:rPr lang="en-US" dirty="0" smtClean="0"/>
              <a:t>Quick Class Discussion</a:t>
            </a:r>
            <a:endParaRPr lang="en-US" dirty="0"/>
          </a:p>
        </p:txBody>
      </p:sp>
      <p:sp>
        <p:nvSpPr>
          <p:cNvPr id="3" name="Slide Number Placeholder 2"/>
          <p:cNvSpPr>
            <a:spLocks noGrp="1"/>
          </p:cNvSpPr>
          <p:nvPr>
            <p:ph type="sldNum" sz="quarter" idx="12"/>
          </p:nvPr>
        </p:nvSpPr>
        <p:spPr/>
        <p:txBody>
          <a:bodyPr/>
          <a:lstStyle/>
          <a:p>
            <a:fld id="{65D6D358-8A24-7049-A48F-65336BBBFA23}" type="slidenum">
              <a:rPr lang="en-US" smtClean="0"/>
              <a:t>16</a:t>
            </a:fld>
            <a:endParaRPr lang="en-US"/>
          </a:p>
        </p:txBody>
      </p:sp>
    </p:spTree>
    <p:extLst>
      <p:ext uri="{BB962C8B-B14F-4D97-AF65-F5344CB8AC3E}">
        <p14:creationId xmlns:p14="http://schemas.microsoft.com/office/powerpoint/2010/main" val="336556142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2" name="Shape 42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spcBef>
                <a:spcPts val="0"/>
              </a:spcBef>
              <a:spcAft>
                <a:spcPts val="0"/>
              </a:spcAft>
              <a:buClr>
                <a:schemeClr val="hlink"/>
              </a:buClr>
              <a:buSzPct val="110000"/>
              <a:buFont typeface="Tahoma"/>
              <a:buChar char="∙"/>
            </a:pPr>
            <a:r>
              <a:rPr lang="en-US" sz="2500" b="1" i="0" strike="noStrike" cap="none" baseline="0" dirty="0">
                <a:solidFill>
                  <a:schemeClr val="dk1"/>
                </a:solidFill>
                <a:latin typeface="Arial"/>
                <a:ea typeface="Tahoma"/>
                <a:cs typeface="Arial"/>
                <a:sym typeface="Tahoma"/>
              </a:rPr>
              <a:t>Change the job from </a:t>
            </a:r>
            <a:r>
              <a:rPr lang="en-US" sz="2500" b="1" i="0" strike="noStrike" cap="none" baseline="0" dirty="0" smtClean="0">
                <a:solidFill>
                  <a:schemeClr val="dk1"/>
                </a:solidFill>
                <a:latin typeface="Arial"/>
                <a:ea typeface="Tahoma"/>
                <a:cs typeface="Arial"/>
                <a:sym typeface="Tahoma"/>
              </a:rPr>
              <a:t>within</a:t>
            </a:r>
            <a:endParaRPr lang="en-US" sz="2500" b="1" dirty="0">
              <a:solidFill>
                <a:schemeClr val="dk1"/>
              </a:solidFill>
              <a:latin typeface="Arial"/>
              <a:ea typeface="Tahoma"/>
              <a:cs typeface="Arial"/>
              <a:sym typeface="Tahoma"/>
            </a:endParaRPr>
          </a:p>
          <a:p>
            <a:pPr marL="502920" lvl="1" indent="-228600">
              <a:spcBef>
                <a:spcPts val="0"/>
              </a:spcBef>
              <a:buClr>
                <a:schemeClr val="hlink"/>
              </a:buClr>
              <a:buSzPct val="110000"/>
              <a:buFont typeface="Tahoma"/>
              <a:buChar char="∙"/>
            </a:pPr>
            <a:r>
              <a:rPr lang="en-US" sz="2100" b="0" i="0" u="none" strike="noStrike" cap="none" baseline="0" dirty="0" smtClean="0">
                <a:solidFill>
                  <a:schemeClr val="dk1"/>
                </a:solidFill>
                <a:latin typeface="Arial"/>
                <a:ea typeface="Tahoma"/>
                <a:cs typeface="Arial"/>
                <a:sym typeface="Tahoma"/>
              </a:rPr>
              <a:t>Ask </a:t>
            </a:r>
            <a:r>
              <a:rPr lang="en-US" sz="2100" b="0" i="0" u="none" strike="noStrike" cap="none" baseline="0" dirty="0">
                <a:solidFill>
                  <a:schemeClr val="dk1"/>
                </a:solidFill>
                <a:latin typeface="Arial"/>
                <a:ea typeface="Tahoma"/>
                <a:cs typeface="Arial"/>
                <a:sym typeface="Tahoma"/>
              </a:rPr>
              <a:t>for new responsibilities that you find interesting or challenging, and get to know coworkers who might value the same </a:t>
            </a:r>
            <a:r>
              <a:rPr lang="en-US" sz="2100" b="0" i="0" u="none" strike="noStrike" cap="none" baseline="0" dirty="0" smtClean="0">
                <a:solidFill>
                  <a:schemeClr val="dk1"/>
                </a:solidFill>
                <a:latin typeface="Arial"/>
                <a:ea typeface="Tahoma"/>
                <a:cs typeface="Arial"/>
                <a:sym typeface="Tahoma"/>
              </a:rPr>
              <a:t>things</a:t>
            </a:r>
            <a:endParaRPr lang="en-US" sz="2100" b="0" i="0" u="none" strike="noStrike" cap="none" baseline="0" dirty="0">
              <a:solidFill>
                <a:schemeClr val="dk1"/>
              </a:solidFill>
              <a:latin typeface="Arial"/>
              <a:ea typeface="Tahoma"/>
              <a:cs typeface="Arial"/>
              <a:sym typeface="Tahoma"/>
            </a:endParaRPr>
          </a:p>
          <a:p>
            <a:pPr marL="228600" marR="0" lvl="0" indent="-228600" algn="l" rtl="0">
              <a:spcBef>
                <a:spcPts val="400"/>
              </a:spcBef>
              <a:spcAft>
                <a:spcPts val="0"/>
              </a:spcAft>
              <a:buClr>
                <a:schemeClr val="hlink"/>
              </a:buClr>
              <a:buFont typeface="Tahoma"/>
              <a:buNone/>
            </a:pPr>
            <a:endParaRPr sz="1800" b="0" i="0" u="none" strike="noStrike" cap="none" baseline="0" dirty="0">
              <a:solidFill>
                <a:schemeClr val="dk1"/>
              </a:solidFill>
              <a:latin typeface="Arial"/>
              <a:ea typeface="Tahoma"/>
              <a:cs typeface="Arial"/>
              <a:sym typeface="Tahoma"/>
            </a:endParaRPr>
          </a:p>
          <a:p>
            <a:pPr marL="228600" marR="0" lvl="0" indent="-228600" algn="l" rtl="0">
              <a:spcBef>
                <a:spcPts val="500"/>
              </a:spcBef>
              <a:spcAft>
                <a:spcPts val="0"/>
              </a:spcAft>
              <a:buClr>
                <a:schemeClr val="hlink"/>
              </a:buClr>
              <a:buSzPct val="110000"/>
              <a:buFont typeface="Tahoma"/>
              <a:buChar char="∙"/>
            </a:pPr>
            <a:r>
              <a:rPr lang="en-US" sz="2500" b="1" i="0" strike="noStrike" cap="none" baseline="0" dirty="0">
                <a:solidFill>
                  <a:schemeClr val="dk1"/>
                </a:solidFill>
                <a:latin typeface="Arial"/>
                <a:ea typeface="Tahoma"/>
                <a:cs typeface="Arial"/>
                <a:sym typeface="Tahoma"/>
              </a:rPr>
              <a:t>Define a new job and seek it </a:t>
            </a:r>
            <a:r>
              <a:rPr lang="en-US" sz="2500" b="1" i="0" strike="noStrike" cap="none" baseline="0" dirty="0" smtClean="0">
                <a:solidFill>
                  <a:schemeClr val="dk1"/>
                </a:solidFill>
                <a:latin typeface="Arial"/>
                <a:ea typeface="Tahoma"/>
                <a:cs typeface="Arial"/>
                <a:sym typeface="Tahoma"/>
              </a:rPr>
              <a:t>out</a:t>
            </a:r>
            <a:endParaRPr lang="en-US" sz="2500" b="1" dirty="0">
              <a:solidFill>
                <a:schemeClr val="dk1"/>
              </a:solidFill>
              <a:latin typeface="Arial"/>
              <a:ea typeface="Tahoma"/>
              <a:cs typeface="Arial"/>
              <a:sym typeface="Tahoma"/>
            </a:endParaRPr>
          </a:p>
          <a:p>
            <a:pPr marL="502920" lvl="1" indent="-228600">
              <a:spcBef>
                <a:spcPts val="500"/>
              </a:spcBef>
              <a:buClr>
                <a:schemeClr val="hlink"/>
              </a:buClr>
              <a:buSzPct val="110000"/>
              <a:buFont typeface="Tahoma"/>
              <a:buChar char="∙"/>
            </a:pPr>
            <a:r>
              <a:rPr lang="en-US" sz="2100" b="0" i="0" u="none" strike="noStrike" cap="none" baseline="0" dirty="0" smtClean="0">
                <a:solidFill>
                  <a:schemeClr val="dk1"/>
                </a:solidFill>
                <a:latin typeface="Arial"/>
                <a:ea typeface="Tahoma"/>
                <a:cs typeface="Arial"/>
                <a:sym typeface="Tahoma"/>
              </a:rPr>
              <a:t>Assess </a:t>
            </a:r>
            <a:r>
              <a:rPr lang="en-US" sz="2100" b="0" i="0" u="none" strike="noStrike" cap="none" baseline="0" dirty="0">
                <a:solidFill>
                  <a:schemeClr val="dk1"/>
                </a:solidFill>
                <a:latin typeface="Arial"/>
                <a:ea typeface="Tahoma"/>
                <a:cs typeface="Arial"/>
                <a:sym typeface="Tahoma"/>
              </a:rPr>
              <a:t>what was good/bad about your old job; decide on your new ideal job and then try to find </a:t>
            </a:r>
            <a:r>
              <a:rPr lang="en-US" sz="2100" b="0" i="0" u="none" strike="noStrike" cap="none" baseline="0" dirty="0" smtClean="0">
                <a:solidFill>
                  <a:schemeClr val="dk1"/>
                </a:solidFill>
                <a:latin typeface="Arial"/>
                <a:ea typeface="Tahoma"/>
                <a:cs typeface="Arial"/>
                <a:sym typeface="Tahoma"/>
              </a:rPr>
              <a:t>it</a:t>
            </a:r>
            <a:endParaRPr lang="en-US" sz="2100" b="0" i="0" u="none" strike="noStrike" cap="none" baseline="0" dirty="0">
              <a:solidFill>
                <a:schemeClr val="dk1"/>
              </a:solidFill>
              <a:latin typeface="Arial"/>
              <a:ea typeface="Tahoma"/>
              <a:cs typeface="Arial"/>
              <a:sym typeface="Tahoma"/>
            </a:endParaRPr>
          </a:p>
          <a:p>
            <a:pPr marL="228600" marR="0" lvl="0" indent="-228600" algn="l" rtl="0">
              <a:spcBef>
                <a:spcPts val="400"/>
              </a:spcBef>
              <a:spcAft>
                <a:spcPts val="0"/>
              </a:spcAft>
              <a:buClr>
                <a:schemeClr val="hlink"/>
              </a:buClr>
              <a:buFont typeface="Tahoma"/>
              <a:buNone/>
            </a:pPr>
            <a:endParaRPr sz="1800" b="0" i="0" u="none" strike="noStrike" cap="none" baseline="0" dirty="0">
              <a:solidFill>
                <a:schemeClr val="dk1"/>
              </a:solidFill>
              <a:latin typeface="Arial"/>
              <a:ea typeface="Tahoma"/>
              <a:cs typeface="Arial"/>
              <a:sym typeface="Tahoma"/>
            </a:endParaRPr>
          </a:p>
          <a:p>
            <a:pPr marL="228600" marR="0" lvl="0" indent="-228600" algn="l" rtl="0">
              <a:spcBef>
                <a:spcPts val="500"/>
              </a:spcBef>
              <a:spcAft>
                <a:spcPts val="0"/>
              </a:spcAft>
              <a:buClr>
                <a:schemeClr val="hlink"/>
              </a:buClr>
              <a:buSzPct val="110000"/>
              <a:buFont typeface="Tahoma"/>
              <a:buChar char="∙"/>
            </a:pPr>
            <a:r>
              <a:rPr lang="en-US" sz="2500" b="1" i="0" strike="noStrike" cap="none" baseline="0" dirty="0">
                <a:solidFill>
                  <a:schemeClr val="dk1"/>
                </a:solidFill>
                <a:latin typeface="Arial"/>
                <a:ea typeface="Tahoma"/>
                <a:cs typeface="Arial"/>
                <a:sym typeface="Tahoma"/>
              </a:rPr>
              <a:t>Seek </a:t>
            </a:r>
            <a:r>
              <a:rPr lang="en-US" sz="2500" b="1" i="0" strike="noStrike" cap="none" baseline="0" dirty="0" smtClean="0">
                <a:solidFill>
                  <a:schemeClr val="dk1"/>
                </a:solidFill>
                <a:latin typeface="Arial"/>
                <a:ea typeface="Tahoma"/>
                <a:cs typeface="Arial"/>
                <a:sym typeface="Tahoma"/>
              </a:rPr>
              <a:t>unpaid (or part-time) experience</a:t>
            </a:r>
            <a:endParaRPr lang="en-US" sz="2500" b="1" dirty="0">
              <a:solidFill>
                <a:schemeClr val="dk1"/>
              </a:solidFill>
              <a:latin typeface="Arial"/>
              <a:ea typeface="Tahoma"/>
              <a:cs typeface="Arial"/>
              <a:sym typeface="Tahoma"/>
            </a:endParaRPr>
          </a:p>
          <a:p>
            <a:pPr marL="502920" lvl="1" indent="-228600">
              <a:spcBef>
                <a:spcPts val="500"/>
              </a:spcBef>
              <a:buClr>
                <a:schemeClr val="hlink"/>
              </a:buClr>
              <a:buSzPct val="110000"/>
              <a:buFont typeface="Tahoma"/>
              <a:buChar char="∙"/>
            </a:pPr>
            <a:r>
              <a:rPr lang="en-US" sz="2100" b="0" i="0" u="none" strike="noStrike" cap="none" baseline="0" dirty="0" smtClean="0">
                <a:solidFill>
                  <a:schemeClr val="dk1"/>
                </a:solidFill>
                <a:latin typeface="Arial"/>
                <a:ea typeface="Tahoma"/>
                <a:cs typeface="Arial"/>
                <a:sym typeface="Tahoma"/>
              </a:rPr>
              <a:t>Determine </a:t>
            </a:r>
            <a:r>
              <a:rPr lang="en-US" sz="2100" b="0" i="0" u="none" strike="noStrike" cap="none" baseline="0" dirty="0">
                <a:solidFill>
                  <a:schemeClr val="dk1"/>
                </a:solidFill>
                <a:latin typeface="Arial"/>
                <a:ea typeface="Tahoma"/>
                <a:cs typeface="Arial"/>
                <a:sym typeface="Tahoma"/>
              </a:rPr>
              <a:t>what you’re not getting out of your job and see if you can get it </a:t>
            </a:r>
            <a:r>
              <a:rPr lang="en-US" sz="2100" b="0" i="0" u="none" strike="noStrike" cap="none" baseline="0" dirty="0" smtClean="0">
                <a:solidFill>
                  <a:schemeClr val="dk1"/>
                </a:solidFill>
                <a:latin typeface="Arial"/>
                <a:ea typeface="Tahoma"/>
                <a:cs typeface="Arial"/>
                <a:sym typeface="Tahoma"/>
              </a:rPr>
              <a:t>somewhere else</a:t>
            </a:r>
            <a:endParaRPr lang="en-US" sz="2100" b="0" i="0" u="none" strike="noStrike" cap="none" baseline="0" dirty="0">
              <a:solidFill>
                <a:schemeClr val="dk1"/>
              </a:solidFill>
              <a:latin typeface="Arial"/>
              <a:ea typeface="Tahoma"/>
              <a:cs typeface="Arial"/>
              <a:sym typeface="Tahoma"/>
            </a:endParaRPr>
          </a:p>
        </p:txBody>
      </p:sp>
      <p:sp>
        <p:nvSpPr>
          <p:cNvPr id="2" name="Title 1"/>
          <p:cNvSpPr>
            <a:spLocks noGrp="1"/>
          </p:cNvSpPr>
          <p:nvPr>
            <p:ph type="title"/>
          </p:nvPr>
        </p:nvSpPr>
        <p:spPr/>
        <p:txBody>
          <a:bodyPr>
            <a:normAutofit fontScale="90000"/>
          </a:bodyPr>
          <a:lstStyle/>
          <a:p>
            <a:r>
              <a:rPr lang="en-US" dirty="0" smtClean="0"/>
              <a:t>What if my work </a:t>
            </a:r>
            <a:r>
              <a:rPr lang="en-US" u="sng" dirty="0" smtClean="0"/>
              <a:t>doesn’t</a:t>
            </a:r>
            <a:r>
              <a:rPr lang="en-US" dirty="0" smtClean="0"/>
              <a:t> satisfy my needs and values?</a:t>
            </a:r>
            <a:endParaRPr lang="en-US" dirty="0"/>
          </a:p>
        </p:txBody>
      </p:sp>
      <p:sp>
        <p:nvSpPr>
          <p:cNvPr id="3" name="Slide Number Placeholder 2"/>
          <p:cNvSpPr>
            <a:spLocks noGrp="1"/>
          </p:cNvSpPr>
          <p:nvPr>
            <p:ph type="sldNum" sz="quarter" idx="12"/>
          </p:nvPr>
        </p:nvSpPr>
        <p:spPr/>
        <p:txBody>
          <a:bodyPr/>
          <a:lstStyle/>
          <a:p>
            <a:fld id="{65D6D358-8A24-7049-A48F-65336BBBFA23}" type="slidenum">
              <a:rPr lang="en-US" smtClean="0"/>
              <a:t>17</a:t>
            </a:fld>
            <a:endParaRPr lang="en-US"/>
          </a:p>
        </p:txBody>
      </p:sp>
    </p:spTree>
    <p:extLst>
      <p:ext uri="{BB962C8B-B14F-4D97-AF65-F5344CB8AC3E}">
        <p14:creationId xmlns:p14="http://schemas.microsoft.com/office/powerpoint/2010/main" val="362201076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Interest Inventory</a:t>
            </a:r>
            <a:endParaRPr lang="en-US" dirty="0"/>
          </a:p>
        </p:txBody>
      </p:sp>
      <p:sp>
        <p:nvSpPr>
          <p:cNvPr id="3" name="Content Placeholder 2"/>
          <p:cNvSpPr>
            <a:spLocks noGrp="1"/>
          </p:cNvSpPr>
          <p:nvPr>
            <p:ph idx="1"/>
          </p:nvPr>
        </p:nvSpPr>
        <p:spPr/>
        <p:txBody>
          <a:bodyPr/>
          <a:lstStyle/>
          <a:p>
            <a:r>
              <a:rPr lang="en-US" dirty="0" smtClean="0"/>
              <a:t>I will be emailing you instructions to complete to Strong Interest Inventory</a:t>
            </a:r>
          </a:p>
          <a:p>
            <a:pPr lvl="1"/>
            <a:r>
              <a:rPr lang="en-US" dirty="0" smtClean="0"/>
              <a:t>Also will be posted on Compass</a:t>
            </a:r>
          </a:p>
          <a:p>
            <a:pPr lvl="1"/>
            <a:r>
              <a:rPr lang="en-US" dirty="0" smtClean="0"/>
              <a:t>You must complete by this Saturday</a:t>
            </a:r>
          </a:p>
          <a:p>
            <a:pPr lvl="1"/>
            <a:r>
              <a:rPr lang="en-US" dirty="0" smtClean="0"/>
              <a:t>I will email you your results on Sunday</a:t>
            </a:r>
          </a:p>
          <a:p>
            <a:pPr lvl="2"/>
            <a:r>
              <a:rPr lang="en-US" dirty="0" smtClean="0"/>
              <a:t>You may print them out and bring them into class (next Tuesday) or have it open in a </a:t>
            </a:r>
            <a:r>
              <a:rPr lang="en-US" dirty="0" err="1" smtClean="0"/>
              <a:t>pdf</a:t>
            </a:r>
            <a:r>
              <a:rPr lang="en-US" dirty="0" smtClean="0"/>
              <a:t> file on your computer</a:t>
            </a:r>
            <a:endParaRPr lang="en-US" dirty="0"/>
          </a:p>
        </p:txBody>
      </p:sp>
    </p:spTree>
    <p:extLst>
      <p:ext uri="{BB962C8B-B14F-4D97-AF65-F5344CB8AC3E}">
        <p14:creationId xmlns:p14="http://schemas.microsoft.com/office/powerpoint/2010/main" val="93407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4781"/>
            <a:ext cx="8229600" cy="1143000"/>
          </a:xfrm>
        </p:spPr>
        <p:txBody>
          <a:bodyPr>
            <a:normAutofit fontScale="90000"/>
          </a:bodyPr>
          <a:lstStyle/>
          <a:p>
            <a:r>
              <a:rPr lang="en-US" dirty="0" smtClean="0"/>
              <a:t>“Connecting with Your Values” Worksheet</a:t>
            </a:r>
            <a:endParaRPr lang="en-US" dirty="0"/>
          </a:p>
        </p:txBody>
      </p:sp>
    </p:spTree>
    <p:extLst>
      <p:ext uri="{BB962C8B-B14F-4D97-AF65-F5344CB8AC3E}">
        <p14:creationId xmlns:p14="http://schemas.microsoft.com/office/powerpoint/2010/main" val="2846442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prstGeom prst="rect">
            <a:avLst/>
          </a:prstGeom>
          <a:noFill/>
          <a:ln>
            <a:noFill/>
          </a:ln>
        </p:spPr>
        <p:txBody>
          <a:bodyPr lIns="91425" tIns="45700" rIns="91425" bIns="45700" anchor="ctr" anchorCtr="0">
            <a:noAutofit/>
          </a:bodyPr>
          <a:lstStyle/>
          <a:p>
            <a:pPr>
              <a:spcBef>
                <a:spcPts val="0"/>
              </a:spcBef>
              <a:buClr>
                <a:schemeClr val="dk2"/>
              </a:buClr>
              <a:buSzPct val="25000"/>
            </a:pPr>
            <a:r>
              <a:rPr lang="en-US" dirty="0">
                <a:sym typeface="Tahoma"/>
              </a:rPr>
              <a:t>Why discuss values?</a:t>
            </a:r>
          </a:p>
        </p:txBody>
      </p:sp>
      <p:sp>
        <p:nvSpPr>
          <p:cNvPr id="5" name="Content Placeholder 4"/>
          <p:cNvSpPr>
            <a:spLocks noGrp="1"/>
          </p:cNvSpPr>
          <p:nvPr>
            <p:ph idx="1"/>
          </p:nvPr>
        </p:nvSpPr>
        <p:spPr/>
        <p:txBody>
          <a:bodyPr/>
          <a:lstStyle/>
          <a:p>
            <a:pPr>
              <a:spcBef>
                <a:spcPts val="72"/>
              </a:spcBef>
              <a:spcAft>
                <a:spcPts val="1200"/>
              </a:spcAft>
            </a:pPr>
            <a:r>
              <a:rPr lang="en-US" sz="2800" dirty="0"/>
              <a:t>Many people dislike their jobs or their work because they see little value in it or it doesn’t satisfy certain personal needs or </a:t>
            </a:r>
            <a:r>
              <a:rPr lang="en-US" sz="2800" dirty="0" smtClean="0"/>
              <a:t>values</a:t>
            </a:r>
            <a:endParaRPr lang="en-US" sz="2800" dirty="0"/>
          </a:p>
          <a:p>
            <a:pPr>
              <a:spcBef>
                <a:spcPts val="72"/>
              </a:spcBef>
              <a:spcAft>
                <a:spcPts val="1200"/>
              </a:spcAft>
            </a:pPr>
            <a:r>
              <a:rPr lang="en-US" sz="2800" dirty="0" smtClean="0"/>
              <a:t>The </a:t>
            </a:r>
            <a:r>
              <a:rPr lang="en-US" sz="2800" dirty="0"/>
              <a:t>things we regard as important, worth doing, or inherently valuable are often reflected in the work that we choose for </a:t>
            </a:r>
            <a:r>
              <a:rPr lang="en-US" sz="2800" dirty="0" smtClean="0"/>
              <a:t>ourselves</a:t>
            </a:r>
            <a:endParaRPr lang="en-US" sz="2800" dirty="0"/>
          </a:p>
          <a:p>
            <a:pPr>
              <a:spcBef>
                <a:spcPts val="72"/>
              </a:spcBef>
              <a:spcAft>
                <a:spcPts val="1200"/>
              </a:spcAft>
            </a:pPr>
            <a:r>
              <a:rPr lang="en-US" sz="2800" dirty="0" smtClean="0"/>
              <a:t>If </a:t>
            </a:r>
            <a:r>
              <a:rPr lang="en-US" sz="2800" dirty="0"/>
              <a:t>you don’t value the work that you do, job dissatisfaction is a likely </a:t>
            </a:r>
            <a:r>
              <a:rPr lang="en-US" sz="2800" dirty="0" smtClean="0"/>
              <a:t>consequence</a:t>
            </a:r>
            <a:endParaRPr lang="en-US" sz="2800" dirty="0"/>
          </a:p>
        </p:txBody>
      </p:sp>
      <p:sp>
        <p:nvSpPr>
          <p:cNvPr id="6" name="Slide Number Placeholder 5"/>
          <p:cNvSpPr>
            <a:spLocks noGrp="1"/>
          </p:cNvSpPr>
          <p:nvPr>
            <p:ph type="sldNum" sz="quarter" idx="12"/>
          </p:nvPr>
        </p:nvSpPr>
        <p:spPr/>
        <p:txBody>
          <a:bodyPr/>
          <a:lstStyle/>
          <a:p>
            <a:fld id="{65D6D358-8A24-7049-A48F-65336BBBFA23}" type="slidenum">
              <a:rPr lang="en-US" smtClean="0">
                <a:latin typeface="Arial"/>
                <a:cs typeface="Arial"/>
              </a:rPr>
              <a:t>3</a:t>
            </a:fld>
            <a:endParaRPr lang="en-US">
              <a:latin typeface="Arial"/>
              <a:cs typeface="Arial"/>
            </a:endParaRPr>
          </a:p>
        </p:txBody>
      </p:sp>
    </p:spTree>
    <p:extLst>
      <p:ext uri="{BB962C8B-B14F-4D97-AF65-F5344CB8AC3E}">
        <p14:creationId xmlns:p14="http://schemas.microsoft.com/office/powerpoint/2010/main" val="281673731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values?</a:t>
            </a:r>
            <a:endParaRPr lang="en-US" dirty="0"/>
          </a:p>
        </p:txBody>
      </p:sp>
      <p:sp>
        <p:nvSpPr>
          <p:cNvPr id="3" name="Content Placeholder 2"/>
          <p:cNvSpPr>
            <a:spLocks noGrp="1"/>
          </p:cNvSpPr>
          <p:nvPr>
            <p:ph idx="1"/>
          </p:nvPr>
        </p:nvSpPr>
        <p:spPr/>
        <p:txBody>
          <a:bodyPr>
            <a:normAutofit/>
          </a:bodyPr>
          <a:lstStyle/>
          <a:p>
            <a:pPr>
              <a:spcBef>
                <a:spcPts val="72"/>
              </a:spcBef>
              <a:spcAft>
                <a:spcPts val="1200"/>
              </a:spcAft>
            </a:pPr>
            <a:r>
              <a:rPr lang="en-US" sz="2800" dirty="0"/>
              <a:t>The values that pertain to different parts of our </a:t>
            </a:r>
            <a:r>
              <a:rPr lang="en-US" sz="2800" dirty="0" smtClean="0"/>
              <a:t>lives– </a:t>
            </a:r>
            <a:r>
              <a:rPr lang="en-US" sz="2800" dirty="0"/>
              <a:t>family, morality, and </a:t>
            </a:r>
            <a:r>
              <a:rPr lang="en-US" sz="2800" dirty="0" smtClean="0"/>
              <a:t>work– </a:t>
            </a:r>
            <a:r>
              <a:rPr lang="en-US" sz="2800" dirty="0"/>
              <a:t>reflect our self-</a:t>
            </a:r>
            <a:r>
              <a:rPr lang="en-US" sz="2800" dirty="0" smtClean="0"/>
              <a:t>concepts</a:t>
            </a:r>
            <a:endParaRPr lang="en-US" sz="2800" dirty="0"/>
          </a:p>
          <a:p>
            <a:pPr>
              <a:spcBef>
                <a:spcPts val="72"/>
              </a:spcBef>
              <a:spcAft>
                <a:spcPts val="1200"/>
              </a:spcAft>
            </a:pPr>
            <a:r>
              <a:rPr lang="en-US" sz="2800" b="1" dirty="0" smtClean="0"/>
              <a:t>Inner </a:t>
            </a:r>
            <a:r>
              <a:rPr lang="en-US" sz="2800" b="1" dirty="0"/>
              <a:t>drives </a:t>
            </a:r>
            <a:r>
              <a:rPr lang="en-US" sz="2800" dirty="0"/>
              <a:t>or needs that must be fulfilled in your work environment in order to be happy with your job, career, or </a:t>
            </a:r>
            <a:r>
              <a:rPr lang="en-US" sz="2800" dirty="0" smtClean="0"/>
              <a:t>vocation</a:t>
            </a:r>
            <a:endParaRPr lang="en-US" sz="2800" dirty="0"/>
          </a:p>
          <a:p>
            <a:pPr>
              <a:spcBef>
                <a:spcPts val="72"/>
              </a:spcBef>
              <a:spcAft>
                <a:spcPts val="1200"/>
              </a:spcAft>
            </a:pPr>
            <a:r>
              <a:rPr lang="en-US" sz="2800" b="1" dirty="0" smtClean="0"/>
              <a:t>Self</a:t>
            </a:r>
            <a:r>
              <a:rPr lang="en-US" sz="2800" b="1" dirty="0"/>
              <a:t>-motivators </a:t>
            </a:r>
            <a:r>
              <a:rPr lang="en-US" sz="2800" dirty="0"/>
              <a:t>that indicate what you consider most important in your life at different times across the </a:t>
            </a:r>
            <a:r>
              <a:rPr lang="en-US" sz="2800" dirty="0" smtClean="0"/>
              <a:t>lifespan</a:t>
            </a:r>
            <a:endParaRPr lang="en-US" sz="2800" dirty="0"/>
          </a:p>
        </p:txBody>
      </p:sp>
      <p:sp>
        <p:nvSpPr>
          <p:cNvPr id="4" name="Slide Number Placeholder 3"/>
          <p:cNvSpPr>
            <a:spLocks noGrp="1"/>
          </p:cNvSpPr>
          <p:nvPr>
            <p:ph type="sldNum" sz="quarter" idx="12"/>
          </p:nvPr>
        </p:nvSpPr>
        <p:spPr/>
        <p:txBody>
          <a:bodyPr/>
          <a:lstStyle/>
          <a:p>
            <a:fld id="{65D6D358-8A24-7049-A48F-65336BBBFA23}" type="slidenum">
              <a:rPr lang="en-US" smtClean="0"/>
              <a:t>4</a:t>
            </a:fld>
            <a:endParaRPr lang="en-US"/>
          </a:p>
        </p:txBody>
      </p:sp>
    </p:spTree>
    <p:extLst>
      <p:ext uri="{BB962C8B-B14F-4D97-AF65-F5344CB8AC3E}">
        <p14:creationId xmlns:p14="http://schemas.microsoft.com/office/powerpoint/2010/main" val="146201638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solidFill>
                  <a:schemeClr val="dk2"/>
                </a:solidFill>
                <a:latin typeface="Arial"/>
                <a:ea typeface="Tahoma"/>
                <a:cs typeface="Arial"/>
                <a:sym typeface="Tahoma"/>
              </a:rPr>
              <a:t>Review: Maslow’s Hierarchy of Needs</a:t>
            </a:r>
            <a:endParaRPr lang="en-US" dirty="0">
              <a:latin typeface="Arial"/>
              <a:cs typeface="Arial"/>
            </a:endParaRPr>
          </a:p>
        </p:txBody>
      </p:sp>
      <p:sp>
        <p:nvSpPr>
          <p:cNvPr id="6" name="Slide Number Placeholder 5"/>
          <p:cNvSpPr>
            <a:spLocks noGrp="1"/>
          </p:cNvSpPr>
          <p:nvPr>
            <p:ph type="sldNum" sz="quarter" idx="12"/>
          </p:nvPr>
        </p:nvSpPr>
        <p:spPr/>
        <p:txBody>
          <a:bodyPr/>
          <a:lstStyle/>
          <a:p>
            <a:fld id="{65D6D358-8A24-7049-A48F-65336BBBFA23}" type="slidenum">
              <a:rPr lang="en-US" smtClean="0">
                <a:latin typeface="Arial"/>
                <a:cs typeface="Arial"/>
              </a:rPr>
              <a:t>5</a:t>
            </a:fld>
            <a:endParaRPr lang="en-US">
              <a:latin typeface="Arial"/>
              <a:cs typeface="Arial"/>
            </a:endParaRPr>
          </a:p>
        </p:txBody>
      </p:sp>
      <p:graphicFrame>
        <p:nvGraphicFramePr>
          <p:cNvPr id="17" name="Content Placeholder 16"/>
          <p:cNvGraphicFramePr>
            <a:graphicFrameLocks noGrp="1"/>
          </p:cNvGraphicFramePr>
          <p:nvPr>
            <p:ph idx="1"/>
            <p:extLst>
              <p:ext uri="{D42A27DB-BD31-4B8C-83A1-F6EECF244321}">
                <p14:modId xmlns:p14="http://schemas.microsoft.com/office/powerpoint/2010/main" val="1221817427"/>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376590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Revisited: Maslow’s Hierarchy of Needs</a:t>
            </a:r>
            <a:endParaRPr lang="en-US" dirty="0"/>
          </a:p>
        </p:txBody>
      </p:sp>
      <p:sp>
        <p:nvSpPr>
          <p:cNvPr id="362" name="Shape 362"/>
          <p:cNvSpPr txBox="1">
            <a:spLocks noGrp="1"/>
          </p:cNvSpPr>
          <p:nvPr>
            <p:ph idx="1"/>
          </p:nvPr>
        </p:nvSpPr>
        <p:spPr>
          <a:prstGeom prst="rect">
            <a:avLst/>
          </a:prstGeom>
          <a:noFill/>
          <a:ln>
            <a:noFill/>
          </a:ln>
        </p:spPr>
        <p:txBody>
          <a:bodyPr lIns="91425" tIns="45700" rIns="91425" bIns="45700" anchor="t" anchorCtr="0">
            <a:noAutofit/>
          </a:bodyPr>
          <a:lstStyle/>
          <a:p>
            <a:pPr marL="292100" indent="-292100">
              <a:spcBef>
                <a:spcPts val="0"/>
              </a:spcBef>
              <a:buClr>
                <a:schemeClr val="hlink"/>
              </a:buClr>
              <a:buSzPct val="110000"/>
            </a:pPr>
            <a:r>
              <a:rPr lang="en-US" sz="2900" b="0" i="0" u="none" strike="noStrike" cap="none" baseline="0" dirty="0" smtClean="0">
                <a:solidFill>
                  <a:schemeClr val="dk1"/>
                </a:solidFill>
                <a:latin typeface="Arial"/>
                <a:ea typeface="Tahoma"/>
                <a:cs typeface="Arial"/>
                <a:sym typeface="Tahoma"/>
              </a:rPr>
              <a:t>Needs </a:t>
            </a:r>
            <a:r>
              <a:rPr lang="en-US" sz="2900" b="0" i="0" u="none" strike="noStrike" cap="none" baseline="0" dirty="0">
                <a:solidFill>
                  <a:schemeClr val="dk1"/>
                </a:solidFill>
                <a:latin typeface="Arial"/>
                <a:ea typeface="Tahoma"/>
                <a:cs typeface="Arial"/>
                <a:sym typeface="Tahoma"/>
              </a:rPr>
              <a:t>progress from most basic &amp; biological to more complex and socially oriented </a:t>
            </a:r>
            <a:r>
              <a:rPr lang="en-US" sz="2900" b="0" i="0" u="none" strike="noStrike" cap="none" baseline="0" dirty="0" smtClean="0">
                <a:solidFill>
                  <a:schemeClr val="dk1"/>
                </a:solidFill>
                <a:latin typeface="Arial"/>
                <a:ea typeface="Tahoma"/>
                <a:cs typeface="Arial"/>
                <a:sym typeface="Tahoma"/>
              </a:rPr>
              <a:t>needs</a:t>
            </a:r>
            <a:endParaRPr lang="en-US" sz="2900" b="0" i="0" u="none" strike="noStrike" cap="none" baseline="0" dirty="0">
              <a:solidFill>
                <a:schemeClr val="dk1"/>
              </a:solidFill>
              <a:latin typeface="Arial"/>
              <a:ea typeface="Tahoma"/>
              <a:cs typeface="Arial"/>
              <a:sym typeface="Tahoma"/>
            </a:endParaRPr>
          </a:p>
          <a:p>
            <a:pPr marL="292100" indent="-292100">
              <a:spcBef>
                <a:spcPts val="400"/>
              </a:spcBef>
              <a:buClr>
                <a:schemeClr val="hlink"/>
              </a:buClr>
            </a:pPr>
            <a:endParaRPr sz="1800" b="0" i="0" u="none" strike="noStrike" cap="none" baseline="0" dirty="0">
              <a:solidFill>
                <a:schemeClr val="dk1"/>
              </a:solidFill>
              <a:latin typeface="Arial"/>
              <a:ea typeface="Tahoma"/>
              <a:cs typeface="Arial"/>
              <a:sym typeface="Tahoma"/>
            </a:endParaRPr>
          </a:p>
          <a:p>
            <a:pPr marL="292100" indent="-292100">
              <a:spcBef>
                <a:spcPts val="580"/>
              </a:spcBef>
              <a:buClr>
                <a:schemeClr val="hlink"/>
              </a:buClr>
              <a:buSzPct val="110000"/>
            </a:pPr>
            <a:r>
              <a:rPr lang="en-US" sz="2900" b="0" i="0" u="none" strike="noStrike" cap="none" baseline="0" dirty="0" smtClean="0">
                <a:solidFill>
                  <a:schemeClr val="dk1"/>
                </a:solidFill>
                <a:latin typeface="Arial"/>
                <a:ea typeface="Tahoma"/>
                <a:cs typeface="Arial"/>
                <a:sym typeface="Tahoma"/>
              </a:rPr>
              <a:t>Higher</a:t>
            </a:r>
            <a:r>
              <a:rPr lang="en-US" sz="2900" b="0" i="0" u="none" strike="noStrike" cap="none" baseline="0" dirty="0">
                <a:solidFill>
                  <a:schemeClr val="dk1"/>
                </a:solidFill>
                <a:latin typeface="Arial"/>
                <a:ea typeface="Tahoma"/>
                <a:cs typeface="Arial"/>
                <a:sym typeface="Tahoma"/>
              </a:rPr>
              <a:t>-order needs can only be developed when lower-order needs are </a:t>
            </a:r>
            <a:r>
              <a:rPr lang="en-US" sz="2900" b="0" i="0" u="none" strike="noStrike" cap="none" baseline="0" dirty="0" smtClean="0">
                <a:solidFill>
                  <a:schemeClr val="dk1"/>
                </a:solidFill>
                <a:latin typeface="Arial"/>
                <a:ea typeface="Tahoma"/>
                <a:cs typeface="Arial"/>
                <a:sym typeface="Tahoma"/>
              </a:rPr>
              <a:t>met</a:t>
            </a:r>
            <a:endParaRPr lang="en-US" sz="2900" b="0" i="0" u="none" strike="noStrike" cap="none" baseline="0" dirty="0">
              <a:solidFill>
                <a:schemeClr val="dk1"/>
              </a:solidFill>
              <a:latin typeface="Arial"/>
              <a:ea typeface="Tahoma"/>
              <a:cs typeface="Arial"/>
              <a:sym typeface="Tahoma"/>
            </a:endParaRPr>
          </a:p>
          <a:p>
            <a:pPr marL="292100" indent="-292100">
              <a:spcBef>
                <a:spcPts val="400"/>
              </a:spcBef>
              <a:buClr>
                <a:schemeClr val="hlink"/>
              </a:buClr>
            </a:pPr>
            <a:endParaRPr sz="1800" b="0" i="0" u="none" strike="noStrike" cap="none" baseline="0" dirty="0">
              <a:solidFill>
                <a:schemeClr val="dk1"/>
              </a:solidFill>
              <a:latin typeface="Arial"/>
              <a:ea typeface="Tahoma"/>
              <a:cs typeface="Arial"/>
              <a:sym typeface="Tahoma"/>
            </a:endParaRPr>
          </a:p>
          <a:p>
            <a:pPr marL="292100" indent="-292100">
              <a:spcBef>
                <a:spcPts val="580"/>
              </a:spcBef>
              <a:buClr>
                <a:schemeClr val="hlink"/>
              </a:buClr>
              <a:buSzPct val="110000"/>
            </a:pPr>
            <a:r>
              <a:rPr lang="en-US" sz="2900" b="0" i="0" u="none" strike="noStrike" cap="none" baseline="0" dirty="0" smtClean="0">
                <a:solidFill>
                  <a:schemeClr val="dk1"/>
                </a:solidFill>
                <a:latin typeface="Arial"/>
                <a:ea typeface="Tahoma"/>
                <a:cs typeface="Arial"/>
                <a:sym typeface="Tahoma"/>
              </a:rPr>
              <a:t>We </a:t>
            </a:r>
            <a:r>
              <a:rPr lang="en-US" sz="2900" b="0" i="0" u="none" strike="noStrike" cap="none" baseline="0" dirty="0">
                <a:solidFill>
                  <a:schemeClr val="dk1"/>
                </a:solidFill>
                <a:latin typeface="Arial"/>
                <a:ea typeface="Tahoma"/>
                <a:cs typeface="Arial"/>
                <a:sym typeface="Tahoma"/>
              </a:rPr>
              <a:t>attempt to satisfy our values </a:t>
            </a:r>
            <a:r>
              <a:rPr lang="en-US" sz="2900" b="0" i="0" u="none" strike="noStrike" cap="none" baseline="0" dirty="0" smtClean="0">
                <a:solidFill>
                  <a:schemeClr val="dk1"/>
                </a:solidFill>
                <a:latin typeface="Arial"/>
                <a:ea typeface="Tahoma"/>
                <a:cs typeface="Arial"/>
                <a:sym typeface="Tahoma"/>
              </a:rPr>
              <a:t>(i.e. </a:t>
            </a:r>
            <a:r>
              <a:rPr lang="en-US" sz="2900" b="1" i="0" u="none" strike="noStrike" cap="none" baseline="0" dirty="0" smtClean="0">
                <a:solidFill>
                  <a:schemeClr val="dk1"/>
                </a:solidFill>
                <a:latin typeface="Arial"/>
                <a:ea typeface="Tahoma"/>
                <a:cs typeface="Arial"/>
                <a:sym typeface="Tahoma"/>
              </a:rPr>
              <a:t>higher-order </a:t>
            </a:r>
            <a:r>
              <a:rPr lang="en-US" sz="2900" b="1" i="0" u="none" strike="noStrike" cap="none" baseline="0" dirty="0">
                <a:solidFill>
                  <a:schemeClr val="dk1"/>
                </a:solidFill>
                <a:latin typeface="Arial"/>
                <a:ea typeface="Tahoma"/>
                <a:cs typeface="Arial"/>
                <a:sym typeface="Tahoma"/>
              </a:rPr>
              <a:t>needs</a:t>
            </a:r>
            <a:r>
              <a:rPr lang="en-US" sz="2900" b="0" i="0" u="none" strike="noStrike" cap="none" baseline="0" dirty="0">
                <a:solidFill>
                  <a:schemeClr val="dk1"/>
                </a:solidFill>
                <a:latin typeface="Arial"/>
                <a:ea typeface="Tahoma"/>
                <a:cs typeface="Arial"/>
                <a:sym typeface="Tahoma"/>
              </a:rPr>
              <a:t>) once our primary needs are </a:t>
            </a:r>
            <a:r>
              <a:rPr lang="en-US" sz="2900" b="0" i="0" u="none" strike="noStrike" cap="none" baseline="0" dirty="0" smtClean="0">
                <a:solidFill>
                  <a:schemeClr val="dk1"/>
                </a:solidFill>
                <a:latin typeface="Arial"/>
                <a:ea typeface="Tahoma"/>
                <a:cs typeface="Arial"/>
                <a:sym typeface="Tahoma"/>
              </a:rPr>
              <a:t>satisfied</a:t>
            </a:r>
            <a:endParaRPr lang="en-US" sz="2900" b="0" i="0" u="none" strike="noStrike" cap="none" baseline="0" dirty="0">
              <a:solidFill>
                <a:schemeClr val="dk1"/>
              </a:solidFill>
              <a:latin typeface="Arial"/>
              <a:ea typeface="Tahoma"/>
              <a:cs typeface="Arial"/>
              <a:sym typeface="Tahoma"/>
            </a:endParaRPr>
          </a:p>
        </p:txBody>
      </p:sp>
      <p:sp>
        <p:nvSpPr>
          <p:cNvPr id="3" name="Slide Number Placeholder 2"/>
          <p:cNvSpPr>
            <a:spLocks noGrp="1"/>
          </p:cNvSpPr>
          <p:nvPr>
            <p:ph type="sldNum" sz="quarter" idx="12"/>
          </p:nvPr>
        </p:nvSpPr>
        <p:spPr/>
        <p:txBody>
          <a:bodyPr/>
          <a:lstStyle/>
          <a:p>
            <a:fld id="{65D6D358-8A24-7049-A48F-65336BBBFA23}" type="slidenum">
              <a:rPr lang="en-US" smtClean="0"/>
              <a:t>6</a:t>
            </a:fld>
            <a:endParaRPr lang="en-US"/>
          </a:p>
        </p:txBody>
      </p:sp>
    </p:spTree>
    <p:extLst>
      <p:ext uri="{BB962C8B-B14F-4D97-AF65-F5344CB8AC3E}">
        <p14:creationId xmlns:p14="http://schemas.microsoft.com/office/powerpoint/2010/main" val="345971484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8" name="Shape 368"/>
          <p:cNvSpPr txBox="1">
            <a:spLocks noGrp="1"/>
          </p:cNvSpPr>
          <p:nvPr>
            <p:ph idx="1"/>
          </p:nvPr>
        </p:nvSpPr>
        <p:spPr>
          <a:prstGeom prst="rect">
            <a:avLst/>
          </a:prstGeom>
          <a:noFill/>
          <a:ln>
            <a:noFill/>
          </a:ln>
        </p:spPr>
        <p:txBody>
          <a:bodyPr lIns="91425" tIns="45700" rIns="91425" bIns="45700" anchor="t" anchorCtr="0">
            <a:noAutofit/>
          </a:bodyPr>
          <a:lstStyle/>
          <a:p>
            <a:pPr>
              <a:lnSpc>
                <a:spcPct val="90000"/>
              </a:lnSpc>
              <a:spcBef>
                <a:spcPts val="0"/>
              </a:spcBef>
              <a:buClr>
                <a:schemeClr val="hlink"/>
              </a:buClr>
              <a:buSzPct val="110000"/>
            </a:pPr>
            <a:r>
              <a:rPr lang="en-US" sz="2800" b="1" i="0" strike="noStrike" cap="none" baseline="0" dirty="0" smtClean="0">
                <a:solidFill>
                  <a:schemeClr val="dk1"/>
                </a:solidFill>
                <a:latin typeface="Arial"/>
                <a:ea typeface="Tahoma"/>
                <a:cs typeface="Arial"/>
                <a:sym typeface="Tahoma"/>
              </a:rPr>
              <a:t>External </a:t>
            </a:r>
            <a:r>
              <a:rPr lang="en-US" sz="2800" b="1" i="0" strike="noStrike" cap="none" baseline="0" dirty="0">
                <a:solidFill>
                  <a:schemeClr val="dk1"/>
                </a:solidFill>
                <a:latin typeface="Arial"/>
                <a:ea typeface="Tahoma"/>
                <a:cs typeface="Arial"/>
                <a:sym typeface="Tahoma"/>
              </a:rPr>
              <a:t>Motivators</a:t>
            </a:r>
          </a:p>
          <a:p>
            <a:pPr marL="914400" lvl="1" indent="-457200">
              <a:lnSpc>
                <a:spcPct val="90000"/>
              </a:lnSpc>
              <a:spcBef>
                <a:spcPts val="560"/>
              </a:spcBef>
              <a:buClr>
                <a:schemeClr val="tx2"/>
              </a:buClr>
              <a:buSzPct val="100000"/>
              <a:buFont typeface="Wingdings" charset="2"/>
              <a:buChar char="§"/>
            </a:pPr>
            <a:r>
              <a:rPr lang="en-US" sz="2800" b="0" i="0" u="none" strike="noStrike" cap="none" baseline="0" dirty="0">
                <a:solidFill>
                  <a:schemeClr val="dk1"/>
                </a:solidFill>
                <a:latin typeface="Arial"/>
                <a:ea typeface="Tahoma"/>
                <a:cs typeface="Arial"/>
                <a:sym typeface="Tahoma"/>
              </a:rPr>
              <a:t>Fulfill physiological and safety needs</a:t>
            </a:r>
          </a:p>
          <a:p>
            <a:pPr marL="914400" lvl="1" indent="-457200">
              <a:lnSpc>
                <a:spcPct val="90000"/>
              </a:lnSpc>
              <a:spcBef>
                <a:spcPts val="560"/>
              </a:spcBef>
              <a:buClr>
                <a:schemeClr val="tx2"/>
              </a:buClr>
              <a:buSzPct val="100000"/>
              <a:buFont typeface="Wingdings" charset="2"/>
              <a:buChar char="§"/>
            </a:pPr>
            <a:r>
              <a:rPr lang="en-US" sz="2800" b="0" i="0" u="none" strike="noStrike" cap="none" baseline="0" dirty="0" smtClean="0">
                <a:solidFill>
                  <a:schemeClr val="dk1"/>
                </a:solidFill>
                <a:latin typeface="Arial"/>
                <a:ea typeface="Tahoma"/>
                <a:cs typeface="Arial"/>
                <a:sym typeface="Tahoma"/>
              </a:rPr>
              <a:t>E.g</a:t>
            </a:r>
            <a:r>
              <a:rPr lang="en-US" sz="2800" dirty="0" smtClean="0">
                <a:solidFill>
                  <a:schemeClr val="dk1"/>
                </a:solidFill>
                <a:latin typeface="Arial"/>
                <a:ea typeface="Tahoma"/>
                <a:cs typeface="Arial"/>
                <a:sym typeface="Tahoma"/>
              </a:rPr>
              <a:t>.</a:t>
            </a:r>
            <a:r>
              <a:rPr lang="en-US" sz="2800" dirty="0">
                <a:solidFill>
                  <a:schemeClr val="dk1"/>
                </a:solidFill>
                <a:latin typeface="Arial"/>
                <a:ea typeface="Tahoma"/>
                <a:cs typeface="Arial"/>
                <a:sym typeface="Tahoma"/>
              </a:rPr>
              <a:t> </a:t>
            </a:r>
            <a:r>
              <a:rPr lang="en-US" sz="2800" b="0" i="0" u="none" strike="noStrike" cap="none" baseline="0" dirty="0" smtClean="0">
                <a:solidFill>
                  <a:schemeClr val="dk1"/>
                </a:solidFill>
                <a:latin typeface="Arial"/>
                <a:ea typeface="Tahoma"/>
                <a:cs typeface="Arial"/>
                <a:sym typeface="Tahoma"/>
              </a:rPr>
              <a:t>salary</a:t>
            </a:r>
            <a:r>
              <a:rPr lang="en-US" sz="2800" b="0" i="0" u="none" strike="noStrike" cap="none" baseline="0" dirty="0">
                <a:solidFill>
                  <a:schemeClr val="dk1"/>
                </a:solidFill>
                <a:latin typeface="Arial"/>
                <a:ea typeface="Tahoma"/>
                <a:cs typeface="Arial"/>
                <a:sym typeface="Tahoma"/>
              </a:rPr>
              <a:t>, working condition, company policies, opportunity for advancement</a:t>
            </a:r>
          </a:p>
          <a:p>
            <a:pPr>
              <a:spcBef>
                <a:spcPts val="400"/>
              </a:spcBef>
              <a:buClr>
                <a:schemeClr val="hlink"/>
              </a:buClr>
            </a:pPr>
            <a:endParaRPr sz="1800" b="0" i="0" u="none" strike="noStrike" cap="none" baseline="0" dirty="0">
              <a:solidFill>
                <a:schemeClr val="dk1"/>
              </a:solidFill>
              <a:latin typeface="Arial"/>
              <a:ea typeface="Tahoma"/>
              <a:cs typeface="Arial"/>
              <a:sym typeface="Tahoma"/>
            </a:endParaRPr>
          </a:p>
          <a:p>
            <a:pPr>
              <a:lnSpc>
                <a:spcPct val="90000"/>
              </a:lnSpc>
              <a:spcBef>
                <a:spcPts val="560"/>
              </a:spcBef>
              <a:buClr>
                <a:schemeClr val="hlink"/>
              </a:buClr>
              <a:buSzPct val="110000"/>
            </a:pPr>
            <a:r>
              <a:rPr lang="en-US" sz="2800" b="0" i="0" u="none" strike="noStrike" cap="none" baseline="0" dirty="0">
                <a:solidFill>
                  <a:schemeClr val="dk1"/>
                </a:solidFill>
                <a:latin typeface="Arial"/>
                <a:ea typeface="Tahoma"/>
                <a:cs typeface="Arial"/>
                <a:sym typeface="Tahoma"/>
              </a:rPr>
              <a:t> </a:t>
            </a:r>
            <a:r>
              <a:rPr lang="en-US" sz="2800" b="1" i="0" strike="noStrike" cap="none" baseline="0" dirty="0">
                <a:solidFill>
                  <a:schemeClr val="dk1"/>
                </a:solidFill>
                <a:latin typeface="Arial"/>
                <a:ea typeface="Tahoma"/>
                <a:cs typeface="Arial"/>
                <a:sym typeface="Tahoma"/>
              </a:rPr>
              <a:t>Internal Motivators</a:t>
            </a:r>
          </a:p>
          <a:p>
            <a:pPr marL="914400" lvl="1" indent="-457200">
              <a:lnSpc>
                <a:spcPct val="90000"/>
              </a:lnSpc>
              <a:spcBef>
                <a:spcPts val="560"/>
              </a:spcBef>
              <a:buClr>
                <a:schemeClr val="tx2"/>
              </a:buClr>
              <a:buSzPct val="100000"/>
              <a:buFont typeface="Wingdings" charset="2"/>
              <a:buChar char="§"/>
            </a:pPr>
            <a:r>
              <a:rPr lang="en-US" sz="2800" dirty="0">
                <a:solidFill>
                  <a:schemeClr val="dk1"/>
                </a:solidFill>
                <a:latin typeface="Arial"/>
                <a:ea typeface="Tahoma"/>
                <a:cs typeface="Arial"/>
                <a:sym typeface="Tahoma"/>
              </a:rPr>
              <a:t>Contribute to job satisfaction and self-actualization</a:t>
            </a:r>
          </a:p>
          <a:p>
            <a:pPr marL="914400" lvl="1" indent="-457200">
              <a:lnSpc>
                <a:spcPct val="90000"/>
              </a:lnSpc>
              <a:spcBef>
                <a:spcPts val="560"/>
              </a:spcBef>
              <a:buClr>
                <a:schemeClr val="tx2"/>
              </a:buClr>
              <a:buSzPct val="100000"/>
              <a:buFont typeface="Wingdings" charset="2"/>
              <a:buChar char="§"/>
            </a:pPr>
            <a:r>
              <a:rPr lang="en-US" sz="2800" dirty="0" smtClean="0">
                <a:solidFill>
                  <a:schemeClr val="dk1"/>
                </a:solidFill>
                <a:latin typeface="Arial"/>
                <a:ea typeface="Tahoma"/>
                <a:cs typeface="Arial"/>
                <a:sym typeface="Tahoma"/>
              </a:rPr>
              <a:t>E.g. </a:t>
            </a:r>
            <a:r>
              <a:rPr lang="en-US" sz="2800" dirty="0">
                <a:solidFill>
                  <a:schemeClr val="dk1"/>
                </a:solidFill>
                <a:latin typeface="Arial"/>
                <a:ea typeface="Tahoma"/>
                <a:cs typeface="Arial"/>
                <a:sym typeface="Tahoma"/>
              </a:rPr>
              <a:t>responsibility, type/nature of work, recognition for one’s work, sense of achievement</a:t>
            </a:r>
          </a:p>
        </p:txBody>
      </p:sp>
      <p:sp>
        <p:nvSpPr>
          <p:cNvPr id="2" name="Title 1"/>
          <p:cNvSpPr>
            <a:spLocks noGrp="1"/>
          </p:cNvSpPr>
          <p:nvPr>
            <p:ph type="title"/>
          </p:nvPr>
        </p:nvSpPr>
        <p:spPr/>
        <p:txBody>
          <a:bodyPr/>
          <a:lstStyle/>
          <a:p>
            <a:r>
              <a:rPr lang="en-US" dirty="0" smtClean="0"/>
              <a:t>External vs. Internal</a:t>
            </a:r>
            <a:endParaRPr lang="en-US" dirty="0"/>
          </a:p>
        </p:txBody>
      </p:sp>
      <p:sp>
        <p:nvSpPr>
          <p:cNvPr id="3" name="Slide Number Placeholder 2"/>
          <p:cNvSpPr>
            <a:spLocks noGrp="1"/>
          </p:cNvSpPr>
          <p:nvPr>
            <p:ph type="sldNum" sz="quarter" idx="12"/>
          </p:nvPr>
        </p:nvSpPr>
        <p:spPr/>
        <p:txBody>
          <a:bodyPr/>
          <a:lstStyle/>
          <a:p>
            <a:fld id="{65D6D358-8A24-7049-A48F-65336BBBFA23}" type="slidenum">
              <a:rPr lang="en-US" smtClean="0"/>
              <a:t>7</a:t>
            </a:fld>
            <a:endParaRPr lang="en-US"/>
          </a:p>
        </p:txBody>
      </p:sp>
    </p:spTree>
    <p:extLst>
      <p:ext uri="{BB962C8B-B14F-4D97-AF65-F5344CB8AC3E}">
        <p14:creationId xmlns:p14="http://schemas.microsoft.com/office/powerpoint/2010/main" val="116439142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4" name="Shape 374"/>
          <p:cNvSpPr txBox="1">
            <a:spLocks noGrp="1"/>
          </p:cNvSpPr>
          <p:nvPr>
            <p:ph idx="1"/>
          </p:nvPr>
        </p:nvSpPr>
        <p:spPr>
          <a:prstGeom prst="rect">
            <a:avLst/>
          </a:prstGeom>
          <a:noFill/>
          <a:ln>
            <a:noFill/>
          </a:ln>
        </p:spPr>
        <p:txBody>
          <a:bodyPr lIns="91425" tIns="45700" rIns="91425" bIns="45700" anchor="t" anchorCtr="0">
            <a:noAutofit/>
          </a:bodyPr>
          <a:lstStyle/>
          <a:p>
            <a:pPr>
              <a:spcBef>
                <a:spcPts val="0"/>
              </a:spcBef>
              <a:buClr>
                <a:schemeClr val="hlink"/>
              </a:buClr>
              <a:buSzPct val="110000"/>
            </a:pPr>
            <a:r>
              <a:rPr lang="en-US" b="0" i="0" u="none" strike="noStrike" cap="none" baseline="0" dirty="0">
                <a:solidFill>
                  <a:schemeClr val="dk1"/>
                </a:solidFill>
                <a:latin typeface="Arial"/>
                <a:ea typeface="Tahoma"/>
                <a:cs typeface="Arial"/>
                <a:sym typeface="Tahoma"/>
              </a:rPr>
              <a:t>All people want certain things out of their jobs or careers</a:t>
            </a:r>
            <a:r>
              <a:rPr lang="en-US" b="0" i="0" u="none" strike="noStrike" cap="none" baseline="0" dirty="0" smtClean="0">
                <a:solidFill>
                  <a:schemeClr val="dk1"/>
                </a:solidFill>
                <a:latin typeface="Arial"/>
                <a:ea typeface="Tahoma"/>
                <a:cs typeface="Arial"/>
                <a:sym typeface="Tahoma"/>
              </a:rPr>
              <a:t>…</a:t>
            </a:r>
            <a:endParaRPr sz="1400" b="0" i="0" u="none" strike="noStrike" cap="none" baseline="0" dirty="0">
              <a:solidFill>
                <a:schemeClr val="dk1"/>
              </a:solidFill>
              <a:latin typeface="Arial"/>
              <a:ea typeface="Tahoma"/>
              <a:cs typeface="Arial"/>
              <a:sym typeface="Tahoma"/>
            </a:endParaRPr>
          </a:p>
          <a:p>
            <a:pPr marL="914400" lvl="1" indent="-457200">
              <a:lnSpc>
                <a:spcPct val="90000"/>
              </a:lnSpc>
              <a:spcBef>
                <a:spcPts val="560"/>
              </a:spcBef>
              <a:buClr>
                <a:schemeClr val="tx2"/>
              </a:buClr>
              <a:buSzPct val="100000"/>
              <a:buFont typeface="Wingdings" charset="2"/>
              <a:buChar char="§"/>
            </a:pPr>
            <a:r>
              <a:rPr lang="en-US" sz="2400" dirty="0">
                <a:solidFill>
                  <a:schemeClr val="dk1"/>
                </a:solidFill>
                <a:latin typeface="Arial"/>
                <a:ea typeface="Tahoma"/>
                <a:cs typeface="Arial"/>
                <a:sym typeface="Tahoma"/>
              </a:rPr>
              <a:t>Work that is interesting for its own </a:t>
            </a:r>
            <a:r>
              <a:rPr lang="en-US" sz="2400" dirty="0" smtClean="0">
                <a:solidFill>
                  <a:schemeClr val="dk1"/>
                </a:solidFill>
                <a:latin typeface="Arial"/>
                <a:ea typeface="Tahoma"/>
                <a:cs typeface="Arial"/>
                <a:sym typeface="Tahoma"/>
              </a:rPr>
              <a:t>sake</a:t>
            </a:r>
            <a:endParaRPr sz="2400" dirty="0">
              <a:solidFill>
                <a:schemeClr val="dk1"/>
              </a:solidFill>
              <a:latin typeface="Arial"/>
              <a:ea typeface="Tahoma"/>
              <a:cs typeface="Arial"/>
              <a:sym typeface="Tahoma"/>
            </a:endParaRPr>
          </a:p>
          <a:p>
            <a:pPr marL="914400" lvl="1" indent="-457200">
              <a:lnSpc>
                <a:spcPct val="90000"/>
              </a:lnSpc>
              <a:spcBef>
                <a:spcPts val="560"/>
              </a:spcBef>
              <a:buClr>
                <a:schemeClr val="tx2"/>
              </a:buClr>
              <a:buSzPct val="100000"/>
              <a:buFont typeface="Wingdings" charset="2"/>
              <a:buChar char="§"/>
            </a:pPr>
            <a:r>
              <a:rPr lang="en-US" sz="2400" dirty="0">
                <a:solidFill>
                  <a:schemeClr val="dk1"/>
                </a:solidFill>
                <a:latin typeface="Arial"/>
                <a:ea typeface="Tahoma"/>
                <a:cs typeface="Arial"/>
                <a:sym typeface="Tahoma"/>
              </a:rPr>
              <a:t>Work that allows us to be respected because we do it </a:t>
            </a:r>
            <a:r>
              <a:rPr lang="en-US" sz="2400" dirty="0" smtClean="0">
                <a:solidFill>
                  <a:schemeClr val="dk1"/>
                </a:solidFill>
                <a:latin typeface="Arial"/>
                <a:ea typeface="Tahoma"/>
                <a:cs typeface="Arial"/>
                <a:sym typeface="Tahoma"/>
              </a:rPr>
              <a:t>well</a:t>
            </a:r>
            <a:endParaRPr sz="2400" dirty="0">
              <a:solidFill>
                <a:schemeClr val="dk1"/>
              </a:solidFill>
              <a:latin typeface="Arial"/>
              <a:ea typeface="Tahoma"/>
              <a:cs typeface="Arial"/>
              <a:sym typeface="Tahoma"/>
            </a:endParaRPr>
          </a:p>
          <a:p>
            <a:pPr marL="914400" lvl="1" indent="-457200">
              <a:lnSpc>
                <a:spcPct val="90000"/>
              </a:lnSpc>
              <a:spcBef>
                <a:spcPts val="560"/>
              </a:spcBef>
              <a:buClr>
                <a:schemeClr val="tx2"/>
              </a:buClr>
              <a:buSzPct val="100000"/>
              <a:buFont typeface="Wingdings" charset="2"/>
              <a:buChar char="§"/>
            </a:pPr>
            <a:r>
              <a:rPr lang="en-US" sz="2400" dirty="0">
                <a:solidFill>
                  <a:schemeClr val="dk1"/>
                </a:solidFill>
                <a:latin typeface="Arial"/>
                <a:ea typeface="Tahoma"/>
                <a:cs typeface="Arial"/>
                <a:sym typeface="Tahoma"/>
              </a:rPr>
              <a:t>Work that has some value for ourselves and </a:t>
            </a:r>
            <a:r>
              <a:rPr lang="en-US" sz="2400" dirty="0" smtClean="0">
                <a:solidFill>
                  <a:schemeClr val="dk1"/>
                </a:solidFill>
                <a:latin typeface="Arial"/>
                <a:ea typeface="Tahoma"/>
                <a:cs typeface="Arial"/>
                <a:sym typeface="Tahoma"/>
              </a:rPr>
              <a:t>others</a:t>
            </a:r>
          </a:p>
          <a:p>
            <a:pPr marL="914400" lvl="1" indent="-457200">
              <a:lnSpc>
                <a:spcPct val="90000"/>
              </a:lnSpc>
              <a:spcBef>
                <a:spcPts val="560"/>
              </a:spcBef>
              <a:buClr>
                <a:schemeClr val="tx2"/>
              </a:buClr>
              <a:buSzPct val="100000"/>
              <a:buFont typeface="Wingdings" charset="2"/>
              <a:buChar char="§"/>
            </a:pPr>
            <a:endParaRPr lang="en-US" dirty="0">
              <a:latin typeface="Arial"/>
              <a:ea typeface="Tahoma"/>
              <a:cs typeface="Arial"/>
              <a:sym typeface="Tahoma"/>
            </a:endParaRPr>
          </a:p>
          <a:p>
            <a:pPr>
              <a:spcBef>
                <a:spcPts val="0"/>
              </a:spcBef>
              <a:buClr>
                <a:schemeClr val="hlink"/>
              </a:buClr>
              <a:buSzPct val="110000"/>
            </a:pPr>
            <a:r>
              <a:rPr lang="en-US" dirty="0">
                <a:solidFill>
                  <a:schemeClr val="dk1"/>
                </a:solidFill>
                <a:latin typeface="Arial"/>
                <a:ea typeface="Tahoma"/>
                <a:cs typeface="Arial"/>
                <a:sym typeface="Tahoma"/>
              </a:rPr>
              <a:t>Four Value Dimensions: </a:t>
            </a:r>
            <a:endParaRPr lang="en-US" sz="2400" dirty="0">
              <a:solidFill>
                <a:schemeClr val="dk1"/>
              </a:solidFill>
              <a:latin typeface="Arial"/>
              <a:ea typeface="Tahoma"/>
              <a:cs typeface="Arial"/>
              <a:sym typeface="Tahoma"/>
            </a:endParaRPr>
          </a:p>
          <a:p>
            <a:pPr marL="914400" lvl="1" indent="-457200">
              <a:lnSpc>
                <a:spcPct val="90000"/>
              </a:lnSpc>
              <a:spcBef>
                <a:spcPts val="560"/>
              </a:spcBef>
              <a:buClr>
                <a:schemeClr val="tx2"/>
              </a:buClr>
              <a:buSzPct val="100000"/>
              <a:buFont typeface="Wingdings" charset="2"/>
              <a:buChar char="§"/>
            </a:pPr>
            <a:endParaRPr lang="en-US" sz="2400" dirty="0">
              <a:solidFill>
                <a:schemeClr val="dk1"/>
              </a:solidFill>
              <a:latin typeface="Arial"/>
              <a:ea typeface="Tahoma"/>
              <a:cs typeface="Arial"/>
              <a:sym typeface="Tahoma"/>
            </a:endParaRPr>
          </a:p>
        </p:txBody>
      </p:sp>
      <p:sp>
        <p:nvSpPr>
          <p:cNvPr id="2" name="Slide Number Placeholder 1"/>
          <p:cNvSpPr>
            <a:spLocks noGrp="1"/>
          </p:cNvSpPr>
          <p:nvPr>
            <p:ph type="sldNum" sz="quarter" idx="12"/>
          </p:nvPr>
        </p:nvSpPr>
        <p:spPr/>
        <p:txBody>
          <a:bodyPr/>
          <a:lstStyle/>
          <a:p>
            <a:fld id="{65D6D358-8A24-7049-A48F-65336BBBFA23}" type="slidenum">
              <a:rPr lang="en-US" smtClean="0"/>
              <a:t>8</a:t>
            </a:fld>
            <a:endParaRPr lang="en-US"/>
          </a:p>
        </p:txBody>
      </p:sp>
      <p:sp>
        <p:nvSpPr>
          <p:cNvPr id="3" name="Title 2"/>
          <p:cNvSpPr>
            <a:spLocks noGrp="1"/>
          </p:cNvSpPr>
          <p:nvPr>
            <p:ph type="title"/>
          </p:nvPr>
        </p:nvSpPr>
        <p:spPr/>
        <p:txBody>
          <a:bodyPr>
            <a:noAutofit/>
          </a:bodyPr>
          <a:lstStyle/>
          <a:p>
            <a:r>
              <a:rPr lang="en-US" dirty="0" err="1" smtClean="0"/>
              <a:t>Figler’s</a:t>
            </a:r>
            <a:r>
              <a:rPr lang="en-US" dirty="0" smtClean="0"/>
              <a:t> Thoughts on Work &amp; Values</a:t>
            </a:r>
            <a:endParaRPr lang="en-US" dirty="0"/>
          </a:p>
        </p:txBody>
      </p:sp>
      <p:graphicFrame>
        <p:nvGraphicFramePr>
          <p:cNvPr id="4" name="Diagram 3"/>
          <p:cNvGraphicFramePr/>
          <p:nvPr>
            <p:extLst>
              <p:ext uri="{D42A27DB-BD31-4B8C-83A1-F6EECF244321}">
                <p14:modId xmlns:p14="http://schemas.microsoft.com/office/powerpoint/2010/main" val="1769025940"/>
              </p:ext>
            </p:extLst>
          </p:nvPr>
        </p:nvGraphicFramePr>
        <p:xfrm>
          <a:off x="749300" y="5069416"/>
          <a:ext cx="7645400" cy="151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747049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0" name="Shape 380"/>
          <p:cNvSpPr txBox="1">
            <a:spLocks noGrp="1"/>
          </p:cNvSpPr>
          <p:nvPr>
            <p:ph idx="1"/>
          </p:nvPr>
        </p:nvSpPr>
        <p:spPr>
          <a:prstGeom prst="rect">
            <a:avLst/>
          </a:prstGeom>
          <a:ln/>
        </p:spPr>
        <p:style>
          <a:lnRef idx="1">
            <a:schemeClr val="accent2"/>
          </a:lnRef>
          <a:fillRef idx="3">
            <a:schemeClr val="accent2"/>
          </a:fillRef>
          <a:effectRef idx="2">
            <a:schemeClr val="accent2"/>
          </a:effectRef>
          <a:fontRef idx="minor">
            <a:schemeClr val="lt1"/>
          </a:fontRef>
        </p:style>
        <p:txBody>
          <a:bodyPr lIns="91425" tIns="45700" rIns="91425" bIns="45700" anchor="t" anchorCtr="0">
            <a:noAutofit/>
          </a:bodyPr>
          <a:lstStyle/>
          <a:p>
            <a:pPr marL="0" indent="0">
              <a:spcBef>
                <a:spcPts val="0"/>
              </a:spcBef>
              <a:buClr>
                <a:schemeClr val="hlink"/>
              </a:buClr>
              <a:buSzPct val="110000"/>
              <a:buNone/>
            </a:pPr>
            <a:r>
              <a:rPr lang="en-US" sz="3200" b="0" i="0" u="sng" strike="noStrike" cap="none" baseline="0" dirty="0" smtClean="0">
                <a:solidFill>
                  <a:schemeClr val="dk1"/>
                </a:solidFill>
                <a:latin typeface="Arial"/>
                <a:ea typeface="Tahoma"/>
                <a:cs typeface="Arial"/>
                <a:sym typeface="Tahoma"/>
              </a:rPr>
              <a:t>Material Needs</a:t>
            </a:r>
          </a:p>
          <a:p>
            <a:pPr marL="0" indent="0">
              <a:spcBef>
                <a:spcPts val="0"/>
              </a:spcBef>
              <a:buClr>
                <a:schemeClr val="hlink"/>
              </a:buClr>
              <a:buSzPct val="110000"/>
              <a:buNone/>
            </a:pPr>
            <a:endParaRPr lang="en-US" sz="3200" b="0" i="0" u="sng" strike="noStrike" cap="none" baseline="0" dirty="0" smtClean="0">
              <a:solidFill>
                <a:schemeClr val="dk1"/>
              </a:solidFill>
              <a:latin typeface="Arial"/>
              <a:ea typeface="Tahoma"/>
              <a:cs typeface="Arial"/>
              <a:sym typeface="Tahoma"/>
            </a:endParaRPr>
          </a:p>
          <a:p>
            <a:pPr marL="520700" lvl="1" indent="-457200">
              <a:spcBef>
                <a:spcPts val="0"/>
              </a:spcBef>
              <a:spcAft>
                <a:spcPts val="1200"/>
              </a:spcAft>
              <a:buClrTx/>
              <a:buSzPct val="100000"/>
              <a:buFont typeface="Wingdings" charset="2"/>
              <a:buChar char="§"/>
            </a:pPr>
            <a:r>
              <a:rPr lang="en-US" sz="3200" dirty="0" smtClean="0">
                <a:solidFill>
                  <a:schemeClr val="tx1"/>
                </a:solidFill>
                <a:latin typeface="Arial"/>
                <a:ea typeface="Tahoma"/>
                <a:cs typeface="Arial"/>
                <a:sym typeface="Tahoma"/>
              </a:rPr>
              <a:t>How </a:t>
            </a:r>
            <a:r>
              <a:rPr lang="en-US" sz="3200" dirty="0">
                <a:solidFill>
                  <a:schemeClr val="tx1"/>
                </a:solidFill>
                <a:latin typeface="Arial"/>
                <a:ea typeface="Tahoma"/>
                <a:cs typeface="Arial"/>
                <a:sym typeface="Tahoma"/>
              </a:rPr>
              <a:t>much will I gain from this job</a:t>
            </a:r>
            <a:r>
              <a:rPr lang="en-US" sz="3200" dirty="0" smtClean="0">
                <a:solidFill>
                  <a:schemeClr val="tx1"/>
                </a:solidFill>
                <a:latin typeface="Arial"/>
                <a:ea typeface="Tahoma"/>
                <a:cs typeface="Arial"/>
                <a:sym typeface="Tahoma"/>
              </a:rPr>
              <a:t>?</a:t>
            </a:r>
            <a:endParaRPr sz="3200" dirty="0">
              <a:solidFill>
                <a:schemeClr val="tx1"/>
              </a:solidFill>
              <a:latin typeface="Arial"/>
              <a:ea typeface="Tahoma"/>
              <a:cs typeface="Arial"/>
              <a:sym typeface="Tahoma"/>
            </a:endParaRPr>
          </a:p>
          <a:p>
            <a:pPr marL="520700" lvl="1" indent="-457200">
              <a:spcBef>
                <a:spcPts val="0"/>
              </a:spcBef>
              <a:spcAft>
                <a:spcPts val="1200"/>
              </a:spcAft>
              <a:buClrTx/>
              <a:buSzPct val="100000"/>
              <a:buFont typeface="Wingdings" charset="2"/>
              <a:buChar char="§"/>
            </a:pPr>
            <a:r>
              <a:rPr lang="en-US" sz="3200" dirty="0">
                <a:solidFill>
                  <a:schemeClr val="tx1"/>
                </a:solidFill>
                <a:latin typeface="Arial"/>
                <a:ea typeface="Tahoma"/>
                <a:cs typeface="Arial"/>
                <a:sym typeface="Tahoma"/>
              </a:rPr>
              <a:t>What is the earning potential of the job</a:t>
            </a:r>
            <a:r>
              <a:rPr lang="en-US" sz="3200" dirty="0" smtClean="0">
                <a:solidFill>
                  <a:schemeClr val="tx1"/>
                </a:solidFill>
                <a:latin typeface="Arial"/>
                <a:ea typeface="Tahoma"/>
                <a:cs typeface="Arial"/>
                <a:sym typeface="Tahoma"/>
              </a:rPr>
              <a:t>?</a:t>
            </a:r>
            <a:endParaRPr sz="3200" dirty="0">
              <a:solidFill>
                <a:schemeClr val="tx1"/>
              </a:solidFill>
              <a:latin typeface="Arial"/>
              <a:ea typeface="Tahoma"/>
              <a:cs typeface="Arial"/>
              <a:sym typeface="Tahoma"/>
            </a:endParaRPr>
          </a:p>
          <a:p>
            <a:pPr marL="520700" lvl="1" indent="-457200">
              <a:spcBef>
                <a:spcPts val="0"/>
              </a:spcBef>
              <a:spcAft>
                <a:spcPts val="1200"/>
              </a:spcAft>
              <a:buClrTx/>
              <a:buSzPct val="100000"/>
              <a:buFont typeface="Wingdings" charset="2"/>
              <a:buChar char="§"/>
            </a:pPr>
            <a:r>
              <a:rPr lang="en-US" sz="3200" dirty="0">
                <a:solidFill>
                  <a:schemeClr val="tx1"/>
                </a:solidFill>
                <a:latin typeface="Arial"/>
                <a:ea typeface="Tahoma"/>
                <a:cs typeface="Arial"/>
                <a:sym typeface="Tahoma"/>
              </a:rPr>
              <a:t>Can the pay and benefits get me the things that I want in </a:t>
            </a:r>
            <a:r>
              <a:rPr lang="en-US" sz="3200" dirty="0" smtClean="0">
                <a:solidFill>
                  <a:schemeClr val="tx1"/>
                </a:solidFill>
                <a:latin typeface="Arial"/>
                <a:ea typeface="Tahoma"/>
                <a:cs typeface="Arial"/>
                <a:sym typeface="Tahoma"/>
              </a:rPr>
              <a:t>life</a:t>
            </a:r>
            <a:r>
              <a:rPr lang="en-US" sz="3200" dirty="0">
                <a:solidFill>
                  <a:schemeClr val="tx1"/>
                </a:solidFill>
                <a:latin typeface="Arial"/>
                <a:ea typeface="Tahoma"/>
                <a:cs typeface="Arial"/>
                <a:sym typeface="Tahoma"/>
              </a:rPr>
              <a:t>?</a:t>
            </a:r>
            <a:endParaRPr sz="3200" dirty="0">
              <a:solidFill>
                <a:schemeClr val="tx1"/>
              </a:solidFill>
              <a:latin typeface="Arial"/>
              <a:ea typeface="Tahoma"/>
              <a:cs typeface="Arial"/>
              <a:sym typeface="Tahoma"/>
            </a:endParaRPr>
          </a:p>
          <a:p>
            <a:pPr marL="520700" lvl="1" indent="-457200">
              <a:spcBef>
                <a:spcPts val="0"/>
              </a:spcBef>
              <a:spcAft>
                <a:spcPts val="1200"/>
              </a:spcAft>
              <a:buClrTx/>
              <a:buSzPct val="100000"/>
              <a:buFont typeface="Wingdings" charset="2"/>
              <a:buChar char="§"/>
            </a:pPr>
            <a:r>
              <a:rPr lang="en-US" sz="3200" dirty="0">
                <a:solidFill>
                  <a:schemeClr val="tx1"/>
                </a:solidFill>
                <a:latin typeface="Arial"/>
                <a:ea typeface="Tahoma"/>
                <a:cs typeface="Arial"/>
                <a:sym typeface="Tahoma"/>
              </a:rPr>
              <a:t>Will I be able to live a comfortable life?</a:t>
            </a:r>
          </a:p>
        </p:txBody>
      </p:sp>
      <p:sp>
        <p:nvSpPr>
          <p:cNvPr id="2" name="Title 1"/>
          <p:cNvSpPr>
            <a:spLocks noGrp="1"/>
          </p:cNvSpPr>
          <p:nvPr>
            <p:ph type="title"/>
          </p:nvPr>
        </p:nvSpPr>
        <p:spPr/>
        <p:txBody>
          <a:bodyPr/>
          <a:lstStyle/>
          <a:p>
            <a:r>
              <a:rPr lang="en-US" dirty="0" err="1" smtClean="0"/>
              <a:t>Figler’s</a:t>
            </a:r>
            <a:r>
              <a:rPr lang="en-US" dirty="0" smtClean="0"/>
              <a:t> Four Value Dimensions</a:t>
            </a:r>
            <a:endParaRPr lang="en-US" dirty="0"/>
          </a:p>
        </p:txBody>
      </p:sp>
      <p:sp>
        <p:nvSpPr>
          <p:cNvPr id="3" name="Slide Number Placeholder 2"/>
          <p:cNvSpPr>
            <a:spLocks noGrp="1"/>
          </p:cNvSpPr>
          <p:nvPr>
            <p:ph type="sldNum" sz="quarter" idx="12"/>
          </p:nvPr>
        </p:nvSpPr>
        <p:spPr/>
        <p:txBody>
          <a:bodyPr/>
          <a:lstStyle/>
          <a:p>
            <a:fld id="{65D6D358-8A24-7049-A48F-65336BBBFA23}" type="slidenum">
              <a:rPr lang="en-US" smtClean="0"/>
              <a:t>9</a:t>
            </a:fld>
            <a:endParaRPr lang="en-US"/>
          </a:p>
        </p:txBody>
      </p:sp>
    </p:spTree>
    <p:extLst>
      <p:ext uri="{BB962C8B-B14F-4D97-AF65-F5344CB8AC3E}">
        <p14:creationId xmlns:p14="http://schemas.microsoft.com/office/powerpoint/2010/main" val="255404422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CO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COE-template.potx</Template>
  <TotalTime>60</TotalTime>
  <Words>918</Words>
  <Application>Microsoft Macintosh PowerPoint</Application>
  <PresentationFormat>On-screen Show (4:3)</PresentationFormat>
  <Paragraphs>154</Paragraphs>
  <Slides>18</Slides>
  <Notes>13</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COE-template</vt:lpstr>
      <vt:lpstr>Custom Design</vt:lpstr>
      <vt:lpstr>1_Custom Design</vt:lpstr>
      <vt:lpstr>VALUES</vt:lpstr>
      <vt:lpstr>“Connecting with Your Values” Worksheet</vt:lpstr>
      <vt:lpstr>Why discuss values?</vt:lpstr>
      <vt:lpstr>What are values?</vt:lpstr>
      <vt:lpstr>Review: Maslow’s Hierarchy of Needs</vt:lpstr>
      <vt:lpstr>Revisited: Maslow’s Hierarchy of Needs</vt:lpstr>
      <vt:lpstr>External vs. Internal</vt:lpstr>
      <vt:lpstr>Figler’s Thoughts on Work &amp; Values</vt:lpstr>
      <vt:lpstr>Figler’s Four Value Dimensions</vt:lpstr>
      <vt:lpstr>Figler’s Four Value Dimensions</vt:lpstr>
      <vt:lpstr>Figler’s Four Value Dimensions</vt:lpstr>
      <vt:lpstr>Figler’s Four Value Dimensions</vt:lpstr>
      <vt:lpstr>How did you prioritize them?</vt:lpstr>
      <vt:lpstr>Activity I: Job ABC</vt:lpstr>
      <vt:lpstr>PowerPoint Presentation</vt:lpstr>
      <vt:lpstr>Quick Class Discussion</vt:lpstr>
      <vt:lpstr>What if my work doesn’t satisfy my needs and values?</vt:lpstr>
      <vt:lpstr>Strong Interest Inventory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gmanola Manola</dc:creator>
  <cp:lastModifiedBy>Matthew King</cp:lastModifiedBy>
  <cp:revision>12</cp:revision>
  <dcterms:created xsi:type="dcterms:W3CDTF">2013-05-06T16:35:13Z</dcterms:created>
  <dcterms:modified xsi:type="dcterms:W3CDTF">2017-03-26T04:34:57Z</dcterms:modified>
</cp:coreProperties>
</file>