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74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1F27-3E10-A745-8A08-4CC70EAEFCD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D268-434D-904A-941E-1EC77CAC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4AD8-6CFE-B04C-9555-D92E8F7CB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F8D7-FF8C-6049-8C14-F69B66450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nline.onetcente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>
                <a:latin typeface="Tahoma" charset="0"/>
              </a:rPr>
              <a:t>Occupational Information Network (O*NET)</a:t>
            </a:r>
          </a:p>
        </p:txBody>
      </p:sp>
      <p:sp>
        <p:nvSpPr>
          <p:cNvPr id="153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buFont typeface="Wingdings" charset="0"/>
              <a:buNone/>
            </a:pPr>
            <a:endParaRPr lang="en-US" dirty="0" smtClean="0">
              <a:latin typeface="Tahoma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EPSY 220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TA: Matt King</a:t>
            </a:r>
            <a:endParaRPr lang="en-US" sz="2400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3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Today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Outline: </a:t>
            </a:r>
            <a:endParaRPr lang="en-US">
              <a:latin typeface="Tahoma" charset="0"/>
            </a:endParaRPr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u="sng">
                <a:latin typeface="Tahoma" charset="0"/>
              </a:rPr>
              <a:t>O*Net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What is it?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Where can you find it?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How do you use it?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When/Why will you use it? (Occupational Exploration Project)</a:t>
            </a:r>
          </a:p>
          <a:p>
            <a:pPr lvl="1" eaLnBrk="1" hangingPunct="1">
              <a:buFont typeface="Wingdings" charset="0"/>
              <a:buNone/>
            </a:pPr>
            <a:r>
              <a:rPr lang="en-US" sz="3200">
                <a:latin typeface="Tahoma" charset="0"/>
              </a:rPr>
              <a:t> 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685800" y="1676400"/>
            <a:ext cx="8001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b="1">
                <a:latin typeface="Times New Roman" charset="0"/>
              </a:rPr>
              <a:t> </a:t>
            </a:r>
            <a:r>
              <a:rPr lang="en-US" sz="3200"/>
              <a:t>Nation</a:t>
            </a:r>
            <a:r>
              <a:rPr lang="ja-JP" altLang="en-US" sz="3200"/>
              <a:t>’</a:t>
            </a:r>
            <a:r>
              <a:rPr lang="en-US" altLang="ja-JP" sz="3200"/>
              <a:t>s primary source of occupational information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 Helps to make informed decisions about education, training, career choices, and work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 Administered and sponsored by the US Department of Labor</a:t>
            </a:r>
            <a:r>
              <a:rPr lang="ja-JP" altLang="en-US" sz="3200"/>
              <a:t>’</a:t>
            </a:r>
            <a:r>
              <a:rPr lang="en-US" altLang="ja-JP" sz="3200"/>
              <a:t>s Employment and Training Administration</a:t>
            </a:r>
            <a:endParaRPr lang="en-US" sz="320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Tahoma" charset="0"/>
              </a:rPr>
              <a:t>What is Occupational information Network (O*NET)?</a:t>
            </a:r>
          </a:p>
        </p:txBody>
      </p:sp>
    </p:spTree>
    <p:extLst>
      <p:ext uri="{BB962C8B-B14F-4D97-AF65-F5344CB8AC3E}">
        <p14:creationId xmlns:p14="http://schemas.microsoft.com/office/powerpoint/2010/main" val="34484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O*NET Online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2800" u="sng" dirty="0">
                <a:solidFill>
                  <a:schemeClr val="hlink"/>
                </a:solidFill>
              </a:rPr>
              <a:t>ht</a:t>
            </a:r>
            <a:r>
              <a:rPr lang="en-US" sz="2800" dirty="0">
                <a:hlinkClick r:id="rId2"/>
              </a:rPr>
              <a:t>tp://online.onetcenter.org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7543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Offers users the opportunity to</a:t>
            </a:r>
          </a:p>
          <a:p>
            <a:pPr lvl="1" eaLnBrk="1" hangingPunct="1">
              <a:buFontTx/>
              <a:buChar char="•"/>
            </a:pPr>
            <a:r>
              <a:rPr lang="en-US" sz="3200"/>
              <a:t> </a:t>
            </a:r>
            <a:r>
              <a:rPr lang="en-US"/>
              <a:t>Find occupations to explore</a:t>
            </a:r>
          </a:p>
          <a:p>
            <a:pPr lvl="1" eaLnBrk="1" hangingPunct="1">
              <a:buFontTx/>
              <a:buChar char="•"/>
            </a:pPr>
            <a:r>
              <a:rPr lang="en-US"/>
              <a:t> Search for occupations that use their skills</a:t>
            </a:r>
          </a:p>
          <a:p>
            <a:pPr lvl="1" eaLnBrk="1" hangingPunct="1">
              <a:buFontTx/>
              <a:buChar char="•"/>
            </a:pPr>
            <a:r>
              <a:rPr lang="en-US"/>
              <a:t> Look at related occupations</a:t>
            </a:r>
          </a:p>
          <a:p>
            <a:pPr lvl="1" eaLnBrk="1" hangingPunct="1">
              <a:buFontTx/>
              <a:buChar char="•"/>
            </a:pPr>
            <a:r>
              <a:rPr lang="en-US"/>
              <a:t> View occupational summaries, including most important characteristics of the worker and the requirements of the work</a:t>
            </a:r>
          </a:p>
          <a:p>
            <a:pPr lvl="1" eaLnBrk="1" hangingPunct="1">
              <a:buFontTx/>
              <a:buChar char="•"/>
            </a:pPr>
            <a:r>
              <a:rPr lang="en-US"/>
              <a:t> View details of occupations such as associated skills, knowledge, interests, and activities</a:t>
            </a:r>
          </a:p>
          <a:p>
            <a:pPr lvl="1" eaLnBrk="1" hangingPunct="1">
              <a:buFontTx/>
              <a:buChar char="•"/>
            </a:pPr>
            <a:r>
              <a:rPr lang="en-US"/>
              <a:t> Use crosswalks from other classification systems</a:t>
            </a:r>
          </a:p>
          <a:p>
            <a:pPr lvl="1" eaLnBrk="1" hangingPunct="1">
              <a:buFontTx/>
              <a:buChar char="•"/>
            </a:pPr>
            <a:r>
              <a:rPr lang="en-US"/>
              <a:t> Connect to other on-line career information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140937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  <a:latin typeface="Tahoma" charset="0"/>
              </a:rPr>
              <a:t>1. </a:t>
            </a:r>
            <a:r>
              <a:rPr lang="en-US" sz="3200" u="sng">
                <a:solidFill>
                  <a:schemeClr val="tx1"/>
                </a:solidFill>
                <a:latin typeface="Tahoma" charset="0"/>
              </a:rPr>
              <a:t>Find Occupations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/>
            </a:r>
            <a:br>
              <a:rPr lang="en-US" sz="2800">
                <a:solidFill>
                  <a:schemeClr val="tx1"/>
                </a:solidFill>
                <a:latin typeface="Tahoma" charset="0"/>
              </a:rPr>
            </a:br>
            <a:r>
              <a:rPr lang="en-US" sz="2800" b="1">
                <a:solidFill>
                  <a:schemeClr val="tx1"/>
                </a:solidFill>
                <a:latin typeface="Tahoma" charset="0"/>
              </a:rPr>
              <a:t>    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Using keyword, O*NET-SOC code, job family.</a:t>
            </a:r>
            <a:br>
              <a:rPr lang="en-US" sz="2800">
                <a:solidFill>
                  <a:schemeClr val="tx1"/>
                </a:solidFill>
                <a:latin typeface="Tahoma" charset="0"/>
              </a:rPr>
            </a:br>
            <a:r>
              <a:rPr lang="en-US" sz="2800">
                <a:solidFill>
                  <a:schemeClr val="tx1"/>
                </a:solidFill>
                <a:latin typeface="Tahoma" charset="0"/>
              </a:rPr>
              <a:t> </a:t>
            </a:r>
            <a:br>
              <a:rPr lang="en-US" sz="2800">
                <a:solidFill>
                  <a:schemeClr val="tx1"/>
                </a:solidFill>
                <a:latin typeface="Tahoma" charset="0"/>
              </a:rPr>
            </a:br>
            <a:r>
              <a:rPr lang="en-US" sz="3200">
                <a:solidFill>
                  <a:schemeClr val="tx1"/>
                </a:solidFill>
                <a:latin typeface="Tahoma" charset="0"/>
              </a:rPr>
              <a:t>2. </a:t>
            </a:r>
            <a:r>
              <a:rPr lang="en-US" sz="3200" u="sng">
                <a:solidFill>
                  <a:schemeClr val="tx1"/>
                </a:solidFill>
                <a:latin typeface="Tahoma" charset="0"/>
              </a:rPr>
              <a:t>Skills Search</a:t>
            </a:r>
            <a:r>
              <a:rPr lang="en-US" sz="3200">
                <a:solidFill>
                  <a:schemeClr val="tx1"/>
                </a:solidFill>
                <a:latin typeface="Tahoma" charset="0"/>
              </a:rPr>
              <a:t/>
            </a:r>
            <a:br>
              <a:rPr lang="en-US" sz="3200">
                <a:solidFill>
                  <a:schemeClr val="tx1"/>
                </a:solidFill>
                <a:latin typeface="Tahoma" charset="0"/>
              </a:rPr>
            </a:br>
            <a:r>
              <a:rPr lang="en-US" sz="2800" b="1">
                <a:solidFill>
                  <a:schemeClr val="tx1"/>
                </a:solidFill>
                <a:latin typeface="Tahoma" charset="0"/>
              </a:rPr>
              <a:t>    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Explore occupations with skills sets similar to yours</a:t>
            </a:r>
            <a:br>
              <a:rPr lang="en-US" sz="2800">
                <a:solidFill>
                  <a:schemeClr val="tx1"/>
                </a:solidFill>
                <a:latin typeface="Tahoma" charset="0"/>
              </a:rPr>
            </a:br>
            <a:r>
              <a:rPr lang="en-US" sz="2800">
                <a:solidFill>
                  <a:schemeClr val="tx1"/>
                </a:solidFill>
                <a:latin typeface="Tahoma" charset="0"/>
              </a:rPr>
              <a:t> </a:t>
            </a:r>
            <a:br>
              <a:rPr lang="en-US" sz="2800">
                <a:solidFill>
                  <a:schemeClr val="tx1"/>
                </a:solidFill>
                <a:latin typeface="Tahoma" charset="0"/>
              </a:rPr>
            </a:br>
            <a:r>
              <a:rPr lang="en-US" sz="3200">
                <a:solidFill>
                  <a:schemeClr val="tx1"/>
                </a:solidFill>
                <a:latin typeface="Tahoma" charset="0"/>
              </a:rPr>
              <a:t>3. </a:t>
            </a:r>
            <a:r>
              <a:rPr lang="en-US" sz="3200" u="sng">
                <a:solidFill>
                  <a:schemeClr val="tx1"/>
                </a:solidFill>
                <a:latin typeface="Tahoma" charset="0"/>
              </a:rPr>
              <a:t>Crosswalk Search</a:t>
            </a:r>
            <a:r>
              <a:rPr lang="en-US" sz="2800" b="1" u="sng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Tahoma" charset="0"/>
              </a:rPr>
              <a:t/>
            </a:r>
            <a:br>
              <a:rPr lang="en-US" sz="2800" b="1">
                <a:solidFill>
                  <a:schemeClr val="tx1"/>
                </a:solidFill>
                <a:latin typeface="Tahoma" charset="0"/>
              </a:rPr>
            </a:br>
            <a:r>
              <a:rPr lang="en-US" sz="2800" b="1">
                <a:solidFill>
                  <a:schemeClr val="tx1"/>
                </a:solidFill>
                <a:latin typeface="Tahoma" charset="0"/>
              </a:rPr>
              <a:t>    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Locate O*NET-SOC occupations using other occupational classification systems</a:t>
            </a:r>
            <a:endParaRPr lang="en-US" sz="2800">
              <a:latin typeface="Tahoma" charset="0"/>
            </a:endParaRP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822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</a:rPr>
              <a:t>Search Functions: 3 ways…</a:t>
            </a:r>
          </a:p>
        </p:txBody>
      </p:sp>
    </p:spTree>
    <p:extLst>
      <p:ext uri="{BB962C8B-B14F-4D97-AF65-F5344CB8AC3E}">
        <p14:creationId xmlns:p14="http://schemas.microsoft.com/office/powerpoint/2010/main" val="336378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26"/>
          <p:cNvSpPr>
            <a:spLocks noChangeArrowheads="1"/>
          </p:cNvSpPr>
          <p:nvPr/>
        </p:nvSpPr>
        <p:spPr bwMode="auto">
          <a:xfrm>
            <a:off x="609600" y="1524000"/>
            <a:ext cx="83058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3200"/>
              <a:t>In</a:t>
            </a:r>
            <a:r>
              <a:rPr lang="en-US" sz="3200" b="1"/>
              <a:t> Summary</a:t>
            </a:r>
            <a:r>
              <a:rPr lang="en-US" sz="3200"/>
              <a:t> and </a:t>
            </a:r>
            <a:r>
              <a:rPr lang="en-US" sz="3200" b="1"/>
              <a:t>Details</a:t>
            </a:r>
            <a:r>
              <a:rPr lang="en-US" sz="3200"/>
              <a:t>, O*Net lists: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Tasks, work activities, work context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Knowledge, skills, and abilities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Interests and work values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Levels of education, training, and experiences (Job Zone)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Related occupations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en-US" sz="3200"/>
              <a:t> Wage and employment trend in a state</a:t>
            </a:r>
          </a:p>
          <a:p>
            <a:pPr eaLnBrk="1" hangingPunct="1">
              <a:spcBef>
                <a:spcPct val="15000"/>
              </a:spcBef>
            </a:pPr>
            <a:r>
              <a:rPr lang="en-US" sz="3200"/>
              <a:t>   </a:t>
            </a:r>
          </a:p>
        </p:txBody>
      </p:sp>
      <p:sp>
        <p:nvSpPr>
          <p:cNvPr id="26626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7380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74</TotalTime>
  <Words>248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COE-template</vt:lpstr>
      <vt:lpstr>Custom Design</vt:lpstr>
      <vt:lpstr>1_Custom Design</vt:lpstr>
      <vt:lpstr>Occupational Information Network (O*NET)</vt:lpstr>
      <vt:lpstr>Today’s Outline: </vt:lpstr>
      <vt:lpstr>What is Occupational information Network (O*NET)?</vt:lpstr>
      <vt:lpstr>PowerPoint Presentation</vt:lpstr>
      <vt:lpstr>1. Find Occupations     Using keyword, O*NET-SOC code, job family.   2. Skills Search     Explore occupations with skills sets similar to yours   3. Crosswalk Search      Locate O*NET-SOC occupations using other occupational classification systems</vt:lpstr>
      <vt:lpstr>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17</cp:revision>
  <dcterms:created xsi:type="dcterms:W3CDTF">2013-05-06T16:35:13Z</dcterms:created>
  <dcterms:modified xsi:type="dcterms:W3CDTF">2016-11-04T23:44:24Z</dcterms:modified>
</cp:coreProperties>
</file>