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62" r:id="rId4"/>
    <p:sldId id="263" r:id="rId5"/>
    <p:sldId id="264" r:id="rId6"/>
    <p:sldId id="275" r:id="rId7"/>
    <p:sldId id="265" r:id="rId8"/>
    <p:sldId id="277" r:id="rId9"/>
    <p:sldId id="266" r:id="rId10"/>
    <p:sldId id="268" r:id="rId11"/>
    <p:sldId id="269" r:id="rId12"/>
    <p:sldId id="280" r:id="rId13"/>
    <p:sldId id="282" r:id="rId14"/>
    <p:sldId id="284" r:id="rId15"/>
    <p:sldId id="286" r:id="rId16"/>
    <p:sldId id="288" r:id="rId17"/>
    <p:sldId id="278" r:id="rId18"/>
    <p:sldId id="271" r:id="rId19"/>
    <p:sldId id="272" r:id="rId20"/>
    <p:sldId id="273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63312-E52F-4141-A6AE-64EB0A3AA5C1}" type="doc">
      <dgm:prSet loTypeId="urn:microsoft.com/office/officeart/2005/8/layout/lProcess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68F4F8-22BB-3E4C-A9CE-8CC540D5FFD0}">
      <dgm:prSet/>
      <dgm:spPr/>
      <dgm:t>
        <a:bodyPr/>
        <a:lstStyle/>
        <a:p>
          <a:pPr rtl="0"/>
          <a:r>
            <a:rPr lang="en-US" b="1" i="0" u="none" baseline="0" dirty="0" smtClean="0"/>
            <a:t>Level 1</a:t>
          </a:r>
          <a:endParaRPr lang="en-US" b="1" u="none" dirty="0"/>
        </a:p>
      </dgm:t>
    </dgm:pt>
    <dgm:pt modelId="{603F8131-A182-DE48-9548-A66DD786C4C5}" type="parTrans" cxnId="{E24E077C-F872-0A43-8994-24CD62591D1E}">
      <dgm:prSet/>
      <dgm:spPr/>
      <dgm:t>
        <a:bodyPr/>
        <a:lstStyle/>
        <a:p>
          <a:endParaRPr lang="en-US"/>
        </a:p>
      </dgm:t>
    </dgm:pt>
    <dgm:pt modelId="{A6BB7127-755F-BD48-89EF-638A7C2A1B2F}" type="sibTrans" cxnId="{E24E077C-F872-0A43-8994-24CD62591D1E}">
      <dgm:prSet/>
      <dgm:spPr/>
      <dgm:t>
        <a:bodyPr/>
        <a:lstStyle/>
        <a:p>
          <a:endParaRPr lang="en-US"/>
        </a:p>
      </dgm:t>
    </dgm:pt>
    <dgm:pt modelId="{3A97B334-08A4-AC4F-9187-7E2AC3B7768E}">
      <dgm:prSet/>
      <dgm:spPr/>
      <dgm:t>
        <a:bodyPr/>
        <a:lstStyle/>
        <a:p>
          <a:pPr rtl="0"/>
          <a:r>
            <a:rPr lang="en-US" b="1" i="0" u="none" baseline="0" dirty="0" smtClean="0"/>
            <a:t>Level 3</a:t>
          </a:r>
          <a:endParaRPr lang="en-US" b="1" u="none" dirty="0"/>
        </a:p>
      </dgm:t>
    </dgm:pt>
    <dgm:pt modelId="{5AFA5775-30FD-B042-87E8-918AD16667E1}" type="parTrans" cxnId="{AC1C07A5-E7C4-E14C-B93C-8DC008950F47}">
      <dgm:prSet/>
      <dgm:spPr/>
      <dgm:t>
        <a:bodyPr/>
        <a:lstStyle/>
        <a:p>
          <a:endParaRPr lang="en-US"/>
        </a:p>
      </dgm:t>
    </dgm:pt>
    <dgm:pt modelId="{8B64D009-E897-F94E-A453-49D216E7AFCA}" type="sibTrans" cxnId="{AC1C07A5-E7C4-E14C-B93C-8DC008950F47}">
      <dgm:prSet/>
      <dgm:spPr/>
      <dgm:t>
        <a:bodyPr/>
        <a:lstStyle/>
        <a:p>
          <a:endParaRPr lang="en-US"/>
        </a:p>
      </dgm:t>
    </dgm:pt>
    <dgm:pt modelId="{25CA9E1A-36A2-8F46-99B1-56E5066F4E22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Obtaining background on the field</a:t>
          </a:r>
          <a:endParaRPr lang="en-US" sz="1600" dirty="0"/>
        </a:p>
      </dgm:t>
    </dgm:pt>
    <dgm:pt modelId="{939D7C66-4C8A-8E4B-BCA6-9EC8458CF230}" type="parTrans" cxnId="{C05AA754-0638-CB44-84FC-0BEB85C2A361}">
      <dgm:prSet/>
      <dgm:spPr/>
      <dgm:t>
        <a:bodyPr/>
        <a:lstStyle/>
        <a:p>
          <a:endParaRPr lang="en-US"/>
        </a:p>
      </dgm:t>
    </dgm:pt>
    <dgm:pt modelId="{9B5B83AB-C478-C94B-91D6-F48318AA5867}" type="sibTrans" cxnId="{C05AA754-0638-CB44-84FC-0BEB85C2A361}">
      <dgm:prSet/>
      <dgm:spPr/>
      <dgm:t>
        <a:bodyPr/>
        <a:lstStyle/>
        <a:p>
          <a:endParaRPr lang="en-US"/>
        </a:p>
      </dgm:t>
    </dgm:pt>
    <dgm:pt modelId="{E8384E02-0825-5B42-9268-032EAD9A9BDE}">
      <dgm:prSet/>
      <dgm:spPr/>
      <dgm:t>
        <a:bodyPr/>
        <a:lstStyle/>
        <a:p>
          <a:pPr rtl="0"/>
          <a:r>
            <a:rPr lang="en-US" b="1" i="0" u="none" baseline="0" dirty="0" smtClean="0"/>
            <a:t>Level 2</a:t>
          </a:r>
          <a:endParaRPr lang="en-US" b="1" u="none" dirty="0"/>
        </a:p>
      </dgm:t>
    </dgm:pt>
    <dgm:pt modelId="{73828DED-671F-F94A-AADB-B699D0805FC8}" type="sibTrans" cxnId="{CFF516C6-2D0D-1D47-90BB-34703B2832BE}">
      <dgm:prSet/>
      <dgm:spPr/>
      <dgm:t>
        <a:bodyPr/>
        <a:lstStyle/>
        <a:p>
          <a:endParaRPr lang="en-US"/>
        </a:p>
      </dgm:t>
    </dgm:pt>
    <dgm:pt modelId="{AF4FDF51-49D0-BE46-ACDE-CDBA42AB7B69}" type="parTrans" cxnId="{CFF516C6-2D0D-1D47-90BB-34703B2832BE}">
      <dgm:prSet/>
      <dgm:spPr/>
      <dgm:t>
        <a:bodyPr/>
        <a:lstStyle/>
        <a:p>
          <a:endParaRPr lang="en-US"/>
        </a:p>
      </dgm:t>
    </dgm:pt>
    <dgm:pt modelId="{326FD2DE-5984-5D47-B3D5-BBF0918C10D7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Researching a type of organization		</a:t>
          </a:r>
          <a:endParaRPr lang="en-US" sz="1600" dirty="0"/>
        </a:p>
      </dgm:t>
    </dgm:pt>
    <dgm:pt modelId="{6977D5DC-9582-DE41-BFA1-367031F5519A}" type="parTrans" cxnId="{73CE5912-49AD-BF4E-B905-039E1BDCDDD9}">
      <dgm:prSet/>
      <dgm:spPr/>
      <dgm:t>
        <a:bodyPr/>
        <a:lstStyle/>
        <a:p>
          <a:endParaRPr lang="en-US"/>
        </a:p>
      </dgm:t>
    </dgm:pt>
    <dgm:pt modelId="{FFD2AE2E-BA4D-524C-9262-F941FF1A9BEB}" type="sibTrans" cxnId="{73CE5912-49AD-BF4E-B905-039E1BDCDDD9}">
      <dgm:prSet/>
      <dgm:spPr/>
      <dgm:t>
        <a:bodyPr/>
        <a:lstStyle/>
        <a:p>
          <a:endParaRPr lang="en-US"/>
        </a:p>
      </dgm:t>
    </dgm:pt>
    <dgm:pt modelId="{D3EA0AA5-C12C-F346-81A8-A1DC9060512C}">
      <dgm:prSet/>
      <dgm:spPr/>
      <dgm:t>
        <a:bodyPr/>
        <a:lstStyle/>
        <a:p>
          <a:pPr rtl="0"/>
          <a:r>
            <a:rPr lang="en-US" b="1" i="0" u="none" baseline="0" dirty="0" smtClean="0"/>
            <a:t>Level 4</a:t>
          </a:r>
          <a:endParaRPr lang="en-US" b="1" u="none" dirty="0"/>
        </a:p>
      </dgm:t>
    </dgm:pt>
    <dgm:pt modelId="{96F35BD7-D3FA-324B-BC73-4CA4D44E8000}" type="parTrans" cxnId="{16A229F1-CAE3-3E43-BD78-0BCD0D344B00}">
      <dgm:prSet/>
      <dgm:spPr/>
      <dgm:t>
        <a:bodyPr/>
        <a:lstStyle/>
        <a:p>
          <a:endParaRPr lang="en-US"/>
        </a:p>
      </dgm:t>
    </dgm:pt>
    <dgm:pt modelId="{E693A30B-2DF6-274C-8A15-F87284700974}" type="sibTrans" cxnId="{16A229F1-CAE3-3E43-BD78-0BCD0D344B00}">
      <dgm:prSet/>
      <dgm:spPr/>
      <dgm:t>
        <a:bodyPr/>
        <a:lstStyle/>
        <a:p>
          <a:endParaRPr lang="en-US"/>
        </a:p>
      </dgm:t>
    </dgm:pt>
    <dgm:pt modelId="{49E99007-ABB0-1D46-B3FC-94D22A3E2A3F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Exploring a specific organization</a:t>
          </a:r>
        </a:p>
      </dgm:t>
    </dgm:pt>
    <dgm:pt modelId="{72C0EC4D-7C6B-8C42-95AF-8439B94A5CB1}" type="parTrans" cxnId="{60ADA93F-102C-9147-AE5E-F1416E2C577C}">
      <dgm:prSet/>
      <dgm:spPr/>
      <dgm:t>
        <a:bodyPr/>
        <a:lstStyle/>
        <a:p>
          <a:endParaRPr lang="en-US"/>
        </a:p>
      </dgm:t>
    </dgm:pt>
    <dgm:pt modelId="{F7784907-224B-9048-ABDF-3D938F12A828}" type="sibTrans" cxnId="{60ADA93F-102C-9147-AE5E-F1416E2C577C}">
      <dgm:prSet/>
      <dgm:spPr/>
      <dgm:t>
        <a:bodyPr/>
        <a:lstStyle/>
        <a:p>
          <a:endParaRPr lang="en-US"/>
        </a:p>
      </dgm:t>
    </dgm:pt>
    <dgm:pt modelId="{BA5859B9-4938-314B-905B-FEBE01BF3F2C}">
      <dgm:prSet/>
      <dgm:spPr/>
      <dgm:t>
        <a:bodyPr/>
        <a:lstStyle/>
        <a:p>
          <a:pPr rtl="0"/>
          <a:r>
            <a:rPr lang="en-US" b="1" i="0" u="none" baseline="0" dirty="0" smtClean="0"/>
            <a:t>Level 5</a:t>
          </a:r>
          <a:endParaRPr lang="en-US" b="1" u="none" dirty="0"/>
        </a:p>
      </dgm:t>
    </dgm:pt>
    <dgm:pt modelId="{8D023DDB-5F95-8F4E-BD65-4CAE7DD92EF9}" type="parTrans" cxnId="{03080120-F6FB-1F42-A022-A6444FA7E902}">
      <dgm:prSet/>
      <dgm:spPr/>
      <dgm:t>
        <a:bodyPr/>
        <a:lstStyle/>
        <a:p>
          <a:endParaRPr lang="en-US"/>
        </a:p>
      </dgm:t>
    </dgm:pt>
    <dgm:pt modelId="{06940DF2-6E6D-A34E-B0A5-C0AC15A571FA}" type="sibTrans" cxnId="{03080120-F6FB-1F42-A022-A6444FA7E902}">
      <dgm:prSet/>
      <dgm:spPr/>
      <dgm:t>
        <a:bodyPr/>
        <a:lstStyle/>
        <a:p>
          <a:endParaRPr lang="en-US"/>
        </a:p>
      </dgm:t>
    </dgm:pt>
    <dgm:pt modelId="{0ABAEA70-F288-2F4F-857A-70BE9B88138D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Networking/finding out where the jobs are</a:t>
          </a:r>
          <a:endParaRPr lang="en-US" sz="1600" dirty="0"/>
        </a:p>
      </dgm:t>
    </dgm:pt>
    <dgm:pt modelId="{8D5896CB-B890-5145-9AC7-72767A34ACD2}" type="parTrans" cxnId="{5841E06B-0D1C-A646-933C-5EB17D0533CD}">
      <dgm:prSet/>
      <dgm:spPr/>
      <dgm:t>
        <a:bodyPr/>
        <a:lstStyle/>
        <a:p>
          <a:endParaRPr lang="en-US"/>
        </a:p>
      </dgm:t>
    </dgm:pt>
    <dgm:pt modelId="{C2D5304B-875F-194C-BD12-5E9A9EBE0499}" type="sibTrans" cxnId="{5841E06B-0D1C-A646-933C-5EB17D0533CD}">
      <dgm:prSet/>
      <dgm:spPr/>
      <dgm:t>
        <a:bodyPr/>
        <a:lstStyle/>
        <a:p>
          <a:endParaRPr lang="en-US"/>
        </a:p>
      </dgm:t>
    </dgm:pt>
    <dgm:pt modelId="{4FBFFE39-23B1-0B46-BD92-8E3220F2D48D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Talking with decision-makers</a:t>
          </a:r>
          <a:endParaRPr lang="en-US" sz="1600" dirty="0"/>
        </a:p>
      </dgm:t>
    </dgm:pt>
    <dgm:pt modelId="{D5E5447E-520D-BE49-B297-0CE41C6E9365}" type="parTrans" cxnId="{E2ED43E0-602A-674D-9626-DD3B1C661894}">
      <dgm:prSet/>
      <dgm:spPr/>
      <dgm:t>
        <a:bodyPr/>
        <a:lstStyle/>
        <a:p>
          <a:endParaRPr lang="en-US"/>
        </a:p>
      </dgm:t>
    </dgm:pt>
    <dgm:pt modelId="{2DFDA89F-6027-624E-BBC8-D38B61068319}" type="sibTrans" cxnId="{E2ED43E0-602A-674D-9626-DD3B1C661894}">
      <dgm:prSet/>
      <dgm:spPr/>
      <dgm:t>
        <a:bodyPr/>
        <a:lstStyle/>
        <a:p>
          <a:endParaRPr lang="en-US"/>
        </a:p>
      </dgm:t>
    </dgm:pt>
    <dgm:pt modelId="{DADB53F9-B1D1-C647-9A2C-4C077B1A39B8}">
      <dgm:prSet custT="1"/>
      <dgm:spPr/>
      <dgm:t>
        <a:bodyPr/>
        <a:lstStyle/>
        <a:p>
          <a:pPr rtl="0"/>
          <a:r>
            <a:rPr lang="en-US" sz="1600" b="0" i="0" baseline="0" dirty="0" smtClean="0"/>
            <a:t>e.g., social science, health care, law</a:t>
          </a:r>
          <a:endParaRPr lang="en-US" sz="1600" dirty="0"/>
        </a:p>
      </dgm:t>
    </dgm:pt>
    <dgm:pt modelId="{E756098C-669D-2340-92BE-610ED6FE7D0D}" type="parTrans" cxnId="{DF84F281-DBFA-5B4C-AC69-E4C9684CAF4B}">
      <dgm:prSet/>
      <dgm:spPr/>
      <dgm:t>
        <a:bodyPr/>
        <a:lstStyle/>
        <a:p>
          <a:endParaRPr lang="en-US"/>
        </a:p>
      </dgm:t>
    </dgm:pt>
    <dgm:pt modelId="{D175DDD3-2881-024C-BC0F-CCDEBAD2B9C1}" type="sibTrans" cxnId="{DF84F281-DBFA-5B4C-AC69-E4C9684CAF4B}">
      <dgm:prSet/>
      <dgm:spPr/>
      <dgm:t>
        <a:bodyPr/>
        <a:lstStyle/>
        <a:p>
          <a:endParaRPr lang="en-US"/>
        </a:p>
      </dgm:t>
    </dgm:pt>
    <dgm:pt modelId="{7AD0A9F8-B36F-F742-8EB3-EE5B0F901EE9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e.g., in health care, hospitals v</a:t>
          </a:r>
          <a:r>
            <a:rPr lang="en-US" sz="1600" dirty="0" smtClean="0"/>
            <a:t>s</a:t>
          </a:r>
          <a:r>
            <a:rPr lang="en-US" sz="1600" b="0" i="0" baseline="0" dirty="0" smtClean="0"/>
            <a:t>. private practice</a:t>
          </a:r>
          <a:endParaRPr lang="en-US" sz="1600" dirty="0"/>
        </a:p>
      </dgm:t>
    </dgm:pt>
    <dgm:pt modelId="{A0B683AC-1328-D243-A977-7CC98DC0C2A5}" type="parTrans" cxnId="{8115E9B9-0494-544B-8855-841001857092}">
      <dgm:prSet/>
      <dgm:spPr/>
      <dgm:t>
        <a:bodyPr/>
        <a:lstStyle/>
        <a:p>
          <a:endParaRPr lang="en-US"/>
        </a:p>
      </dgm:t>
    </dgm:pt>
    <dgm:pt modelId="{1A8BE779-A75D-7F4A-A0F8-ACC2E103C31D}" type="sibTrans" cxnId="{8115E9B9-0494-544B-8855-841001857092}">
      <dgm:prSet/>
      <dgm:spPr/>
      <dgm:t>
        <a:bodyPr/>
        <a:lstStyle/>
        <a:p>
          <a:endParaRPr lang="en-US"/>
        </a:p>
      </dgm:t>
    </dgm:pt>
    <dgm:pt modelId="{5B83851E-57F2-B844-9D5A-CE8E66944397}">
      <dgm:prSet custT="1"/>
      <dgm:spPr/>
      <dgm:t>
        <a:bodyPr/>
        <a:lstStyle/>
        <a:p>
          <a:pPr rtl="0"/>
          <a:r>
            <a:rPr lang="en-US" sz="1600" b="0" i="0" baseline="0" dirty="0" smtClean="0"/>
            <a:t>e.g., Cook County General Hospital</a:t>
          </a:r>
          <a:endParaRPr lang="en-US" sz="1600" dirty="0"/>
        </a:p>
      </dgm:t>
    </dgm:pt>
    <dgm:pt modelId="{C407AECC-CCC5-404A-B351-3C9F10262704}" type="parTrans" cxnId="{F23655C7-51AE-4F44-8BE5-A241CAB4B6AD}">
      <dgm:prSet/>
      <dgm:spPr/>
      <dgm:t>
        <a:bodyPr/>
        <a:lstStyle/>
        <a:p>
          <a:endParaRPr lang="en-US"/>
        </a:p>
      </dgm:t>
    </dgm:pt>
    <dgm:pt modelId="{FCF3A04D-E78F-9B46-9A2F-83B538B55CD1}" type="sibTrans" cxnId="{F23655C7-51AE-4F44-8BE5-A241CAB4B6AD}">
      <dgm:prSet/>
      <dgm:spPr/>
      <dgm:t>
        <a:bodyPr/>
        <a:lstStyle/>
        <a:p>
          <a:endParaRPr lang="en-US"/>
        </a:p>
      </dgm:t>
    </dgm:pt>
    <dgm:pt modelId="{4153910E-7B1E-EE44-BB10-C3A1974B9D04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e.g., a person in your field @ CCGH</a:t>
          </a:r>
          <a:endParaRPr lang="en-US" sz="1600" dirty="0"/>
        </a:p>
      </dgm:t>
    </dgm:pt>
    <dgm:pt modelId="{909F0AB3-A2A4-3A4A-9455-9CE658221AD7}" type="parTrans" cxnId="{754C7519-C64E-334B-928A-A1D69D393B51}">
      <dgm:prSet/>
      <dgm:spPr/>
      <dgm:t>
        <a:bodyPr/>
        <a:lstStyle/>
        <a:p>
          <a:endParaRPr lang="en-US"/>
        </a:p>
      </dgm:t>
    </dgm:pt>
    <dgm:pt modelId="{07847F68-D3B7-FF46-82AF-A6FD9053B6E7}" type="sibTrans" cxnId="{754C7519-C64E-334B-928A-A1D69D393B51}">
      <dgm:prSet/>
      <dgm:spPr/>
      <dgm:t>
        <a:bodyPr/>
        <a:lstStyle/>
        <a:p>
          <a:endParaRPr lang="en-US"/>
        </a:p>
      </dgm:t>
    </dgm:pt>
    <dgm:pt modelId="{55B5D7E6-6DAA-7446-8AEB-F1F815766A73}">
      <dgm:prSet custT="1"/>
      <dgm:spPr/>
      <dgm:t>
        <a:bodyPr/>
        <a:lstStyle/>
        <a:p>
          <a:pPr algn="l" rtl="0"/>
          <a:r>
            <a:rPr lang="en-US" sz="1600" b="0" i="0" baseline="0" dirty="0" smtClean="0"/>
            <a:t>e.g., the person who has the power to hire you @ CCGH</a:t>
          </a:r>
          <a:endParaRPr lang="en-US" sz="1600" dirty="0"/>
        </a:p>
      </dgm:t>
    </dgm:pt>
    <dgm:pt modelId="{4DB46762-EE69-3040-9A47-E7AB38BBFD4B}" type="parTrans" cxnId="{FA59D290-2991-814A-AC68-F0FDC0AEBED7}">
      <dgm:prSet/>
      <dgm:spPr/>
      <dgm:t>
        <a:bodyPr/>
        <a:lstStyle/>
        <a:p>
          <a:endParaRPr lang="en-US"/>
        </a:p>
      </dgm:t>
    </dgm:pt>
    <dgm:pt modelId="{1D057C8D-D6E6-8E45-A5A1-BCCA82BE6E72}" type="sibTrans" cxnId="{FA59D290-2991-814A-AC68-F0FDC0AEBED7}">
      <dgm:prSet/>
      <dgm:spPr/>
      <dgm:t>
        <a:bodyPr/>
        <a:lstStyle/>
        <a:p>
          <a:endParaRPr lang="en-US"/>
        </a:p>
      </dgm:t>
    </dgm:pt>
    <dgm:pt modelId="{199FABA0-74DA-D64A-B66B-775E816C47B0}" type="pres">
      <dgm:prSet presAssocID="{7D163312-E52F-4141-A6AE-64EB0A3AA5C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EEE32C-85F9-9B42-A125-713C38B18F5A}" type="pres">
      <dgm:prSet presAssocID="{A868F4F8-22BB-3E4C-A9CE-8CC540D5FFD0}" presName="horFlow" presStyleCnt="0"/>
      <dgm:spPr/>
    </dgm:pt>
    <dgm:pt modelId="{D850E4C6-3939-E544-8DA9-EDA3E1B52A57}" type="pres">
      <dgm:prSet presAssocID="{A868F4F8-22BB-3E4C-A9CE-8CC540D5FFD0}" presName="bigChev" presStyleLbl="node1" presStyleIdx="0" presStyleCnt="5"/>
      <dgm:spPr/>
      <dgm:t>
        <a:bodyPr/>
        <a:lstStyle/>
        <a:p>
          <a:endParaRPr lang="en-US"/>
        </a:p>
      </dgm:t>
    </dgm:pt>
    <dgm:pt modelId="{2E4B04F6-B6B4-5D42-8E93-12922A3237A7}" type="pres">
      <dgm:prSet presAssocID="{939D7C66-4C8A-8E4B-BCA6-9EC8458CF230}" presName="parTrans" presStyleCnt="0"/>
      <dgm:spPr/>
    </dgm:pt>
    <dgm:pt modelId="{0470ADF6-76C1-1042-BAC3-0C8051A81448}" type="pres">
      <dgm:prSet presAssocID="{25CA9E1A-36A2-8F46-99B1-56E5066F4E22}" presName="node" presStyleLbl="alignAccFollowNode1" presStyleIdx="0" presStyleCnt="10" custScaleX="163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F48C-0399-E94F-B066-CA7A631480D5}" type="pres">
      <dgm:prSet presAssocID="{9B5B83AB-C478-C94B-91D6-F48318AA5867}" presName="sibTrans" presStyleCnt="0"/>
      <dgm:spPr/>
    </dgm:pt>
    <dgm:pt modelId="{3BE0ACA2-379F-4043-ABCF-8C5415B60645}" type="pres">
      <dgm:prSet presAssocID="{DADB53F9-B1D1-C647-9A2C-4C077B1A39B8}" presName="node" presStyleLbl="alignAccFollowNode1" presStyleIdx="1" presStyleCnt="10" custScaleX="183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27004-539C-584A-84E9-4D37417279C8}" type="pres">
      <dgm:prSet presAssocID="{A868F4F8-22BB-3E4C-A9CE-8CC540D5FFD0}" presName="vSp" presStyleCnt="0"/>
      <dgm:spPr/>
    </dgm:pt>
    <dgm:pt modelId="{FA6B8202-6694-D848-93DF-9CAB2215BE66}" type="pres">
      <dgm:prSet presAssocID="{E8384E02-0825-5B42-9268-032EAD9A9BDE}" presName="horFlow" presStyleCnt="0"/>
      <dgm:spPr/>
    </dgm:pt>
    <dgm:pt modelId="{8F71F41F-1D03-E84D-B2AC-41CBB943FEEE}" type="pres">
      <dgm:prSet presAssocID="{E8384E02-0825-5B42-9268-032EAD9A9BDE}" presName="bigChev" presStyleLbl="node1" presStyleIdx="1" presStyleCnt="5"/>
      <dgm:spPr/>
      <dgm:t>
        <a:bodyPr/>
        <a:lstStyle/>
        <a:p>
          <a:endParaRPr lang="en-US"/>
        </a:p>
      </dgm:t>
    </dgm:pt>
    <dgm:pt modelId="{BFDDF9FD-17BD-9143-99BC-109FE1699929}" type="pres">
      <dgm:prSet presAssocID="{6977D5DC-9582-DE41-BFA1-367031F5519A}" presName="parTrans" presStyleCnt="0"/>
      <dgm:spPr/>
    </dgm:pt>
    <dgm:pt modelId="{6B4B0DC1-C277-5A4B-AC5E-9583A737132F}" type="pres">
      <dgm:prSet presAssocID="{326FD2DE-5984-5D47-B3D5-BBF0918C10D7}" presName="node" presStyleLbl="alignAccFollowNode1" presStyleIdx="2" presStyleCnt="10" custScaleX="163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46B68-DEC7-BE42-9E24-4BB1535EBCE4}" type="pres">
      <dgm:prSet presAssocID="{FFD2AE2E-BA4D-524C-9262-F941FF1A9BEB}" presName="sibTrans" presStyleCnt="0"/>
      <dgm:spPr/>
    </dgm:pt>
    <dgm:pt modelId="{E57AF5E6-E71B-BD4A-9C82-966FC044D636}" type="pres">
      <dgm:prSet presAssocID="{7AD0A9F8-B36F-F742-8EB3-EE5B0F901EE9}" presName="node" presStyleLbl="alignAccFollowNode1" presStyleIdx="3" presStyleCnt="10" custScaleX="183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3C6F3-43A0-954F-A0F3-0DEE3ABE5F16}" type="pres">
      <dgm:prSet presAssocID="{E8384E02-0825-5B42-9268-032EAD9A9BDE}" presName="vSp" presStyleCnt="0"/>
      <dgm:spPr/>
    </dgm:pt>
    <dgm:pt modelId="{EFCDA0C7-CE76-2340-B263-BE943846DCA1}" type="pres">
      <dgm:prSet presAssocID="{3A97B334-08A4-AC4F-9187-7E2AC3B7768E}" presName="horFlow" presStyleCnt="0"/>
      <dgm:spPr/>
    </dgm:pt>
    <dgm:pt modelId="{742C1DC4-ADAC-974B-BD60-89D53FC85EC3}" type="pres">
      <dgm:prSet presAssocID="{3A97B334-08A4-AC4F-9187-7E2AC3B7768E}" presName="bigChev" presStyleLbl="node1" presStyleIdx="2" presStyleCnt="5"/>
      <dgm:spPr/>
      <dgm:t>
        <a:bodyPr/>
        <a:lstStyle/>
        <a:p>
          <a:endParaRPr lang="en-US"/>
        </a:p>
      </dgm:t>
    </dgm:pt>
    <dgm:pt modelId="{D5A24FDD-5B56-BB42-B75A-1B60EFFA0EA6}" type="pres">
      <dgm:prSet presAssocID="{72C0EC4D-7C6B-8C42-95AF-8439B94A5CB1}" presName="parTrans" presStyleCnt="0"/>
      <dgm:spPr/>
    </dgm:pt>
    <dgm:pt modelId="{7672EDA3-673A-7C4E-A97A-F4E96C03295F}" type="pres">
      <dgm:prSet presAssocID="{49E99007-ABB0-1D46-B3FC-94D22A3E2A3F}" presName="node" presStyleLbl="alignAccFollowNode1" presStyleIdx="4" presStyleCnt="10" custScaleX="163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B9455-12DD-E94B-AAB7-2D6C9A62728B}" type="pres">
      <dgm:prSet presAssocID="{F7784907-224B-9048-ABDF-3D938F12A828}" presName="sibTrans" presStyleCnt="0"/>
      <dgm:spPr/>
    </dgm:pt>
    <dgm:pt modelId="{83518391-FF15-5443-927B-C745DC008415}" type="pres">
      <dgm:prSet presAssocID="{5B83851E-57F2-B844-9D5A-CE8E66944397}" presName="node" presStyleLbl="alignAccFollowNode1" presStyleIdx="5" presStyleCnt="10" custScaleX="183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75721-2895-B04F-83D5-00BC44A81065}" type="pres">
      <dgm:prSet presAssocID="{3A97B334-08A4-AC4F-9187-7E2AC3B7768E}" presName="vSp" presStyleCnt="0"/>
      <dgm:spPr/>
    </dgm:pt>
    <dgm:pt modelId="{5F0F9FCB-DB2F-8149-B302-541751F87A51}" type="pres">
      <dgm:prSet presAssocID="{D3EA0AA5-C12C-F346-81A8-A1DC9060512C}" presName="horFlow" presStyleCnt="0"/>
      <dgm:spPr/>
    </dgm:pt>
    <dgm:pt modelId="{8147C646-68CA-6E4B-8BD2-4F87CD3C603B}" type="pres">
      <dgm:prSet presAssocID="{D3EA0AA5-C12C-F346-81A8-A1DC9060512C}" presName="bigChev" presStyleLbl="node1" presStyleIdx="3" presStyleCnt="5"/>
      <dgm:spPr/>
      <dgm:t>
        <a:bodyPr/>
        <a:lstStyle/>
        <a:p>
          <a:endParaRPr lang="en-US"/>
        </a:p>
      </dgm:t>
    </dgm:pt>
    <dgm:pt modelId="{9FA2AECD-20D7-824C-BF60-1D1EAAFF9BB4}" type="pres">
      <dgm:prSet presAssocID="{8D5896CB-B890-5145-9AC7-72767A34ACD2}" presName="parTrans" presStyleCnt="0"/>
      <dgm:spPr/>
    </dgm:pt>
    <dgm:pt modelId="{E8AFBBB0-2D7C-0541-A556-ADEB35C616CF}" type="pres">
      <dgm:prSet presAssocID="{0ABAEA70-F288-2F4F-857A-70BE9B88138D}" presName="node" presStyleLbl="alignAccFollowNode1" presStyleIdx="6" presStyleCnt="10" custScaleX="163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A3E4A-6DA4-4446-BEB8-FE78E9DE624B}" type="pres">
      <dgm:prSet presAssocID="{C2D5304B-875F-194C-BD12-5E9A9EBE0499}" presName="sibTrans" presStyleCnt="0"/>
      <dgm:spPr/>
    </dgm:pt>
    <dgm:pt modelId="{985DFE2F-BE6D-6F4B-B791-65442346C25B}" type="pres">
      <dgm:prSet presAssocID="{4153910E-7B1E-EE44-BB10-C3A1974B9D04}" presName="node" presStyleLbl="alignAccFollowNode1" presStyleIdx="7" presStyleCnt="10" custScaleX="183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40E21-DC7E-3544-AC0C-69F364E24BEC}" type="pres">
      <dgm:prSet presAssocID="{D3EA0AA5-C12C-F346-81A8-A1DC9060512C}" presName="vSp" presStyleCnt="0"/>
      <dgm:spPr/>
    </dgm:pt>
    <dgm:pt modelId="{F9B39EB3-9096-1248-8C2D-C505256824BA}" type="pres">
      <dgm:prSet presAssocID="{BA5859B9-4938-314B-905B-FEBE01BF3F2C}" presName="horFlow" presStyleCnt="0"/>
      <dgm:spPr/>
    </dgm:pt>
    <dgm:pt modelId="{C9CFB53C-ABDE-B241-8311-43C92AB3D95D}" type="pres">
      <dgm:prSet presAssocID="{BA5859B9-4938-314B-905B-FEBE01BF3F2C}" presName="bigChev" presStyleLbl="node1" presStyleIdx="4" presStyleCnt="5"/>
      <dgm:spPr/>
      <dgm:t>
        <a:bodyPr/>
        <a:lstStyle/>
        <a:p>
          <a:endParaRPr lang="en-US"/>
        </a:p>
      </dgm:t>
    </dgm:pt>
    <dgm:pt modelId="{D35E3D82-7519-C44C-840D-BADE09FF6F8A}" type="pres">
      <dgm:prSet presAssocID="{D5E5447E-520D-BE49-B297-0CE41C6E9365}" presName="parTrans" presStyleCnt="0"/>
      <dgm:spPr/>
    </dgm:pt>
    <dgm:pt modelId="{7391956E-B568-3A4B-9F6C-34A58E111E2F}" type="pres">
      <dgm:prSet presAssocID="{4FBFFE39-23B1-0B46-BD92-8E3220F2D48D}" presName="node" presStyleLbl="alignAccFollowNode1" presStyleIdx="8" presStyleCnt="10" custScaleX="163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B777D-C976-E543-BBDB-461CC0FC1667}" type="pres">
      <dgm:prSet presAssocID="{2DFDA89F-6027-624E-BBC8-D38B61068319}" presName="sibTrans" presStyleCnt="0"/>
      <dgm:spPr/>
    </dgm:pt>
    <dgm:pt modelId="{93B0D4B4-9E8B-3A42-8AB1-246ECAB03303}" type="pres">
      <dgm:prSet presAssocID="{55B5D7E6-6DAA-7446-8AEB-F1F815766A73}" presName="node" presStyleLbl="alignAccFollowNode1" presStyleIdx="9" presStyleCnt="10" custScaleX="183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ED1E9-53C2-1D40-BB84-9953F3DB4FCA}" type="presOf" srcId="{3A97B334-08A4-AC4F-9187-7E2AC3B7768E}" destId="{742C1DC4-ADAC-974B-BD60-89D53FC85EC3}" srcOrd="0" destOrd="0" presId="urn:microsoft.com/office/officeart/2005/8/layout/lProcess3"/>
    <dgm:cxn modelId="{3AF6AE23-999D-0141-AF6E-9604E52896D4}" type="presOf" srcId="{49E99007-ABB0-1D46-B3FC-94D22A3E2A3F}" destId="{7672EDA3-673A-7C4E-A97A-F4E96C03295F}" srcOrd="0" destOrd="0" presId="urn:microsoft.com/office/officeart/2005/8/layout/lProcess3"/>
    <dgm:cxn modelId="{C05AA754-0638-CB44-84FC-0BEB85C2A361}" srcId="{A868F4F8-22BB-3E4C-A9CE-8CC540D5FFD0}" destId="{25CA9E1A-36A2-8F46-99B1-56E5066F4E22}" srcOrd="0" destOrd="0" parTransId="{939D7C66-4C8A-8E4B-BCA6-9EC8458CF230}" sibTransId="{9B5B83AB-C478-C94B-91D6-F48318AA5867}"/>
    <dgm:cxn modelId="{DF84F281-DBFA-5B4C-AC69-E4C9684CAF4B}" srcId="{A868F4F8-22BB-3E4C-A9CE-8CC540D5FFD0}" destId="{DADB53F9-B1D1-C647-9A2C-4C077B1A39B8}" srcOrd="1" destOrd="0" parTransId="{E756098C-669D-2340-92BE-610ED6FE7D0D}" sibTransId="{D175DDD3-2881-024C-BC0F-CCDEBAD2B9C1}"/>
    <dgm:cxn modelId="{16FC8451-A103-F143-9495-6A6A24601194}" type="presOf" srcId="{5B83851E-57F2-B844-9D5A-CE8E66944397}" destId="{83518391-FF15-5443-927B-C745DC008415}" srcOrd="0" destOrd="0" presId="urn:microsoft.com/office/officeart/2005/8/layout/lProcess3"/>
    <dgm:cxn modelId="{4C5ADED4-5419-0149-B3E9-914FE0F0D8FE}" type="presOf" srcId="{7D163312-E52F-4141-A6AE-64EB0A3AA5C1}" destId="{199FABA0-74DA-D64A-B66B-775E816C47B0}" srcOrd="0" destOrd="0" presId="urn:microsoft.com/office/officeart/2005/8/layout/lProcess3"/>
    <dgm:cxn modelId="{16A229F1-CAE3-3E43-BD78-0BCD0D344B00}" srcId="{7D163312-E52F-4141-A6AE-64EB0A3AA5C1}" destId="{D3EA0AA5-C12C-F346-81A8-A1DC9060512C}" srcOrd="3" destOrd="0" parTransId="{96F35BD7-D3FA-324B-BC73-4CA4D44E8000}" sibTransId="{E693A30B-2DF6-274C-8A15-F87284700974}"/>
    <dgm:cxn modelId="{56B4E603-DA7E-B541-9416-3F5B36E499E3}" type="presOf" srcId="{25CA9E1A-36A2-8F46-99B1-56E5066F4E22}" destId="{0470ADF6-76C1-1042-BAC3-0C8051A81448}" srcOrd="0" destOrd="0" presId="urn:microsoft.com/office/officeart/2005/8/layout/lProcess3"/>
    <dgm:cxn modelId="{66173731-2810-A34A-99BF-8B4AFBFB0C82}" type="presOf" srcId="{D3EA0AA5-C12C-F346-81A8-A1DC9060512C}" destId="{8147C646-68CA-6E4B-8BD2-4F87CD3C603B}" srcOrd="0" destOrd="0" presId="urn:microsoft.com/office/officeart/2005/8/layout/lProcess3"/>
    <dgm:cxn modelId="{754C7519-C64E-334B-928A-A1D69D393B51}" srcId="{D3EA0AA5-C12C-F346-81A8-A1DC9060512C}" destId="{4153910E-7B1E-EE44-BB10-C3A1974B9D04}" srcOrd="1" destOrd="0" parTransId="{909F0AB3-A2A4-3A4A-9455-9CE658221AD7}" sibTransId="{07847F68-D3B7-FF46-82AF-A6FD9053B6E7}"/>
    <dgm:cxn modelId="{4EE0C066-1E11-9044-A97E-A7CA6BFA25F6}" type="presOf" srcId="{0ABAEA70-F288-2F4F-857A-70BE9B88138D}" destId="{E8AFBBB0-2D7C-0541-A556-ADEB35C616CF}" srcOrd="0" destOrd="0" presId="urn:microsoft.com/office/officeart/2005/8/layout/lProcess3"/>
    <dgm:cxn modelId="{32ED3484-38BB-D34A-BD2E-6C0134F71145}" type="presOf" srcId="{4FBFFE39-23B1-0B46-BD92-8E3220F2D48D}" destId="{7391956E-B568-3A4B-9F6C-34A58E111E2F}" srcOrd="0" destOrd="0" presId="urn:microsoft.com/office/officeart/2005/8/layout/lProcess3"/>
    <dgm:cxn modelId="{938E546A-B462-BD48-8F93-271E0B100317}" type="presOf" srcId="{BA5859B9-4938-314B-905B-FEBE01BF3F2C}" destId="{C9CFB53C-ABDE-B241-8311-43C92AB3D95D}" srcOrd="0" destOrd="0" presId="urn:microsoft.com/office/officeart/2005/8/layout/lProcess3"/>
    <dgm:cxn modelId="{8115E9B9-0494-544B-8855-841001857092}" srcId="{E8384E02-0825-5B42-9268-032EAD9A9BDE}" destId="{7AD0A9F8-B36F-F742-8EB3-EE5B0F901EE9}" srcOrd="1" destOrd="0" parTransId="{A0B683AC-1328-D243-A977-7CC98DC0C2A5}" sibTransId="{1A8BE779-A75D-7F4A-A0F8-ACC2E103C31D}"/>
    <dgm:cxn modelId="{60ADA93F-102C-9147-AE5E-F1416E2C577C}" srcId="{3A97B334-08A4-AC4F-9187-7E2AC3B7768E}" destId="{49E99007-ABB0-1D46-B3FC-94D22A3E2A3F}" srcOrd="0" destOrd="0" parTransId="{72C0EC4D-7C6B-8C42-95AF-8439B94A5CB1}" sibTransId="{F7784907-224B-9048-ABDF-3D938F12A828}"/>
    <dgm:cxn modelId="{73CE5912-49AD-BF4E-B905-039E1BDCDDD9}" srcId="{E8384E02-0825-5B42-9268-032EAD9A9BDE}" destId="{326FD2DE-5984-5D47-B3D5-BBF0918C10D7}" srcOrd="0" destOrd="0" parTransId="{6977D5DC-9582-DE41-BFA1-367031F5519A}" sibTransId="{FFD2AE2E-BA4D-524C-9262-F941FF1A9BEB}"/>
    <dgm:cxn modelId="{E2ED43E0-602A-674D-9626-DD3B1C661894}" srcId="{BA5859B9-4938-314B-905B-FEBE01BF3F2C}" destId="{4FBFFE39-23B1-0B46-BD92-8E3220F2D48D}" srcOrd="0" destOrd="0" parTransId="{D5E5447E-520D-BE49-B297-0CE41C6E9365}" sibTransId="{2DFDA89F-6027-624E-BBC8-D38B61068319}"/>
    <dgm:cxn modelId="{FA8FF06F-791B-B84C-8C1D-333938F366BC}" type="presOf" srcId="{4153910E-7B1E-EE44-BB10-C3A1974B9D04}" destId="{985DFE2F-BE6D-6F4B-B791-65442346C25B}" srcOrd="0" destOrd="0" presId="urn:microsoft.com/office/officeart/2005/8/layout/lProcess3"/>
    <dgm:cxn modelId="{3B446E07-8A5E-DC49-B8A9-B7E532D59FC5}" type="presOf" srcId="{7AD0A9F8-B36F-F742-8EB3-EE5B0F901EE9}" destId="{E57AF5E6-E71B-BD4A-9C82-966FC044D636}" srcOrd="0" destOrd="0" presId="urn:microsoft.com/office/officeart/2005/8/layout/lProcess3"/>
    <dgm:cxn modelId="{AC1C07A5-E7C4-E14C-B93C-8DC008950F47}" srcId="{7D163312-E52F-4141-A6AE-64EB0A3AA5C1}" destId="{3A97B334-08A4-AC4F-9187-7E2AC3B7768E}" srcOrd="2" destOrd="0" parTransId="{5AFA5775-30FD-B042-87E8-918AD16667E1}" sibTransId="{8B64D009-E897-F94E-A453-49D216E7AFCA}"/>
    <dgm:cxn modelId="{CFF516C6-2D0D-1D47-90BB-34703B2832BE}" srcId="{7D163312-E52F-4141-A6AE-64EB0A3AA5C1}" destId="{E8384E02-0825-5B42-9268-032EAD9A9BDE}" srcOrd="1" destOrd="0" parTransId="{AF4FDF51-49D0-BE46-ACDE-CDBA42AB7B69}" sibTransId="{73828DED-671F-F94A-AADB-B699D0805FC8}"/>
    <dgm:cxn modelId="{5841E06B-0D1C-A646-933C-5EB17D0533CD}" srcId="{D3EA0AA5-C12C-F346-81A8-A1DC9060512C}" destId="{0ABAEA70-F288-2F4F-857A-70BE9B88138D}" srcOrd="0" destOrd="0" parTransId="{8D5896CB-B890-5145-9AC7-72767A34ACD2}" sibTransId="{C2D5304B-875F-194C-BD12-5E9A9EBE0499}"/>
    <dgm:cxn modelId="{E24E077C-F872-0A43-8994-24CD62591D1E}" srcId="{7D163312-E52F-4141-A6AE-64EB0A3AA5C1}" destId="{A868F4F8-22BB-3E4C-A9CE-8CC540D5FFD0}" srcOrd="0" destOrd="0" parTransId="{603F8131-A182-DE48-9548-A66DD786C4C5}" sibTransId="{A6BB7127-755F-BD48-89EF-638A7C2A1B2F}"/>
    <dgm:cxn modelId="{78EFFBBF-01E8-5742-AA4B-89134D513412}" type="presOf" srcId="{A868F4F8-22BB-3E4C-A9CE-8CC540D5FFD0}" destId="{D850E4C6-3939-E544-8DA9-EDA3E1B52A57}" srcOrd="0" destOrd="0" presId="urn:microsoft.com/office/officeart/2005/8/layout/lProcess3"/>
    <dgm:cxn modelId="{03080120-F6FB-1F42-A022-A6444FA7E902}" srcId="{7D163312-E52F-4141-A6AE-64EB0A3AA5C1}" destId="{BA5859B9-4938-314B-905B-FEBE01BF3F2C}" srcOrd="4" destOrd="0" parTransId="{8D023DDB-5F95-8F4E-BD65-4CAE7DD92EF9}" sibTransId="{06940DF2-6E6D-A34E-B0A5-C0AC15A571FA}"/>
    <dgm:cxn modelId="{C84BFFDA-FED0-0243-A474-D4C07FA86332}" type="presOf" srcId="{55B5D7E6-6DAA-7446-8AEB-F1F815766A73}" destId="{93B0D4B4-9E8B-3A42-8AB1-246ECAB03303}" srcOrd="0" destOrd="0" presId="urn:microsoft.com/office/officeart/2005/8/layout/lProcess3"/>
    <dgm:cxn modelId="{FA59D290-2991-814A-AC68-F0FDC0AEBED7}" srcId="{BA5859B9-4938-314B-905B-FEBE01BF3F2C}" destId="{55B5D7E6-6DAA-7446-8AEB-F1F815766A73}" srcOrd="1" destOrd="0" parTransId="{4DB46762-EE69-3040-9A47-E7AB38BBFD4B}" sibTransId="{1D057C8D-D6E6-8E45-A5A1-BCCA82BE6E72}"/>
    <dgm:cxn modelId="{910DA28E-4075-0248-B5A1-8E58E2100470}" type="presOf" srcId="{326FD2DE-5984-5D47-B3D5-BBF0918C10D7}" destId="{6B4B0DC1-C277-5A4B-AC5E-9583A737132F}" srcOrd="0" destOrd="0" presId="urn:microsoft.com/office/officeart/2005/8/layout/lProcess3"/>
    <dgm:cxn modelId="{4D8947BB-AB35-9D49-AC1D-E7323F029744}" type="presOf" srcId="{DADB53F9-B1D1-C647-9A2C-4C077B1A39B8}" destId="{3BE0ACA2-379F-4043-ABCF-8C5415B60645}" srcOrd="0" destOrd="0" presId="urn:microsoft.com/office/officeart/2005/8/layout/lProcess3"/>
    <dgm:cxn modelId="{F7C1B5A3-E6AF-D241-800A-B6E06B5B6062}" type="presOf" srcId="{E8384E02-0825-5B42-9268-032EAD9A9BDE}" destId="{8F71F41F-1D03-E84D-B2AC-41CBB943FEEE}" srcOrd="0" destOrd="0" presId="urn:microsoft.com/office/officeart/2005/8/layout/lProcess3"/>
    <dgm:cxn modelId="{F23655C7-51AE-4F44-8BE5-A241CAB4B6AD}" srcId="{3A97B334-08A4-AC4F-9187-7E2AC3B7768E}" destId="{5B83851E-57F2-B844-9D5A-CE8E66944397}" srcOrd="1" destOrd="0" parTransId="{C407AECC-CCC5-404A-B351-3C9F10262704}" sibTransId="{FCF3A04D-E78F-9B46-9A2F-83B538B55CD1}"/>
    <dgm:cxn modelId="{4B42A1D9-6586-1E47-84E3-79E4EA125D1B}" type="presParOf" srcId="{199FABA0-74DA-D64A-B66B-775E816C47B0}" destId="{3FEEE32C-85F9-9B42-A125-713C38B18F5A}" srcOrd="0" destOrd="0" presId="urn:microsoft.com/office/officeart/2005/8/layout/lProcess3"/>
    <dgm:cxn modelId="{6017C468-4F71-AB49-930C-FFDB67029A8E}" type="presParOf" srcId="{3FEEE32C-85F9-9B42-A125-713C38B18F5A}" destId="{D850E4C6-3939-E544-8DA9-EDA3E1B52A57}" srcOrd="0" destOrd="0" presId="urn:microsoft.com/office/officeart/2005/8/layout/lProcess3"/>
    <dgm:cxn modelId="{B315ECEA-D27F-0249-8715-C4CA7C651954}" type="presParOf" srcId="{3FEEE32C-85F9-9B42-A125-713C38B18F5A}" destId="{2E4B04F6-B6B4-5D42-8E93-12922A3237A7}" srcOrd="1" destOrd="0" presId="urn:microsoft.com/office/officeart/2005/8/layout/lProcess3"/>
    <dgm:cxn modelId="{B5DE5E02-E8DC-4E44-BD8A-1D481F48C721}" type="presParOf" srcId="{3FEEE32C-85F9-9B42-A125-713C38B18F5A}" destId="{0470ADF6-76C1-1042-BAC3-0C8051A81448}" srcOrd="2" destOrd="0" presId="urn:microsoft.com/office/officeart/2005/8/layout/lProcess3"/>
    <dgm:cxn modelId="{5C27BDCA-F2AA-3C4C-994A-4A756AF89BE2}" type="presParOf" srcId="{3FEEE32C-85F9-9B42-A125-713C38B18F5A}" destId="{12CBF48C-0399-E94F-B066-CA7A631480D5}" srcOrd="3" destOrd="0" presId="urn:microsoft.com/office/officeart/2005/8/layout/lProcess3"/>
    <dgm:cxn modelId="{6D16F18A-DB62-3C4A-A75B-9946102D6474}" type="presParOf" srcId="{3FEEE32C-85F9-9B42-A125-713C38B18F5A}" destId="{3BE0ACA2-379F-4043-ABCF-8C5415B60645}" srcOrd="4" destOrd="0" presId="urn:microsoft.com/office/officeart/2005/8/layout/lProcess3"/>
    <dgm:cxn modelId="{85081FDD-34EF-8642-96AF-31D3A0D5C0B6}" type="presParOf" srcId="{199FABA0-74DA-D64A-B66B-775E816C47B0}" destId="{08327004-539C-584A-84E9-4D37417279C8}" srcOrd="1" destOrd="0" presId="urn:microsoft.com/office/officeart/2005/8/layout/lProcess3"/>
    <dgm:cxn modelId="{785A28E9-892F-A74B-A8C7-57E871D50D85}" type="presParOf" srcId="{199FABA0-74DA-D64A-B66B-775E816C47B0}" destId="{FA6B8202-6694-D848-93DF-9CAB2215BE66}" srcOrd="2" destOrd="0" presId="urn:microsoft.com/office/officeart/2005/8/layout/lProcess3"/>
    <dgm:cxn modelId="{219C880C-ECE8-4548-BB54-E2EEE317D658}" type="presParOf" srcId="{FA6B8202-6694-D848-93DF-9CAB2215BE66}" destId="{8F71F41F-1D03-E84D-B2AC-41CBB943FEEE}" srcOrd="0" destOrd="0" presId="urn:microsoft.com/office/officeart/2005/8/layout/lProcess3"/>
    <dgm:cxn modelId="{6DF101B8-E553-9D48-BFF7-9A178868F31C}" type="presParOf" srcId="{FA6B8202-6694-D848-93DF-9CAB2215BE66}" destId="{BFDDF9FD-17BD-9143-99BC-109FE1699929}" srcOrd="1" destOrd="0" presId="urn:microsoft.com/office/officeart/2005/8/layout/lProcess3"/>
    <dgm:cxn modelId="{AAF3C98A-1D99-B34F-8531-022D693B3EE2}" type="presParOf" srcId="{FA6B8202-6694-D848-93DF-9CAB2215BE66}" destId="{6B4B0DC1-C277-5A4B-AC5E-9583A737132F}" srcOrd="2" destOrd="0" presId="urn:microsoft.com/office/officeart/2005/8/layout/lProcess3"/>
    <dgm:cxn modelId="{B9F48423-B76D-3344-896C-C4A1879436CB}" type="presParOf" srcId="{FA6B8202-6694-D848-93DF-9CAB2215BE66}" destId="{E4F46B68-DEC7-BE42-9E24-4BB1535EBCE4}" srcOrd="3" destOrd="0" presId="urn:microsoft.com/office/officeart/2005/8/layout/lProcess3"/>
    <dgm:cxn modelId="{7CC27088-E239-494F-BA6C-0B037B33AD0D}" type="presParOf" srcId="{FA6B8202-6694-D848-93DF-9CAB2215BE66}" destId="{E57AF5E6-E71B-BD4A-9C82-966FC044D636}" srcOrd="4" destOrd="0" presId="urn:microsoft.com/office/officeart/2005/8/layout/lProcess3"/>
    <dgm:cxn modelId="{46C87100-E5D7-DD41-91F9-C40330ACD749}" type="presParOf" srcId="{199FABA0-74DA-D64A-B66B-775E816C47B0}" destId="{0FA3C6F3-43A0-954F-A0F3-0DEE3ABE5F16}" srcOrd="3" destOrd="0" presId="urn:microsoft.com/office/officeart/2005/8/layout/lProcess3"/>
    <dgm:cxn modelId="{AF8C3680-9DE5-FD4E-BF76-3A9568FDF33B}" type="presParOf" srcId="{199FABA0-74DA-D64A-B66B-775E816C47B0}" destId="{EFCDA0C7-CE76-2340-B263-BE943846DCA1}" srcOrd="4" destOrd="0" presId="urn:microsoft.com/office/officeart/2005/8/layout/lProcess3"/>
    <dgm:cxn modelId="{2027DCB7-F5F6-A446-BB71-B16B9C6FBF6D}" type="presParOf" srcId="{EFCDA0C7-CE76-2340-B263-BE943846DCA1}" destId="{742C1DC4-ADAC-974B-BD60-89D53FC85EC3}" srcOrd="0" destOrd="0" presId="urn:microsoft.com/office/officeart/2005/8/layout/lProcess3"/>
    <dgm:cxn modelId="{811F6F92-039A-E54B-8238-39B2327B466A}" type="presParOf" srcId="{EFCDA0C7-CE76-2340-B263-BE943846DCA1}" destId="{D5A24FDD-5B56-BB42-B75A-1B60EFFA0EA6}" srcOrd="1" destOrd="0" presId="urn:microsoft.com/office/officeart/2005/8/layout/lProcess3"/>
    <dgm:cxn modelId="{4B3D8BED-C719-D243-9750-B84BE6773136}" type="presParOf" srcId="{EFCDA0C7-CE76-2340-B263-BE943846DCA1}" destId="{7672EDA3-673A-7C4E-A97A-F4E96C03295F}" srcOrd="2" destOrd="0" presId="urn:microsoft.com/office/officeart/2005/8/layout/lProcess3"/>
    <dgm:cxn modelId="{C8723BEF-90E2-E14F-94BC-C3E0EF8C8E2B}" type="presParOf" srcId="{EFCDA0C7-CE76-2340-B263-BE943846DCA1}" destId="{819B9455-12DD-E94B-AAB7-2D6C9A62728B}" srcOrd="3" destOrd="0" presId="urn:microsoft.com/office/officeart/2005/8/layout/lProcess3"/>
    <dgm:cxn modelId="{33233229-D1EB-DF46-A697-44FE3C4696BE}" type="presParOf" srcId="{EFCDA0C7-CE76-2340-B263-BE943846DCA1}" destId="{83518391-FF15-5443-927B-C745DC008415}" srcOrd="4" destOrd="0" presId="urn:microsoft.com/office/officeart/2005/8/layout/lProcess3"/>
    <dgm:cxn modelId="{09A2157F-250A-CF4D-98D3-8DD8A3144900}" type="presParOf" srcId="{199FABA0-74DA-D64A-B66B-775E816C47B0}" destId="{C6475721-2895-B04F-83D5-00BC44A81065}" srcOrd="5" destOrd="0" presId="urn:microsoft.com/office/officeart/2005/8/layout/lProcess3"/>
    <dgm:cxn modelId="{BCD00B2E-0BF0-1340-98CA-F5443F10BAA4}" type="presParOf" srcId="{199FABA0-74DA-D64A-B66B-775E816C47B0}" destId="{5F0F9FCB-DB2F-8149-B302-541751F87A51}" srcOrd="6" destOrd="0" presId="urn:microsoft.com/office/officeart/2005/8/layout/lProcess3"/>
    <dgm:cxn modelId="{58951C43-3BD9-8144-868C-3E38B7DAED65}" type="presParOf" srcId="{5F0F9FCB-DB2F-8149-B302-541751F87A51}" destId="{8147C646-68CA-6E4B-8BD2-4F87CD3C603B}" srcOrd="0" destOrd="0" presId="urn:microsoft.com/office/officeart/2005/8/layout/lProcess3"/>
    <dgm:cxn modelId="{035B2279-F7FB-B144-B21A-B58703488D23}" type="presParOf" srcId="{5F0F9FCB-DB2F-8149-B302-541751F87A51}" destId="{9FA2AECD-20D7-824C-BF60-1D1EAAFF9BB4}" srcOrd="1" destOrd="0" presId="urn:microsoft.com/office/officeart/2005/8/layout/lProcess3"/>
    <dgm:cxn modelId="{6AD40B4A-0CA0-314F-A933-638B723FE494}" type="presParOf" srcId="{5F0F9FCB-DB2F-8149-B302-541751F87A51}" destId="{E8AFBBB0-2D7C-0541-A556-ADEB35C616CF}" srcOrd="2" destOrd="0" presId="urn:microsoft.com/office/officeart/2005/8/layout/lProcess3"/>
    <dgm:cxn modelId="{A0F62D70-D29B-0046-88E1-82D5B2DEBE3A}" type="presParOf" srcId="{5F0F9FCB-DB2F-8149-B302-541751F87A51}" destId="{6ACA3E4A-6DA4-4446-BEB8-FE78E9DE624B}" srcOrd="3" destOrd="0" presId="urn:microsoft.com/office/officeart/2005/8/layout/lProcess3"/>
    <dgm:cxn modelId="{1EBCE618-3B9E-B74A-ABA3-D4725422F9C6}" type="presParOf" srcId="{5F0F9FCB-DB2F-8149-B302-541751F87A51}" destId="{985DFE2F-BE6D-6F4B-B791-65442346C25B}" srcOrd="4" destOrd="0" presId="urn:microsoft.com/office/officeart/2005/8/layout/lProcess3"/>
    <dgm:cxn modelId="{C6DD2535-9C8A-BF4E-B822-EBA556B3C990}" type="presParOf" srcId="{199FABA0-74DA-D64A-B66B-775E816C47B0}" destId="{E6540E21-DC7E-3544-AC0C-69F364E24BEC}" srcOrd="7" destOrd="0" presId="urn:microsoft.com/office/officeart/2005/8/layout/lProcess3"/>
    <dgm:cxn modelId="{7D665AEE-0E8D-1741-BE6E-A4D7F49E3D5B}" type="presParOf" srcId="{199FABA0-74DA-D64A-B66B-775E816C47B0}" destId="{F9B39EB3-9096-1248-8C2D-C505256824BA}" srcOrd="8" destOrd="0" presId="urn:microsoft.com/office/officeart/2005/8/layout/lProcess3"/>
    <dgm:cxn modelId="{6E002F5D-5CE7-824E-880F-5C56EC852B01}" type="presParOf" srcId="{F9B39EB3-9096-1248-8C2D-C505256824BA}" destId="{C9CFB53C-ABDE-B241-8311-43C92AB3D95D}" srcOrd="0" destOrd="0" presId="urn:microsoft.com/office/officeart/2005/8/layout/lProcess3"/>
    <dgm:cxn modelId="{DAF22B99-93EF-D548-9439-3D3EB8929BE1}" type="presParOf" srcId="{F9B39EB3-9096-1248-8C2D-C505256824BA}" destId="{D35E3D82-7519-C44C-840D-BADE09FF6F8A}" srcOrd="1" destOrd="0" presId="urn:microsoft.com/office/officeart/2005/8/layout/lProcess3"/>
    <dgm:cxn modelId="{BE662490-5DCC-5C4D-9BB2-A5B0CA5A85E6}" type="presParOf" srcId="{F9B39EB3-9096-1248-8C2D-C505256824BA}" destId="{7391956E-B568-3A4B-9F6C-34A58E111E2F}" srcOrd="2" destOrd="0" presId="urn:microsoft.com/office/officeart/2005/8/layout/lProcess3"/>
    <dgm:cxn modelId="{954085B1-CC11-9C4C-8D6C-B09EE49F43C2}" type="presParOf" srcId="{F9B39EB3-9096-1248-8C2D-C505256824BA}" destId="{6FEB777D-C976-E543-BBDB-461CC0FC1667}" srcOrd="3" destOrd="0" presId="urn:microsoft.com/office/officeart/2005/8/layout/lProcess3"/>
    <dgm:cxn modelId="{CB6CF6C1-9C45-C349-A1F8-3BE1F6F8F9A8}" type="presParOf" srcId="{F9B39EB3-9096-1248-8C2D-C505256824BA}" destId="{93B0D4B4-9E8B-3A42-8AB1-246ECAB03303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0E4C6-3939-E544-8DA9-EDA3E1B52A57}">
      <dsp:nvSpPr>
        <dsp:cNvPr id="0" name=""/>
        <dsp:cNvSpPr/>
      </dsp:nvSpPr>
      <dsp:spPr>
        <a:xfrm>
          <a:off x="5491" y="65821"/>
          <a:ext cx="2513707" cy="10054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u="none" kern="1200" baseline="0" dirty="0" smtClean="0"/>
            <a:t>Level 1</a:t>
          </a:r>
          <a:endParaRPr lang="en-US" sz="4000" b="1" u="none" kern="1200" dirty="0"/>
        </a:p>
      </dsp:txBody>
      <dsp:txXfrm>
        <a:off x="508232" y="65821"/>
        <a:ext cx="1508225" cy="1005482"/>
      </dsp:txXfrm>
    </dsp:sp>
    <dsp:sp modelId="{0470ADF6-76C1-1042-BAC3-0C8051A81448}">
      <dsp:nvSpPr>
        <dsp:cNvPr id="0" name=""/>
        <dsp:cNvSpPr/>
      </dsp:nvSpPr>
      <dsp:spPr>
        <a:xfrm>
          <a:off x="2192417" y="151287"/>
          <a:ext cx="3414564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Obtaining background on the field</a:t>
          </a:r>
          <a:endParaRPr lang="en-US" sz="1600" kern="1200" dirty="0"/>
        </a:p>
      </dsp:txBody>
      <dsp:txXfrm>
        <a:off x="2609692" y="151287"/>
        <a:ext cx="2580014" cy="834550"/>
      </dsp:txXfrm>
    </dsp:sp>
    <dsp:sp modelId="{3BE0ACA2-379F-4043-ABCF-8C5415B60645}">
      <dsp:nvSpPr>
        <dsp:cNvPr id="0" name=""/>
        <dsp:cNvSpPr/>
      </dsp:nvSpPr>
      <dsp:spPr>
        <a:xfrm>
          <a:off x="5314888" y="151287"/>
          <a:ext cx="3823619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e.g., social science, health care, law</a:t>
          </a:r>
          <a:endParaRPr lang="en-US" sz="1600" kern="1200" dirty="0"/>
        </a:p>
      </dsp:txBody>
      <dsp:txXfrm>
        <a:off x="5732163" y="151287"/>
        <a:ext cx="2989069" cy="834550"/>
      </dsp:txXfrm>
    </dsp:sp>
    <dsp:sp modelId="{8F71F41F-1D03-E84D-B2AC-41CBB943FEEE}">
      <dsp:nvSpPr>
        <dsp:cNvPr id="0" name=""/>
        <dsp:cNvSpPr/>
      </dsp:nvSpPr>
      <dsp:spPr>
        <a:xfrm>
          <a:off x="5491" y="1212072"/>
          <a:ext cx="2513707" cy="10054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u="none" kern="1200" baseline="0" dirty="0" smtClean="0"/>
            <a:t>Level 2</a:t>
          </a:r>
          <a:endParaRPr lang="en-US" sz="4000" b="1" u="none" kern="1200" dirty="0"/>
        </a:p>
      </dsp:txBody>
      <dsp:txXfrm>
        <a:off x="508232" y="1212072"/>
        <a:ext cx="1508225" cy="1005482"/>
      </dsp:txXfrm>
    </dsp:sp>
    <dsp:sp modelId="{6B4B0DC1-C277-5A4B-AC5E-9583A737132F}">
      <dsp:nvSpPr>
        <dsp:cNvPr id="0" name=""/>
        <dsp:cNvSpPr/>
      </dsp:nvSpPr>
      <dsp:spPr>
        <a:xfrm>
          <a:off x="2192417" y="1297538"/>
          <a:ext cx="3414564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Researching a type of organization		</a:t>
          </a:r>
          <a:endParaRPr lang="en-US" sz="1600" kern="1200" dirty="0"/>
        </a:p>
      </dsp:txBody>
      <dsp:txXfrm>
        <a:off x="2609692" y="1297538"/>
        <a:ext cx="2580014" cy="834550"/>
      </dsp:txXfrm>
    </dsp:sp>
    <dsp:sp modelId="{E57AF5E6-E71B-BD4A-9C82-966FC044D636}">
      <dsp:nvSpPr>
        <dsp:cNvPr id="0" name=""/>
        <dsp:cNvSpPr/>
      </dsp:nvSpPr>
      <dsp:spPr>
        <a:xfrm>
          <a:off x="5314888" y="1297538"/>
          <a:ext cx="3823619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e.g., in health care, hospitals v</a:t>
          </a:r>
          <a:r>
            <a:rPr lang="en-US" sz="1600" kern="1200" dirty="0" smtClean="0"/>
            <a:t>s</a:t>
          </a:r>
          <a:r>
            <a:rPr lang="en-US" sz="1600" b="0" i="0" kern="1200" baseline="0" dirty="0" smtClean="0"/>
            <a:t>. private practice</a:t>
          </a:r>
          <a:endParaRPr lang="en-US" sz="1600" kern="1200" dirty="0"/>
        </a:p>
      </dsp:txBody>
      <dsp:txXfrm>
        <a:off x="5732163" y="1297538"/>
        <a:ext cx="2989069" cy="834550"/>
      </dsp:txXfrm>
    </dsp:sp>
    <dsp:sp modelId="{742C1DC4-ADAC-974B-BD60-89D53FC85EC3}">
      <dsp:nvSpPr>
        <dsp:cNvPr id="0" name=""/>
        <dsp:cNvSpPr/>
      </dsp:nvSpPr>
      <dsp:spPr>
        <a:xfrm>
          <a:off x="5491" y="2358322"/>
          <a:ext cx="2513707" cy="10054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u="none" kern="1200" baseline="0" dirty="0" smtClean="0"/>
            <a:t>Level 3</a:t>
          </a:r>
          <a:endParaRPr lang="en-US" sz="4000" b="1" u="none" kern="1200" dirty="0"/>
        </a:p>
      </dsp:txBody>
      <dsp:txXfrm>
        <a:off x="508232" y="2358322"/>
        <a:ext cx="1508225" cy="1005482"/>
      </dsp:txXfrm>
    </dsp:sp>
    <dsp:sp modelId="{7672EDA3-673A-7C4E-A97A-F4E96C03295F}">
      <dsp:nvSpPr>
        <dsp:cNvPr id="0" name=""/>
        <dsp:cNvSpPr/>
      </dsp:nvSpPr>
      <dsp:spPr>
        <a:xfrm>
          <a:off x="2192417" y="2443788"/>
          <a:ext cx="3414564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Exploring a specific organization</a:t>
          </a:r>
        </a:p>
      </dsp:txBody>
      <dsp:txXfrm>
        <a:off x="2609692" y="2443788"/>
        <a:ext cx="2580014" cy="834550"/>
      </dsp:txXfrm>
    </dsp:sp>
    <dsp:sp modelId="{83518391-FF15-5443-927B-C745DC008415}">
      <dsp:nvSpPr>
        <dsp:cNvPr id="0" name=""/>
        <dsp:cNvSpPr/>
      </dsp:nvSpPr>
      <dsp:spPr>
        <a:xfrm>
          <a:off x="5314888" y="2443788"/>
          <a:ext cx="3823619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e.g., Cook County General Hospital</a:t>
          </a:r>
          <a:endParaRPr lang="en-US" sz="1600" kern="1200" dirty="0"/>
        </a:p>
      </dsp:txBody>
      <dsp:txXfrm>
        <a:off x="5732163" y="2443788"/>
        <a:ext cx="2989069" cy="834550"/>
      </dsp:txXfrm>
    </dsp:sp>
    <dsp:sp modelId="{8147C646-68CA-6E4B-8BD2-4F87CD3C603B}">
      <dsp:nvSpPr>
        <dsp:cNvPr id="0" name=""/>
        <dsp:cNvSpPr/>
      </dsp:nvSpPr>
      <dsp:spPr>
        <a:xfrm>
          <a:off x="5491" y="3504573"/>
          <a:ext cx="2513707" cy="10054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u="none" kern="1200" baseline="0" dirty="0" smtClean="0"/>
            <a:t>Level 4</a:t>
          </a:r>
          <a:endParaRPr lang="en-US" sz="4000" b="1" u="none" kern="1200" dirty="0"/>
        </a:p>
      </dsp:txBody>
      <dsp:txXfrm>
        <a:off x="508232" y="3504573"/>
        <a:ext cx="1508225" cy="1005482"/>
      </dsp:txXfrm>
    </dsp:sp>
    <dsp:sp modelId="{E8AFBBB0-2D7C-0541-A556-ADEB35C616CF}">
      <dsp:nvSpPr>
        <dsp:cNvPr id="0" name=""/>
        <dsp:cNvSpPr/>
      </dsp:nvSpPr>
      <dsp:spPr>
        <a:xfrm>
          <a:off x="2192417" y="3590039"/>
          <a:ext cx="3414564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Networking/finding out where the jobs are</a:t>
          </a:r>
          <a:endParaRPr lang="en-US" sz="1600" kern="1200" dirty="0"/>
        </a:p>
      </dsp:txBody>
      <dsp:txXfrm>
        <a:off x="2609692" y="3590039"/>
        <a:ext cx="2580014" cy="834550"/>
      </dsp:txXfrm>
    </dsp:sp>
    <dsp:sp modelId="{985DFE2F-BE6D-6F4B-B791-65442346C25B}">
      <dsp:nvSpPr>
        <dsp:cNvPr id="0" name=""/>
        <dsp:cNvSpPr/>
      </dsp:nvSpPr>
      <dsp:spPr>
        <a:xfrm>
          <a:off x="5314888" y="3590039"/>
          <a:ext cx="3823619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e.g., a person in your field @ CCGH</a:t>
          </a:r>
          <a:endParaRPr lang="en-US" sz="1600" kern="1200" dirty="0"/>
        </a:p>
      </dsp:txBody>
      <dsp:txXfrm>
        <a:off x="5732163" y="3590039"/>
        <a:ext cx="2989069" cy="834550"/>
      </dsp:txXfrm>
    </dsp:sp>
    <dsp:sp modelId="{C9CFB53C-ABDE-B241-8311-43C92AB3D95D}">
      <dsp:nvSpPr>
        <dsp:cNvPr id="0" name=""/>
        <dsp:cNvSpPr/>
      </dsp:nvSpPr>
      <dsp:spPr>
        <a:xfrm>
          <a:off x="5491" y="4650823"/>
          <a:ext cx="2513707" cy="10054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u="none" kern="1200" baseline="0" dirty="0" smtClean="0"/>
            <a:t>Level 5</a:t>
          </a:r>
          <a:endParaRPr lang="en-US" sz="4000" b="1" u="none" kern="1200" dirty="0"/>
        </a:p>
      </dsp:txBody>
      <dsp:txXfrm>
        <a:off x="508232" y="4650823"/>
        <a:ext cx="1508225" cy="1005482"/>
      </dsp:txXfrm>
    </dsp:sp>
    <dsp:sp modelId="{7391956E-B568-3A4B-9F6C-34A58E111E2F}">
      <dsp:nvSpPr>
        <dsp:cNvPr id="0" name=""/>
        <dsp:cNvSpPr/>
      </dsp:nvSpPr>
      <dsp:spPr>
        <a:xfrm>
          <a:off x="2192417" y="4736289"/>
          <a:ext cx="3414564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Talking with decision-makers</a:t>
          </a:r>
          <a:endParaRPr lang="en-US" sz="1600" kern="1200" dirty="0"/>
        </a:p>
      </dsp:txBody>
      <dsp:txXfrm>
        <a:off x="2609692" y="4736289"/>
        <a:ext cx="2580014" cy="834550"/>
      </dsp:txXfrm>
    </dsp:sp>
    <dsp:sp modelId="{93B0D4B4-9E8B-3A42-8AB1-246ECAB03303}">
      <dsp:nvSpPr>
        <dsp:cNvPr id="0" name=""/>
        <dsp:cNvSpPr/>
      </dsp:nvSpPr>
      <dsp:spPr>
        <a:xfrm>
          <a:off x="5314888" y="4736289"/>
          <a:ext cx="3823619" cy="834550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e.g., the person who has the power to hire you @ CCGH</a:t>
          </a:r>
          <a:endParaRPr lang="en-US" sz="1600" kern="1200" dirty="0"/>
        </a:p>
      </dsp:txBody>
      <dsp:txXfrm>
        <a:off x="5732163" y="4736289"/>
        <a:ext cx="2989069" cy="83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EB1F-A7E0-B642-B336-AEFEDFEB2E6E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45BB5-11FC-6C4F-B755-7320190E8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1229687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805313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494674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070300"/>
            <a:ext cx="7960582" cy="38292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D7239-DA69-1049-8D0D-7482573435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13747" y="859962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3747" y="2435588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796-D063-C24A-BF3B-9E1F69A71805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298A-45F2-BE43-B69A-B8B8AFC48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-79869"/>
            <a:ext cx="9170341" cy="7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F4B1-E577-F14C-8EF5-52B5EF578BEF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F3F3-35AE-DC45-B755-CCAD6EA7D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nourlfoo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3" y="-166764"/>
            <a:ext cx="917088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3230-1AA7-B04B-B6ED-579E21B6721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2D4-BB5C-1F43-9BFE-A8F2DE4C02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3747" y="1562757"/>
            <a:ext cx="7960582" cy="1470025"/>
          </a:xfrm>
        </p:spPr>
        <p:txBody>
          <a:bodyPr>
            <a:noAutofit/>
          </a:bodyPr>
          <a:lstStyle/>
          <a:p>
            <a:pPr eaLnBrk="1" hangingPunct="1"/>
            <a:r>
              <a:rPr lang="en-US" sz="5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Informational Interviewing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4329" y="3287689"/>
            <a:ext cx="6019800" cy="232077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EPSY 220</a:t>
            </a:r>
            <a:b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Class 5</a:t>
            </a:r>
            <a:endParaRPr 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TA: Matt King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0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DURING the interview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4759325"/>
          </a:xfrm>
        </p:spPr>
        <p:txBody>
          <a:bodyPr/>
          <a:lstStyle/>
          <a:p>
            <a:r>
              <a:rPr lang="en-US" sz="3200"/>
              <a:t>Dressing- how to dress?</a:t>
            </a:r>
          </a:p>
          <a:p>
            <a:pPr lvl="1"/>
            <a:r>
              <a:rPr lang="en-US"/>
              <a:t>Dress professionally</a:t>
            </a:r>
          </a:p>
          <a:p>
            <a:pPr lvl="1"/>
            <a:r>
              <a:rPr lang="en-US"/>
              <a:t>What you feel the most comfortable dressing for interview</a:t>
            </a:r>
          </a:p>
          <a:p>
            <a:pPr lvl="1">
              <a:buFont typeface="Wingdings" charset="0"/>
              <a:buNone/>
            </a:pPr>
            <a:endParaRPr lang="en-US"/>
          </a:p>
          <a:p>
            <a:r>
              <a:rPr lang="en-US" sz="3200"/>
              <a:t>Introduction</a:t>
            </a:r>
          </a:p>
          <a:p>
            <a:pPr lvl="1"/>
            <a:r>
              <a:rPr lang="en-US"/>
              <a:t>Motivate your interviewee</a:t>
            </a:r>
          </a:p>
          <a:p>
            <a:pPr lvl="1"/>
            <a:r>
              <a:rPr lang="en-US"/>
              <a:t>Orient your interviewee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162"/>
            <a:ext cx="8229600" cy="880983"/>
          </a:xfrm>
        </p:spPr>
        <p:txBody>
          <a:bodyPr/>
          <a:lstStyle/>
          <a:p>
            <a:r>
              <a:rPr lang="en-US" dirty="0"/>
              <a:t>DURING the interview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430" y="977145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Body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Listening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Transitioning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Keep control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Conclusion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Stick with agreed amount of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 the conclusion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Summary- agenda items, what you learned, where you will go from here, how useful the information was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Thank them for their time</a:t>
            </a:r>
          </a:p>
        </p:txBody>
      </p:sp>
    </p:spTree>
    <p:extLst>
      <p:ext uri="{BB962C8B-B14F-4D97-AF65-F5344CB8AC3E}">
        <p14:creationId xmlns:p14="http://schemas.microsoft.com/office/powerpoint/2010/main" val="374217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the interview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 sz="4000"/>
          </a:p>
          <a:p>
            <a:pPr>
              <a:buFont typeface="Wingdings" charset="0"/>
              <a:buNone/>
            </a:pPr>
            <a:r>
              <a:rPr lang="en-US" sz="4000"/>
              <a:t>Send a thank you note/letter to the interviewee</a:t>
            </a:r>
          </a:p>
        </p:txBody>
      </p:sp>
    </p:spTree>
    <p:extLst>
      <p:ext uri="{BB962C8B-B14F-4D97-AF65-F5344CB8AC3E}">
        <p14:creationId xmlns:p14="http://schemas.microsoft.com/office/powerpoint/2010/main" val="398823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3200"/>
              <a:t>Five Keys for Successful Informational Interviews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95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Appear and be well-organized.</a:t>
            </a:r>
          </a:p>
          <a:p>
            <a:r>
              <a:rPr lang="en-US"/>
              <a:t>Conduct research in advance.</a:t>
            </a:r>
          </a:p>
          <a:p>
            <a:r>
              <a:rPr lang="en-US"/>
              <a:t>Ask appropriate questions.</a:t>
            </a:r>
          </a:p>
          <a:p>
            <a:r>
              <a:rPr lang="en-US"/>
              <a:t>Have reasonable expectations of the session.</a:t>
            </a:r>
          </a:p>
          <a:p>
            <a:r>
              <a:rPr lang="en-US"/>
              <a:t>Be considerate of the interviewer.</a:t>
            </a:r>
          </a:p>
        </p:txBody>
      </p:sp>
    </p:spTree>
    <p:extLst>
      <p:ext uri="{BB962C8B-B14F-4D97-AF65-F5344CB8AC3E}">
        <p14:creationId xmlns:p14="http://schemas.microsoft.com/office/powerpoint/2010/main" val="352925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9829"/>
            <a:ext cx="8229600" cy="845206"/>
          </a:xfrm>
        </p:spPr>
        <p:txBody>
          <a:bodyPr/>
          <a:lstStyle/>
          <a:p>
            <a:r>
              <a:rPr lang="en-US"/>
              <a:t>Role Play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544" y="1021048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 person in class you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know</a:t>
            </a:r>
          </a:p>
          <a:p>
            <a:r>
              <a:rPr lang="en-US" dirty="0"/>
              <a:t>Ask each other to choose an area about which he/she is 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expert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Spend 4-5 minutes generating a list of Qs</a:t>
            </a:r>
          </a:p>
          <a:p>
            <a:r>
              <a:rPr lang="en-US" dirty="0"/>
              <a:t>Beginning with an introduction, interview the </a:t>
            </a:r>
            <a:r>
              <a:rPr lang="en-US" dirty="0" smtClean="0"/>
              <a:t>person</a:t>
            </a:r>
            <a:endParaRPr lang="en-US" dirty="0"/>
          </a:p>
          <a:p>
            <a:r>
              <a:rPr lang="en-US" dirty="0"/>
              <a:t>After the role play, </a:t>
            </a:r>
            <a:r>
              <a:rPr lang="en-US" dirty="0" smtClean="0"/>
              <a:t>I will ask you to write down some bullet points about </a:t>
            </a:r>
            <a:r>
              <a:rPr lang="en-US" dirty="0"/>
              <a:t>what you discover about the </a:t>
            </a:r>
            <a:r>
              <a:rPr lang="en-US" dirty="0" smtClean="0"/>
              <a:t>process (e.g., what did you learn, how did you feel, etc.)</a:t>
            </a:r>
          </a:p>
          <a:p>
            <a:pPr lvl="1"/>
            <a:r>
              <a:rPr lang="en-US" dirty="0" smtClean="0"/>
              <a:t>This is part of your participation points, so write your name on your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9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Times New Roman"/>
              <a:buChar char="■"/>
            </a:pPr>
            <a:endParaRPr lang="en-US" sz="4400" b="0" i="0" u="none" strike="noStrike" cap="none" baseline="0" dirty="0" smtClean="0">
              <a:solidFill>
                <a:schemeClr val="dk1"/>
              </a:solidFill>
              <a:latin typeface="Arial"/>
              <a:ea typeface="Times New Roman"/>
              <a:cs typeface="Arial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Arial"/>
                <a:ea typeface="Times New Roman"/>
                <a:cs typeface="Arial"/>
                <a:sym typeface="Times New Roman"/>
              </a:rPr>
              <a:t>YOU 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Arial"/>
                <a:ea typeface="Times New Roman"/>
                <a:cs typeface="Arial"/>
                <a:sym typeface="Times New Roman"/>
              </a:rPr>
              <a:t>MUST INTERVIEW SOMEONE YOU </a:t>
            </a:r>
            <a:r>
              <a:rPr lang="en-US" sz="4400" b="1" i="0" strike="noStrike" cap="none" baseline="0" dirty="0">
                <a:solidFill>
                  <a:schemeClr val="dk1"/>
                </a:solidFill>
                <a:latin typeface="Arial"/>
                <a:ea typeface="Times New Roman"/>
                <a:cs typeface="Arial"/>
                <a:sym typeface="Times New Roman"/>
              </a:rPr>
              <a:t>DON’T KNOW </a:t>
            </a:r>
            <a:r>
              <a:rPr lang="en-US" sz="4400" b="0" i="0" strike="noStrike" cap="none" baseline="0" dirty="0" smtClean="0">
                <a:solidFill>
                  <a:schemeClr val="dk1"/>
                </a:solidFill>
                <a:latin typeface="Arial"/>
                <a:ea typeface="Times New Roman"/>
                <a:cs typeface="Arial"/>
                <a:sym typeface="Times New Roman"/>
              </a:rPr>
              <a:t>[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Arial"/>
                <a:ea typeface="Times New Roman"/>
                <a:cs typeface="Arial"/>
                <a:sym typeface="Times New Roman"/>
              </a:rPr>
              <a:t>VERY WELL]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Times New Roman"/>
              <a:cs typeface="Arial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Informational Interview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57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Informational Interview Project: Part I 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</a:br>
            <a:r>
              <a:rPr lang="en-US" sz="3200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In a 1-2 </a:t>
            </a:r>
            <a:r>
              <a:rPr lang="en-US" sz="3200" u="sng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pg</a:t>
            </a:r>
            <a:r>
              <a:rPr lang="en-US" sz="3200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Paper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Tell Me the </a:t>
            </a:r>
            <a:r>
              <a:rPr lang="en-US" sz="32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Following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03" y="1684282"/>
            <a:ext cx="7860541" cy="4343400"/>
          </a:xfrm>
        </p:spPr>
        <p:txBody>
          <a:bodyPr>
            <a:noAutofit/>
          </a:bodyPr>
          <a:lstStyle/>
          <a:p>
            <a:pPr marL="533400" indent="-533400" eaLnBrk="1" hangingPunct="1">
              <a:buFont typeface="Wingdings" charset="0"/>
              <a:buAutoNum type="arabicParenR"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What career area or occupation do you want to explore with the informational interview? (can be more than one area</a:t>
            </a:r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533400" indent="-533400" eaLnBrk="1" hangingPunct="1">
              <a:buFont typeface="Wingdings" charset="0"/>
              <a:buAutoNum type="arabicParenR"/>
            </a:pP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533400" indent="-533400" eaLnBrk="1" hangingPunct="1">
              <a:buFont typeface="Wingdings" charset="0"/>
              <a:buAutoNum type="arabicParenR"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What are the major purposes of this informational interview? (please use the five-level purposes to guide your answer</a:t>
            </a:r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533400" indent="-533400" eaLnBrk="1" hangingPunct="1">
              <a:buFont typeface="Wingdings" charset="0"/>
              <a:buAutoNum type="arabicParenR"/>
            </a:pP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533400" indent="-533400" eaLnBrk="1" hangingPunct="1">
              <a:buFont typeface="Wingdings" charset="0"/>
              <a:buAutoNum type="arabicParenR"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Describe the process you used to identify the best person to talk to.  (You can list more than one candidate, but choose the best.)  Explain WHY you chose this person</a:t>
            </a:r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3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Informational Interview </a:t>
            </a: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Project, Part </a:t>
            </a:r>
            <a:r>
              <a:rPr lang="en-US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8605"/>
            <a:ext cx="8229600" cy="4105636"/>
          </a:xfrm>
        </p:spPr>
        <p:txBody>
          <a:bodyPr>
            <a:normAutofit/>
          </a:bodyPr>
          <a:lstStyle/>
          <a:p>
            <a:pPr marL="533400" indent="-533400" eaLnBrk="1" hangingPunct="1">
              <a:buFont typeface="Wingdings" charset="0"/>
              <a:buAutoNum type="arabicParenR" startAt="4"/>
            </a:pPr>
            <a:r>
              <a:rPr lang="en-US" sz="2800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PROVIDE CONTACT INFO FOR THIS PERSON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How did you contact them?  What</a:t>
            </a:r>
            <a:r>
              <a:rPr lang="ja-JP" alt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’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 your schedule for this interview (date, time, place</a:t>
            </a:r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endParaRPr lang="en-US" sz="28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533400" indent="-533400" eaLnBrk="1" hangingPunct="1">
              <a:buFont typeface="Wingdings" charset="0"/>
              <a:buAutoNum type="arabicParenR" startAt="4"/>
            </a:pPr>
            <a:endParaRPr lang="en-US" sz="2800" dirty="0" smtClean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533400" indent="-533400" eaLnBrk="1" hangingPunct="1">
              <a:buFont typeface="Wingdings" charset="0"/>
              <a:buAutoNum type="arabicParenR" startAt="4"/>
            </a:pPr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List 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at least 10 questions you will ask in this interview. (Remember the open-ended and closed questions, and think about how you will sequence your questions</a:t>
            </a:r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endParaRPr lang="en-US" sz="28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6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Informational Interview…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543800" cy="3886200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You may choose to interview someone from your hometown over Fall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Break, someone on campus, a phone/Skype interview, etc.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/>
            <a:endParaRPr lang="en-US" sz="12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/>
            <a:r>
              <a:rPr lang="en-US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Part I is due </a:t>
            </a:r>
            <a:r>
              <a:rPr lang="en-US" b="1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April 11</a:t>
            </a:r>
            <a:r>
              <a:rPr lang="en-US" b="1" u="sng" baseline="30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th</a:t>
            </a:r>
            <a:endParaRPr lang="en-US" b="1" u="sng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/>
            <a:endParaRPr lang="en-US" sz="12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/>
            <a:r>
              <a:rPr lang="en-US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Part II is due </a:t>
            </a:r>
            <a:r>
              <a:rPr lang="en-US" b="1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April</a:t>
            </a:r>
            <a:r>
              <a:rPr lang="en-US" b="1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b="1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27</a:t>
            </a:r>
            <a:r>
              <a:rPr lang="en-US" b="1" u="sng" baseline="30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th</a:t>
            </a:r>
            <a:r>
              <a:rPr lang="en-US" b="1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endParaRPr lang="en-US" b="1" u="sng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0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midterm exam is next Thursday (4/13)</a:t>
            </a:r>
          </a:p>
          <a:p>
            <a:r>
              <a:rPr lang="en-US" dirty="0" smtClean="0"/>
              <a:t>Generally takes students about 30-60 minutes or so, but you have the entire time available</a:t>
            </a:r>
          </a:p>
          <a:p>
            <a:r>
              <a:rPr lang="en-US" dirty="0" smtClean="0"/>
              <a:t>Multiple Choice</a:t>
            </a:r>
          </a:p>
          <a:p>
            <a:r>
              <a:rPr lang="en-US" dirty="0" smtClean="0"/>
              <a:t>3 Short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40" y="36674"/>
            <a:ext cx="8229600" cy="1096963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32" y="1133637"/>
            <a:ext cx="7655308" cy="510944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Informational Interview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Benefits of Informational Interviewing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Define the Purpose of Your Informational </a:t>
            </a:r>
            <a:r>
              <a:rPr lang="en-US" sz="2000" dirty="0" smtClean="0">
                <a:latin typeface="Arial" charset="0"/>
              </a:rPr>
              <a:t>Interview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>
              <a:latin typeface="Arial" charset="0"/>
            </a:endParaRPr>
          </a:p>
          <a:p>
            <a:pPr lvl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solidFill>
                  <a:srgbClr val="000000"/>
                </a:solidFill>
                <a:latin typeface="Questrial"/>
                <a:ea typeface="Questrial"/>
                <a:cs typeface="Questrial"/>
              </a:rPr>
              <a:t>5 Levels of </a:t>
            </a:r>
            <a:r>
              <a:rPr lang="en-US" sz="200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</a:rPr>
              <a:t>purpose</a:t>
            </a: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Obtaining the Interview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Before the </a:t>
            </a:r>
            <a:r>
              <a:rPr lang="en-US" sz="2000" dirty="0" smtClean="0">
                <a:latin typeface="Arial" charset="0"/>
              </a:rPr>
              <a:t>Interview</a:t>
            </a:r>
            <a:endParaRPr lang="en-US" sz="2000" dirty="0">
              <a:latin typeface="Arial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  <a:latin typeface="Arial" charset="0"/>
              <a:ea typeface="Questrial"/>
              <a:cs typeface="Quest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</a:rPr>
              <a:t>How </a:t>
            </a:r>
            <a:r>
              <a:rPr lang="en-US" sz="2000" dirty="0">
                <a:solidFill>
                  <a:srgbClr val="000000"/>
                </a:solidFill>
                <a:latin typeface="Questrial"/>
                <a:ea typeface="Questrial"/>
                <a:cs typeface="Questrial"/>
              </a:rPr>
              <a:t>and what to research</a:t>
            </a:r>
            <a:endParaRPr lang="en-US" sz="2000" dirty="0">
              <a:solidFill>
                <a:srgbClr val="000000"/>
              </a:solidFill>
              <a:latin typeface="Questrial"/>
              <a:ea typeface="Questrial"/>
              <a:cs typeface="Questrial"/>
              <a:sym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Prepare and Sequence Your Questions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Informational Interview Project Part I</a:t>
            </a:r>
          </a:p>
        </p:txBody>
      </p:sp>
    </p:spTree>
    <p:extLst>
      <p:ext uri="{BB962C8B-B14F-4D97-AF65-F5344CB8AC3E}">
        <p14:creationId xmlns:p14="http://schemas.microsoft.com/office/powerpoint/2010/main" val="144103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tell me your groups by this Thursday (in an email with all group members)</a:t>
            </a:r>
          </a:p>
          <a:p>
            <a:pPr lvl="1"/>
            <a:r>
              <a:rPr lang="en-US" dirty="0" smtClean="0"/>
              <a:t>Include your topic if you know it</a:t>
            </a:r>
          </a:p>
          <a:p>
            <a:r>
              <a:rPr lang="en-US" dirty="0" smtClean="0"/>
              <a:t>If you do not have a group, you will be randomly assigned </a:t>
            </a:r>
            <a:r>
              <a:rPr lang="en-US" smtClean="0"/>
              <a:t>to groups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4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Benefits of Informational Interviewing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An Opportunity to: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2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SzPct val="70000"/>
              <a:buFont typeface="Wingdings" charset="0"/>
              <a:buChar char="n"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Discover how individuals feel about their work.</a:t>
            </a:r>
          </a:p>
          <a:p>
            <a:pPr eaLnBrk="1" hangingPunct="1">
              <a:lnSpc>
                <a:spcPct val="80000"/>
              </a:lnSpc>
              <a:buSzPct val="70000"/>
            </a:pPr>
            <a:endParaRPr lang="en-US" sz="9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SzPct val="70000"/>
              <a:buFont typeface="Wingdings" charset="0"/>
              <a:buChar char="n"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Examine multiple organizations or settings in which an occupation is practiced. (TWA!!!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 lvl="2">
              <a:lnSpc>
                <a:spcPct val="80000"/>
              </a:lnSpc>
              <a:buClr>
                <a:schemeClr val="bg2"/>
              </a:buClr>
              <a:buSzPct val="70000"/>
              <a:buFont typeface="Wingdings" charset="0"/>
              <a:buChar char="n"/>
            </a:pPr>
            <a:r>
              <a:rPr lang="en-US" dirty="0">
                <a:sym typeface="Times New Roman"/>
              </a:rPr>
              <a:t>e.g., “lawyers” can do very different </a:t>
            </a:r>
            <a:r>
              <a:rPr lang="en-US" dirty="0" smtClean="0">
                <a:sym typeface="Times New Roman"/>
              </a:rPr>
              <a:t>things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SzPct val="70000"/>
            </a:pPr>
            <a:endParaRPr lang="en-US" sz="9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SzPct val="70000"/>
              <a:buFont typeface="Wingdings" charset="0"/>
              <a:buChar char="n"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Establish initial personal contacts in your chosen field.</a:t>
            </a:r>
          </a:p>
          <a:p>
            <a:pPr eaLnBrk="1" hangingPunct="1">
              <a:lnSpc>
                <a:spcPct val="80000"/>
              </a:lnSpc>
              <a:buSzPct val="70000"/>
            </a:pPr>
            <a:endParaRPr lang="en-US" sz="8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SzPct val="70000"/>
              <a:buFont typeface="Wingdings" charset="0"/>
              <a:buChar char="n"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Develop self-confidence and experience in the interviewing process.</a:t>
            </a:r>
          </a:p>
        </p:txBody>
      </p:sp>
    </p:spTree>
    <p:extLst>
      <p:ext uri="{BB962C8B-B14F-4D97-AF65-F5344CB8AC3E}">
        <p14:creationId xmlns:p14="http://schemas.microsoft.com/office/powerpoint/2010/main" val="30344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228600" lvl="2" indent="-2286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-US" sz="3200" dirty="0">
                <a:sym typeface="Times New Roman"/>
              </a:rPr>
              <a:t>Define the purpose of your </a:t>
            </a:r>
            <a:r>
              <a:rPr lang="en-US" sz="3200" dirty="0" smtClean="0">
                <a:sym typeface="Times New Roman"/>
              </a:rPr>
              <a:t>interview</a:t>
            </a:r>
            <a:endParaRPr sz="3200" dirty="0">
              <a:sym typeface="Arial"/>
            </a:endParaRPr>
          </a:p>
          <a:p>
            <a:pPr marL="228600" lvl="2" indent="-2286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-US" sz="3200" dirty="0">
                <a:sym typeface="Times New Roman"/>
              </a:rPr>
              <a:t>Do preparatory </a:t>
            </a:r>
            <a:r>
              <a:rPr lang="en-US" sz="3200" dirty="0" smtClean="0">
                <a:sym typeface="Times New Roman"/>
              </a:rPr>
              <a:t>research</a:t>
            </a:r>
            <a:endParaRPr sz="3200" dirty="0">
              <a:sym typeface="Arial"/>
            </a:endParaRPr>
          </a:p>
          <a:p>
            <a:pPr marL="228600" lvl="2" indent="-2286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-US" sz="3200" dirty="0">
                <a:sym typeface="Times New Roman"/>
              </a:rPr>
              <a:t>Obtain/schedule the </a:t>
            </a:r>
            <a:r>
              <a:rPr lang="en-US" sz="3200" dirty="0" smtClean="0">
                <a:sym typeface="Times New Roman"/>
              </a:rPr>
              <a:t>interview</a:t>
            </a:r>
            <a:endParaRPr sz="3200" dirty="0">
              <a:sym typeface="Arial"/>
            </a:endParaRPr>
          </a:p>
          <a:p>
            <a:pPr marL="228600" lvl="2" indent="-2286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-US" sz="3200" dirty="0">
                <a:sym typeface="Times New Roman"/>
              </a:rPr>
              <a:t>Prepare questions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Before: Prepare for Interview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36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40" y="0"/>
            <a:ext cx="82296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BEFORE: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Define the </a:t>
            </a:r>
            <a:r>
              <a:rPr lang="en-US" sz="36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Purpose</a:t>
            </a: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of your Informational Interview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740" y="1351016"/>
            <a:ext cx="8631132" cy="5506984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30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Level 1</a:t>
            </a:r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: Obtaining background on the field 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e.g., social science, health care, law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30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Level 2</a:t>
            </a:r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: Researching a type of organization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e.g., in health care, hospitals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30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Level 3</a:t>
            </a:r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: Exploring a specific organization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e.g., Cook Country General Hospital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30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Level 4</a:t>
            </a:r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: Networking/finding out where the jobs are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e.g., any given person in your field @ Cook County General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30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Level 5</a:t>
            </a:r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: Talking with decision-makers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rPr>
              <a:t>e.g., the person who has the power to hire you @ CCGH</a:t>
            </a:r>
          </a:p>
        </p:txBody>
      </p:sp>
    </p:spTree>
    <p:extLst>
      <p:ext uri="{BB962C8B-B14F-4D97-AF65-F5344CB8AC3E}">
        <p14:creationId xmlns:p14="http://schemas.microsoft.com/office/powerpoint/2010/main" val="27362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124834"/>
              </p:ext>
            </p:extLst>
          </p:nvPr>
        </p:nvGraphicFramePr>
        <p:xfrm>
          <a:off x="0" y="634222"/>
          <a:ext cx="9144000" cy="572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666"/>
            <a:ext cx="9144000" cy="77365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Before: Define the purpose of your informational interview 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83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BEFORE: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sz="4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Obtaining the Interview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545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Who is the best person?</a:t>
            </a:r>
          </a:p>
          <a:p>
            <a:pPr eaLnBrk="1" hangingPunct="1"/>
            <a:endParaRPr lang="en-US" sz="8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Pick someone who has been in the field/with the company for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awhile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Pick a person based on the purpose of your interview 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Always consider a backup person if the first choice is not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available</a:t>
            </a:r>
          </a:p>
          <a:p>
            <a:pPr marL="457200" lvl="1" indent="0" eaLnBrk="1" hangingPunct="1">
              <a:buNone/>
            </a:pPr>
            <a:endParaRPr 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How do you get a hold of them?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Call or email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to set it up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Set a date, place, time required.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State the purpose of interview</a:t>
            </a:r>
          </a:p>
          <a:p>
            <a:pPr lvl="1" eaLnBrk="1" hangingPunct="1"/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7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eaLnBrk="1" hangingPunct="1"/>
            <a:r>
              <a:rPr lang="en-US" sz="4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BEFORE: Research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6858000" cy="4191000"/>
          </a:xfrm>
        </p:spPr>
        <p:txBody>
          <a:bodyPr/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Career Service Center</a:t>
            </a:r>
          </a:p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Placement offices</a:t>
            </a:r>
          </a:p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Personal contacts</a:t>
            </a:r>
          </a:p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Organizational materials</a:t>
            </a:r>
          </a:p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Person him/herself</a:t>
            </a:r>
          </a:p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Internet</a:t>
            </a:r>
          </a:p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Print sources: Journal/magazines -- library</a:t>
            </a:r>
          </a:p>
        </p:txBody>
      </p:sp>
    </p:spTree>
    <p:extLst>
      <p:ext uri="{BB962C8B-B14F-4D97-AF65-F5344CB8AC3E}">
        <p14:creationId xmlns:p14="http://schemas.microsoft.com/office/powerpoint/2010/main" val="38880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BEFORE: Prepare and Sequence your Questions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Create an agenda: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List topics that you want to know about </a:t>
            </a:r>
            <a:r>
              <a:rPr lang="en-US" sz="2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(job outlook, training, promotional path, satisfaction, etc.)</a:t>
            </a:r>
          </a:p>
          <a:p>
            <a:pPr eaLnBrk="1" hangingPunct="1"/>
            <a:endParaRPr lang="en-US" sz="8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/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Write your questions</a:t>
            </a:r>
          </a:p>
          <a:p>
            <a:pPr lvl="1" eaLnBrk="1" hangingPunct="1"/>
            <a:endParaRPr lang="en-US" sz="8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lvl="1"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Open vs. closed questions, pro and con?</a:t>
            </a:r>
          </a:p>
          <a:p>
            <a:pPr lvl="1"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Avoid leading, double barreled, bipolar, etc.</a:t>
            </a:r>
          </a:p>
          <a:p>
            <a:pPr eaLnBrk="1" hangingPunct="1"/>
            <a:endParaRPr lang="en-US" sz="8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eaLnBrk="1" hangingPunct="1"/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Sequence your questions</a:t>
            </a:r>
          </a:p>
          <a:p>
            <a:pPr lvl="1" eaLnBrk="1" hangingPunct="1"/>
            <a:endParaRPr lang="en-US" sz="8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lvl="1"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Funnel - general to specific</a:t>
            </a:r>
          </a:p>
          <a:p>
            <a:pPr lvl="1" eaLnBrk="1" hangingPunct="1"/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Inverted funnel - specific to general</a:t>
            </a:r>
          </a:p>
        </p:txBody>
      </p:sp>
    </p:spTree>
    <p:extLst>
      <p:ext uri="{BB962C8B-B14F-4D97-AF65-F5344CB8AC3E}">
        <p14:creationId xmlns:p14="http://schemas.microsoft.com/office/powerpoint/2010/main" val="3553775143"/>
      </p:ext>
    </p:extLst>
  </p:cSld>
  <p:clrMapOvr>
    <a:masterClrMapping/>
  </p:clrMapOvr>
</p:sld>
</file>

<file path=ppt/theme/theme1.xml><?xml version="1.0" encoding="utf-8"?>
<a:theme xmlns:a="http://schemas.openxmlformats.org/drawingml/2006/main" name="C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COE-template.potx</Template>
  <TotalTime>66</TotalTime>
  <Words>1008</Words>
  <Application>Microsoft Macintosh PowerPoint</Application>
  <PresentationFormat>On-screen Show (4:3)</PresentationFormat>
  <Paragraphs>161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COE-template</vt:lpstr>
      <vt:lpstr>Custom Design</vt:lpstr>
      <vt:lpstr>1_Custom Design</vt:lpstr>
      <vt:lpstr>Informational Interviewing</vt:lpstr>
      <vt:lpstr>Outline</vt:lpstr>
      <vt:lpstr>Benefits of Informational Interviewing</vt:lpstr>
      <vt:lpstr>Before: Prepare for Interview</vt:lpstr>
      <vt:lpstr>BEFORE: Define the Purpose of your Informational Interview</vt:lpstr>
      <vt:lpstr>Before: Define the purpose of your informational interview </vt:lpstr>
      <vt:lpstr>BEFORE: Obtaining the Interview</vt:lpstr>
      <vt:lpstr>BEFORE: Research</vt:lpstr>
      <vt:lpstr>BEFORE: Prepare and Sequence your Questions</vt:lpstr>
      <vt:lpstr>DURING the interview</vt:lpstr>
      <vt:lpstr>DURING the interview</vt:lpstr>
      <vt:lpstr>AFTER the interview</vt:lpstr>
      <vt:lpstr>Five Keys for Successful Informational Interviews</vt:lpstr>
      <vt:lpstr>Role Play</vt:lpstr>
      <vt:lpstr>Informational Interview Project</vt:lpstr>
      <vt:lpstr>Informational Interview Project: Part I  In a 1-2 pg Paper, Tell Me the Following</vt:lpstr>
      <vt:lpstr>Informational Interview Project, Part I</vt:lpstr>
      <vt:lpstr>Informational Interview…</vt:lpstr>
      <vt:lpstr>Midterm Exam</vt:lpstr>
      <vt:lpstr>Group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gmanola Manola</dc:creator>
  <cp:lastModifiedBy>Matthew King</cp:lastModifiedBy>
  <cp:revision>13</cp:revision>
  <dcterms:created xsi:type="dcterms:W3CDTF">2013-05-06T16:35:13Z</dcterms:created>
  <dcterms:modified xsi:type="dcterms:W3CDTF">2017-04-02T15:47:01Z</dcterms:modified>
</cp:coreProperties>
</file>