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5" r:id="rId8"/>
    <p:sldId id="261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11597-AE5D-4398-AF9C-E7B5121E29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6ECAB61-881F-420F-831C-FB5992DD415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Hoe foto’s in een html bestand kunnen invoegen</a:t>
          </a:r>
          <a:endParaRPr lang="en-US"/>
        </a:p>
      </dgm:t>
    </dgm:pt>
    <dgm:pt modelId="{90151138-5E4F-4140-AF6D-2CF53F580CD4}" type="parTrans" cxnId="{D0BC9CF7-74CE-4F5A-9387-5EC7E2EFDE3A}">
      <dgm:prSet/>
      <dgm:spPr/>
      <dgm:t>
        <a:bodyPr/>
        <a:lstStyle/>
        <a:p>
          <a:endParaRPr lang="en-US"/>
        </a:p>
      </dgm:t>
    </dgm:pt>
    <dgm:pt modelId="{BD755C76-A52A-4ADF-BF0C-6E60E169FA29}" type="sibTrans" cxnId="{D0BC9CF7-74CE-4F5A-9387-5EC7E2EFDE3A}">
      <dgm:prSet/>
      <dgm:spPr/>
      <dgm:t>
        <a:bodyPr/>
        <a:lstStyle/>
        <a:p>
          <a:endParaRPr lang="en-US"/>
        </a:p>
      </dgm:t>
    </dgm:pt>
    <dgm:pt modelId="{F9280917-62DF-4F6F-AD31-70CCD2C254E4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Meerdere bestanden kunnen bouwen</a:t>
          </a:r>
          <a:endParaRPr lang="en-US"/>
        </a:p>
      </dgm:t>
    </dgm:pt>
    <dgm:pt modelId="{F34D506B-80ED-48AE-B4C8-9D5759DD84B9}" type="parTrans" cxnId="{93199A6D-8482-4703-BE95-64C37DBD576A}">
      <dgm:prSet/>
      <dgm:spPr/>
      <dgm:t>
        <a:bodyPr/>
        <a:lstStyle/>
        <a:p>
          <a:endParaRPr lang="en-US"/>
        </a:p>
      </dgm:t>
    </dgm:pt>
    <dgm:pt modelId="{4346C992-89E5-4860-8B6B-26A40520367C}" type="sibTrans" cxnId="{93199A6D-8482-4703-BE95-64C37DBD576A}">
      <dgm:prSet/>
      <dgm:spPr/>
      <dgm:t>
        <a:bodyPr/>
        <a:lstStyle/>
        <a:p>
          <a:endParaRPr lang="en-US"/>
        </a:p>
      </dgm:t>
    </dgm:pt>
    <dgm:pt modelId="{44E3DF18-8C63-41D5-B125-BBF96C5F21D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Kennis met css verdiepen</a:t>
          </a:r>
          <a:endParaRPr lang="en-US"/>
        </a:p>
      </dgm:t>
    </dgm:pt>
    <dgm:pt modelId="{7132EDEB-1424-402A-B0DC-BF874AEAED94}" type="parTrans" cxnId="{5A3D2942-5ED2-4A00-846B-7DDACEF3D76D}">
      <dgm:prSet/>
      <dgm:spPr/>
      <dgm:t>
        <a:bodyPr/>
        <a:lstStyle/>
        <a:p>
          <a:endParaRPr lang="en-US"/>
        </a:p>
      </dgm:t>
    </dgm:pt>
    <dgm:pt modelId="{B9276D83-6B04-4D30-8D16-1EB01466B3C3}" type="sibTrans" cxnId="{5A3D2942-5ED2-4A00-846B-7DDACEF3D76D}">
      <dgm:prSet/>
      <dgm:spPr/>
      <dgm:t>
        <a:bodyPr/>
        <a:lstStyle/>
        <a:p>
          <a:endParaRPr lang="en-US"/>
        </a:p>
      </dgm:t>
    </dgm:pt>
    <dgm:pt modelId="{A13A99CF-8D0D-4BE0-9C57-937A02C203E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En javascript geleerd</a:t>
          </a:r>
          <a:endParaRPr lang="en-US"/>
        </a:p>
      </dgm:t>
    </dgm:pt>
    <dgm:pt modelId="{BD2CAAEB-B4A8-40E9-9774-CF73A20F7377}" type="parTrans" cxnId="{02696CBB-195B-45C6-A4F0-E07AA28C4CDC}">
      <dgm:prSet/>
      <dgm:spPr/>
      <dgm:t>
        <a:bodyPr/>
        <a:lstStyle/>
        <a:p>
          <a:endParaRPr lang="en-US"/>
        </a:p>
      </dgm:t>
    </dgm:pt>
    <dgm:pt modelId="{18F85668-A062-43EE-9876-4E95761E4690}" type="sibTrans" cxnId="{02696CBB-195B-45C6-A4F0-E07AA28C4CDC}">
      <dgm:prSet/>
      <dgm:spPr/>
      <dgm:t>
        <a:bodyPr/>
        <a:lstStyle/>
        <a:p>
          <a:endParaRPr lang="en-US"/>
        </a:p>
      </dgm:t>
    </dgm:pt>
    <dgm:pt modelId="{7EC17751-EFBD-4F42-BADC-9A5FD1F7A2D9}" type="pres">
      <dgm:prSet presAssocID="{B4611597-AE5D-4398-AF9C-E7B5121E298D}" presName="root" presStyleCnt="0">
        <dgm:presLayoutVars>
          <dgm:dir/>
          <dgm:resizeHandles val="exact"/>
        </dgm:presLayoutVars>
      </dgm:prSet>
      <dgm:spPr/>
    </dgm:pt>
    <dgm:pt modelId="{0A87A292-2743-4113-B45B-4175AA67806F}" type="pres">
      <dgm:prSet presAssocID="{B6ECAB61-881F-420F-831C-FB5992DD4157}" presName="compNode" presStyleCnt="0"/>
      <dgm:spPr/>
    </dgm:pt>
    <dgm:pt modelId="{D8561CE5-4F6B-4F2F-B1DE-A2A472E5F04F}" type="pres">
      <dgm:prSet presAssocID="{B6ECAB61-881F-420F-831C-FB5992DD4157}" presName="bgRect" presStyleLbl="bgShp" presStyleIdx="0" presStyleCnt="4"/>
      <dgm:spPr/>
    </dgm:pt>
    <dgm:pt modelId="{D70AF2D6-CB06-4A40-9D63-D86747165AD4}" type="pres">
      <dgm:prSet presAssocID="{B6ECAB61-881F-420F-831C-FB5992DD41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019B274-268A-43ED-A78E-A8EAD5580B35}" type="pres">
      <dgm:prSet presAssocID="{B6ECAB61-881F-420F-831C-FB5992DD4157}" presName="spaceRect" presStyleCnt="0"/>
      <dgm:spPr/>
    </dgm:pt>
    <dgm:pt modelId="{B4E7CA75-567E-49A6-BDF6-67BA083F47AD}" type="pres">
      <dgm:prSet presAssocID="{B6ECAB61-881F-420F-831C-FB5992DD4157}" presName="parTx" presStyleLbl="revTx" presStyleIdx="0" presStyleCnt="4">
        <dgm:presLayoutVars>
          <dgm:chMax val="0"/>
          <dgm:chPref val="0"/>
        </dgm:presLayoutVars>
      </dgm:prSet>
      <dgm:spPr/>
    </dgm:pt>
    <dgm:pt modelId="{87E1B0B0-6D41-4916-9EC2-14C082A8F2BD}" type="pres">
      <dgm:prSet presAssocID="{BD755C76-A52A-4ADF-BF0C-6E60E169FA29}" presName="sibTrans" presStyleCnt="0"/>
      <dgm:spPr/>
    </dgm:pt>
    <dgm:pt modelId="{FEB03D7D-95AB-43C8-BAD2-0C1501E533E1}" type="pres">
      <dgm:prSet presAssocID="{F9280917-62DF-4F6F-AD31-70CCD2C254E4}" presName="compNode" presStyleCnt="0"/>
      <dgm:spPr/>
    </dgm:pt>
    <dgm:pt modelId="{C344E73C-E13D-4722-86E7-C4C61F8D05DE}" type="pres">
      <dgm:prSet presAssocID="{F9280917-62DF-4F6F-AD31-70CCD2C254E4}" presName="bgRect" presStyleLbl="bgShp" presStyleIdx="1" presStyleCnt="4"/>
      <dgm:spPr/>
    </dgm:pt>
    <dgm:pt modelId="{591B9898-11CC-4A51-AE5B-90E0242F794A}" type="pres">
      <dgm:prSet presAssocID="{F9280917-62DF-4F6F-AD31-70CCD2C254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589096C-E2E2-453D-9F6E-5D2AAE7FC1DC}" type="pres">
      <dgm:prSet presAssocID="{F9280917-62DF-4F6F-AD31-70CCD2C254E4}" presName="spaceRect" presStyleCnt="0"/>
      <dgm:spPr/>
    </dgm:pt>
    <dgm:pt modelId="{69FFB4D2-2303-4BCF-AE32-A4960238732A}" type="pres">
      <dgm:prSet presAssocID="{F9280917-62DF-4F6F-AD31-70CCD2C254E4}" presName="parTx" presStyleLbl="revTx" presStyleIdx="1" presStyleCnt="4">
        <dgm:presLayoutVars>
          <dgm:chMax val="0"/>
          <dgm:chPref val="0"/>
        </dgm:presLayoutVars>
      </dgm:prSet>
      <dgm:spPr/>
    </dgm:pt>
    <dgm:pt modelId="{7666C616-E4CF-4D8B-ACCF-7C9C66961C7C}" type="pres">
      <dgm:prSet presAssocID="{4346C992-89E5-4860-8B6B-26A40520367C}" presName="sibTrans" presStyleCnt="0"/>
      <dgm:spPr/>
    </dgm:pt>
    <dgm:pt modelId="{AC8441EC-D551-4F31-B160-C37DE9CB4160}" type="pres">
      <dgm:prSet presAssocID="{44E3DF18-8C63-41D5-B125-BBF96C5F21D1}" presName="compNode" presStyleCnt="0"/>
      <dgm:spPr/>
    </dgm:pt>
    <dgm:pt modelId="{D6E4100B-95ED-45B1-BA37-0FC98447CCDD}" type="pres">
      <dgm:prSet presAssocID="{44E3DF18-8C63-41D5-B125-BBF96C5F21D1}" presName="bgRect" presStyleLbl="bgShp" presStyleIdx="2" presStyleCnt="4"/>
      <dgm:spPr/>
    </dgm:pt>
    <dgm:pt modelId="{33828AAF-BDA4-4648-9482-BC5AAD1BFE12}" type="pres">
      <dgm:prSet presAssocID="{44E3DF18-8C63-41D5-B125-BBF96C5F21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druk"/>
        </a:ext>
      </dgm:extLst>
    </dgm:pt>
    <dgm:pt modelId="{9BE14FB5-03D2-41C8-A7DA-4993751CCBBB}" type="pres">
      <dgm:prSet presAssocID="{44E3DF18-8C63-41D5-B125-BBF96C5F21D1}" presName="spaceRect" presStyleCnt="0"/>
      <dgm:spPr/>
    </dgm:pt>
    <dgm:pt modelId="{92DD6EF7-7114-4675-957F-5328BF8F98FF}" type="pres">
      <dgm:prSet presAssocID="{44E3DF18-8C63-41D5-B125-BBF96C5F21D1}" presName="parTx" presStyleLbl="revTx" presStyleIdx="2" presStyleCnt="4">
        <dgm:presLayoutVars>
          <dgm:chMax val="0"/>
          <dgm:chPref val="0"/>
        </dgm:presLayoutVars>
      </dgm:prSet>
      <dgm:spPr/>
    </dgm:pt>
    <dgm:pt modelId="{50849FD7-C800-44DF-B942-7236967CDF18}" type="pres">
      <dgm:prSet presAssocID="{B9276D83-6B04-4D30-8D16-1EB01466B3C3}" presName="sibTrans" presStyleCnt="0"/>
      <dgm:spPr/>
    </dgm:pt>
    <dgm:pt modelId="{5C1B119C-5ABE-40FD-8C29-42BF21AADA5B}" type="pres">
      <dgm:prSet presAssocID="{A13A99CF-8D0D-4BE0-9C57-937A02C203E5}" presName="compNode" presStyleCnt="0"/>
      <dgm:spPr/>
    </dgm:pt>
    <dgm:pt modelId="{24FCF050-E301-4988-9CFF-FD67123CB710}" type="pres">
      <dgm:prSet presAssocID="{A13A99CF-8D0D-4BE0-9C57-937A02C203E5}" presName="bgRect" presStyleLbl="bgShp" presStyleIdx="3" presStyleCnt="4"/>
      <dgm:spPr/>
    </dgm:pt>
    <dgm:pt modelId="{54F33640-5788-463D-AD8A-AD754B57E451}" type="pres">
      <dgm:prSet presAssocID="{A13A99CF-8D0D-4BE0-9C57-937A02C203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D1D3117-7F2C-4811-9A9B-06CF378310D6}" type="pres">
      <dgm:prSet presAssocID="{A13A99CF-8D0D-4BE0-9C57-937A02C203E5}" presName="spaceRect" presStyleCnt="0"/>
      <dgm:spPr/>
    </dgm:pt>
    <dgm:pt modelId="{C7DF7F30-C820-4A94-B341-114BB79AAD0E}" type="pres">
      <dgm:prSet presAssocID="{A13A99CF-8D0D-4BE0-9C57-937A02C203E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78840D-4F27-40EB-AB84-ACB5CB819B6B}" type="presOf" srcId="{A13A99CF-8D0D-4BE0-9C57-937A02C203E5}" destId="{C7DF7F30-C820-4A94-B341-114BB79AAD0E}" srcOrd="0" destOrd="0" presId="urn:microsoft.com/office/officeart/2018/2/layout/IconVerticalSolidList"/>
    <dgm:cxn modelId="{5A3D2942-5ED2-4A00-846B-7DDACEF3D76D}" srcId="{B4611597-AE5D-4398-AF9C-E7B5121E298D}" destId="{44E3DF18-8C63-41D5-B125-BBF96C5F21D1}" srcOrd="2" destOrd="0" parTransId="{7132EDEB-1424-402A-B0DC-BF874AEAED94}" sibTransId="{B9276D83-6B04-4D30-8D16-1EB01466B3C3}"/>
    <dgm:cxn modelId="{93199A6D-8482-4703-BE95-64C37DBD576A}" srcId="{B4611597-AE5D-4398-AF9C-E7B5121E298D}" destId="{F9280917-62DF-4F6F-AD31-70CCD2C254E4}" srcOrd="1" destOrd="0" parTransId="{F34D506B-80ED-48AE-B4C8-9D5759DD84B9}" sibTransId="{4346C992-89E5-4860-8B6B-26A40520367C}"/>
    <dgm:cxn modelId="{E99D675A-9ADD-4102-AF3F-CCA9D89EA783}" type="presOf" srcId="{F9280917-62DF-4F6F-AD31-70CCD2C254E4}" destId="{69FFB4D2-2303-4BCF-AE32-A4960238732A}" srcOrd="0" destOrd="0" presId="urn:microsoft.com/office/officeart/2018/2/layout/IconVerticalSolidList"/>
    <dgm:cxn modelId="{47DF0FAC-16A7-48B4-84EE-7CF4CE32DAA4}" type="presOf" srcId="{B4611597-AE5D-4398-AF9C-E7B5121E298D}" destId="{7EC17751-EFBD-4F42-BADC-9A5FD1F7A2D9}" srcOrd="0" destOrd="0" presId="urn:microsoft.com/office/officeart/2018/2/layout/IconVerticalSolidList"/>
    <dgm:cxn modelId="{02696CBB-195B-45C6-A4F0-E07AA28C4CDC}" srcId="{B4611597-AE5D-4398-AF9C-E7B5121E298D}" destId="{A13A99CF-8D0D-4BE0-9C57-937A02C203E5}" srcOrd="3" destOrd="0" parTransId="{BD2CAAEB-B4A8-40E9-9774-CF73A20F7377}" sibTransId="{18F85668-A062-43EE-9876-4E95761E4690}"/>
    <dgm:cxn modelId="{E1617AD8-3B1D-47B1-93D6-EAE834FF15E8}" type="presOf" srcId="{B6ECAB61-881F-420F-831C-FB5992DD4157}" destId="{B4E7CA75-567E-49A6-BDF6-67BA083F47AD}" srcOrd="0" destOrd="0" presId="urn:microsoft.com/office/officeart/2018/2/layout/IconVerticalSolidList"/>
    <dgm:cxn modelId="{6C9181E2-BD0A-4099-B742-8C8954E48C7D}" type="presOf" srcId="{44E3DF18-8C63-41D5-B125-BBF96C5F21D1}" destId="{92DD6EF7-7114-4675-957F-5328BF8F98FF}" srcOrd="0" destOrd="0" presId="urn:microsoft.com/office/officeart/2018/2/layout/IconVerticalSolidList"/>
    <dgm:cxn modelId="{D0BC9CF7-74CE-4F5A-9387-5EC7E2EFDE3A}" srcId="{B4611597-AE5D-4398-AF9C-E7B5121E298D}" destId="{B6ECAB61-881F-420F-831C-FB5992DD4157}" srcOrd="0" destOrd="0" parTransId="{90151138-5E4F-4140-AF6D-2CF53F580CD4}" sibTransId="{BD755C76-A52A-4ADF-BF0C-6E60E169FA29}"/>
    <dgm:cxn modelId="{64BB6AB7-8BCF-47E9-B9A2-0BECCEB123E7}" type="presParOf" srcId="{7EC17751-EFBD-4F42-BADC-9A5FD1F7A2D9}" destId="{0A87A292-2743-4113-B45B-4175AA67806F}" srcOrd="0" destOrd="0" presId="urn:microsoft.com/office/officeart/2018/2/layout/IconVerticalSolidList"/>
    <dgm:cxn modelId="{6B95EC29-1496-4505-BCDD-3CFCE576A330}" type="presParOf" srcId="{0A87A292-2743-4113-B45B-4175AA67806F}" destId="{D8561CE5-4F6B-4F2F-B1DE-A2A472E5F04F}" srcOrd="0" destOrd="0" presId="urn:microsoft.com/office/officeart/2018/2/layout/IconVerticalSolidList"/>
    <dgm:cxn modelId="{F5EF1CAC-4684-4838-B32D-49E1CF4D1A20}" type="presParOf" srcId="{0A87A292-2743-4113-B45B-4175AA67806F}" destId="{D70AF2D6-CB06-4A40-9D63-D86747165AD4}" srcOrd="1" destOrd="0" presId="urn:microsoft.com/office/officeart/2018/2/layout/IconVerticalSolidList"/>
    <dgm:cxn modelId="{668A65B3-EC16-49E7-BA9C-A780DB69E360}" type="presParOf" srcId="{0A87A292-2743-4113-B45B-4175AA67806F}" destId="{9019B274-268A-43ED-A78E-A8EAD5580B35}" srcOrd="2" destOrd="0" presId="urn:microsoft.com/office/officeart/2018/2/layout/IconVerticalSolidList"/>
    <dgm:cxn modelId="{90C2EDF1-4CC5-48B1-A8EF-2EC90DA4F4EB}" type="presParOf" srcId="{0A87A292-2743-4113-B45B-4175AA67806F}" destId="{B4E7CA75-567E-49A6-BDF6-67BA083F47AD}" srcOrd="3" destOrd="0" presId="urn:microsoft.com/office/officeart/2018/2/layout/IconVerticalSolidList"/>
    <dgm:cxn modelId="{A03D59D1-0997-4713-A6CB-3F0571B03EDD}" type="presParOf" srcId="{7EC17751-EFBD-4F42-BADC-9A5FD1F7A2D9}" destId="{87E1B0B0-6D41-4916-9EC2-14C082A8F2BD}" srcOrd="1" destOrd="0" presId="urn:microsoft.com/office/officeart/2018/2/layout/IconVerticalSolidList"/>
    <dgm:cxn modelId="{B6721D68-1E0A-4BAE-9550-212C9D791669}" type="presParOf" srcId="{7EC17751-EFBD-4F42-BADC-9A5FD1F7A2D9}" destId="{FEB03D7D-95AB-43C8-BAD2-0C1501E533E1}" srcOrd="2" destOrd="0" presId="urn:microsoft.com/office/officeart/2018/2/layout/IconVerticalSolidList"/>
    <dgm:cxn modelId="{87CA91D7-A945-42CB-872D-5BD79C27FD39}" type="presParOf" srcId="{FEB03D7D-95AB-43C8-BAD2-0C1501E533E1}" destId="{C344E73C-E13D-4722-86E7-C4C61F8D05DE}" srcOrd="0" destOrd="0" presId="urn:microsoft.com/office/officeart/2018/2/layout/IconVerticalSolidList"/>
    <dgm:cxn modelId="{258BD401-EE09-4125-A8FD-232ACC057518}" type="presParOf" srcId="{FEB03D7D-95AB-43C8-BAD2-0C1501E533E1}" destId="{591B9898-11CC-4A51-AE5B-90E0242F794A}" srcOrd="1" destOrd="0" presId="urn:microsoft.com/office/officeart/2018/2/layout/IconVerticalSolidList"/>
    <dgm:cxn modelId="{B6279508-BD47-42D4-88E0-82C29DE818F2}" type="presParOf" srcId="{FEB03D7D-95AB-43C8-BAD2-0C1501E533E1}" destId="{1589096C-E2E2-453D-9F6E-5D2AAE7FC1DC}" srcOrd="2" destOrd="0" presId="urn:microsoft.com/office/officeart/2018/2/layout/IconVerticalSolidList"/>
    <dgm:cxn modelId="{FB77A3C0-DBFB-4016-B745-D51487B87530}" type="presParOf" srcId="{FEB03D7D-95AB-43C8-BAD2-0C1501E533E1}" destId="{69FFB4D2-2303-4BCF-AE32-A4960238732A}" srcOrd="3" destOrd="0" presId="urn:microsoft.com/office/officeart/2018/2/layout/IconVerticalSolidList"/>
    <dgm:cxn modelId="{2CB3CBD4-0E9C-42B6-ABEF-680A9B7066E5}" type="presParOf" srcId="{7EC17751-EFBD-4F42-BADC-9A5FD1F7A2D9}" destId="{7666C616-E4CF-4D8B-ACCF-7C9C66961C7C}" srcOrd="3" destOrd="0" presId="urn:microsoft.com/office/officeart/2018/2/layout/IconVerticalSolidList"/>
    <dgm:cxn modelId="{729C8D39-14C6-413A-AB41-D0E5C256B39B}" type="presParOf" srcId="{7EC17751-EFBD-4F42-BADC-9A5FD1F7A2D9}" destId="{AC8441EC-D551-4F31-B160-C37DE9CB4160}" srcOrd="4" destOrd="0" presId="urn:microsoft.com/office/officeart/2018/2/layout/IconVerticalSolidList"/>
    <dgm:cxn modelId="{A26C0F29-EF80-4232-A8C4-D8EE138DAAF9}" type="presParOf" srcId="{AC8441EC-D551-4F31-B160-C37DE9CB4160}" destId="{D6E4100B-95ED-45B1-BA37-0FC98447CCDD}" srcOrd="0" destOrd="0" presId="urn:microsoft.com/office/officeart/2018/2/layout/IconVerticalSolidList"/>
    <dgm:cxn modelId="{72DD2E67-C552-4996-B44E-A51D659D8D5C}" type="presParOf" srcId="{AC8441EC-D551-4F31-B160-C37DE9CB4160}" destId="{33828AAF-BDA4-4648-9482-BC5AAD1BFE12}" srcOrd="1" destOrd="0" presId="urn:microsoft.com/office/officeart/2018/2/layout/IconVerticalSolidList"/>
    <dgm:cxn modelId="{11DAC374-F3B6-4384-BC34-C67AFD4D350D}" type="presParOf" srcId="{AC8441EC-D551-4F31-B160-C37DE9CB4160}" destId="{9BE14FB5-03D2-41C8-A7DA-4993751CCBBB}" srcOrd="2" destOrd="0" presId="urn:microsoft.com/office/officeart/2018/2/layout/IconVerticalSolidList"/>
    <dgm:cxn modelId="{26CD0A1B-1C15-45FD-8BC2-64620ED3E692}" type="presParOf" srcId="{AC8441EC-D551-4F31-B160-C37DE9CB4160}" destId="{92DD6EF7-7114-4675-957F-5328BF8F98FF}" srcOrd="3" destOrd="0" presId="urn:microsoft.com/office/officeart/2018/2/layout/IconVerticalSolidList"/>
    <dgm:cxn modelId="{DD5CEF50-894E-4A8C-96AE-05CDE60666E5}" type="presParOf" srcId="{7EC17751-EFBD-4F42-BADC-9A5FD1F7A2D9}" destId="{50849FD7-C800-44DF-B942-7236967CDF18}" srcOrd="5" destOrd="0" presId="urn:microsoft.com/office/officeart/2018/2/layout/IconVerticalSolidList"/>
    <dgm:cxn modelId="{375051ED-6E02-4AC0-8DA9-FCA9D1B6B299}" type="presParOf" srcId="{7EC17751-EFBD-4F42-BADC-9A5FD1F7A2D9}" destId="{5C1B119C-5ABE-40FD-8C29-42BF21AADA5B}" srcOrd="6" destOrd="0" presId="urn:microsoft.com/office/officeart/2018/2/layout/IconVerticalSolidList"/>
    <dgm:cxn modelId="{4121E022-4ADE-49C0-AF68-C9DAA08B3661}" type="presParOf" srcId="{5C1B119C-5ABE-40FD-8C29-42BF21AADA5B}" destId="{24FCF050-E301-4988-9CFF-FD67123CB710}" srcOrd="0" destOrd="0" presId="urn:microsoft.com/office/officeart/2018/2/layout/IconVerticalSolidList"/>
    <dgm:cxn modelId="{F19DF0A8-9328-4F8A-8203-75E95ABDA4C0}" type="presParOf" srcId="{5C1B119C-5ABE-40FD-8C29-42BF21AADA5B}" destId="{54F33640-5788-463D-AD8A-AD754B57E451}" srcOrd="1" destOrd="0" presId="urn:microsoft.com/office/officeart/2018/2/layout/IconVerticalSolidList"/>
    <dgm:cxn modelId="{DE02415D-C67D-4A32-9DA9-8A7CE140E461}" type="presParOf" srcId="{5C1B119C-5ABE-40FD-8C29-42BF21AADA5B}" destId="{8D1D3117-7F2C-4811-9A9B-06CF378310D6}" srcOrd="2" destOrd="0" presId="urn:microsoft.com/office/officeart/2018/2/layout/IconVerticalSolidList"/>
    <dgm:cxn modelId="{7F34F5B2-5E6B-43A0-BC48-F6EC177CA01E}" type="presParOf" srcId="{5C1B119C-5ABE-40FD-8C29-42BF21AADA5B}" destId="{C7DF7F30-C820-4A94-B341-114BB79AAD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61CE5-4F6B-4F2F-B1DE-A2A472E5F04F}">
      <dsp:nvSpPr>
        <dsp:cNvPr id="0" name=""/>
        <dsp:cNvSpPr/>
      </dsp:nvSpPr>
      <dsp:spPr>
        <a:xfrm>
          <a:off x="0" y="1560"/>
          <a:ext cx="5575367" cy="791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AF2D6-CB06-4A40-9D63-D86747165AD4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7CA75-567E-49A6-BDF6-67BA083F47AD}">
      <dsp:nvSpPr>
        <dsp:cNvPr id="0" name=""/>
        <dsp:cNvSpPr/>
      </dsp:nvSpPr>
      <dsp:spPr>
        <a:xfrm>
          <a:off x="913731" y="1560"/>
          <a:ext cx="4661635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Hoe foto’s in een html bestand kunnen invoegen</a:t>
          </a:r>
          <a:endParaRPr lang="en-US" sz="2100" kern="1200"/>
        </a:p>
      </dsp:txBody>
      <dsp:txXfrm>
        <a:off x="913731" y="1560"/>
        <a:ext cx="4661635" cy="791109"/>
      </dsp:txXfrm>
    </dsp:sp>
    <dsp:sp modelId="{C344E73C-E13D-4722-86E7-C4C61F8D05DE}">
      <dsp:nvSpPr>
        <dsp:cNvPr id="0" name=""/>
        <dsp:cNvSpPr/>
      </dsp:nvSpPr>
      <dsp:spPr>
        <a:xfrm>
          <a:off x="0" y="990447"/>
          <a:ext cx="5575367" cy="791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9898-11CC-4A51-AE5B-90E0242F794A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FB4D2-2303-4BCF-AE32-A4960238732A}">
      <dsp:nvSpPr>
        <dsp:cNvPr id="0" name=""/>
        <dsp:cNvSpPr/>
      </dsp:nvSpPr>
      <dsp:spPr>
        <a:xfrm>
          <a:off x="913731" y="990447"/>
          <a:ext cx="4661635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Meerdere bestanden kunnen bouwen</a:t>
          </a:r>
          <a:endParaRPr lang="en-US" sz="2100" kern="1200"/>
        </a:p>
      </dsp:txBody>
      <dsp:txXfrm>
        <a:off x="913731" y="990447"/>
        <a:ext cx="4661635" cy="791109"/>
      </dsp:txXfrm>
    </dsp:sp>
    <dsp:sp modelId="{D6E4100B-95ED-45B1-BA37-0FC98447CCDD}">
      <dsp:nvSpPr>
        <dsp:cNvPr id="0" name=""/>
        <dsp:cNvSpPr/>
      </dsp:nvSpPr>
      <dsp:spPr>
        <a:xfrm>
          <a:off x="0" y="1979334"/>
          <a:ext cx="5575367" cy="791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8AAF-BDA4-4648-9482-BC5AAD1BFE12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D6EF7-7114-4675-957F-5328BF8F98FF}">
      <dsp:nvSpPr>
        <dsp:cNvPr id="0" name=""/>
        <dsp:cNvSpPr/>
      </dsp:nvSpPr>
      <dsp:spPr>
        <a:xfrm>
          <a:off x="913731" y="1979334"/>
          <a:ext cx="4661635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Kennis met css verdiepen</a:t>
          </a:r>
          <a:endParaRPr lang="en-US" sz="2100" kern="1200"/>
        </a:p>
      </dsp:txBody>
      <dsp:txXfrm>
        <a:off x="913731" y="1979334"/>
        <a:ext cx="4661635" cy="791109"/>
      </dsp:txXfrm>
    </dsp:sp>
    <dsp:sp modelId="{24FCF050-E301-4988-9CFF-FD67123CB710}">
      <dsp:nvSpPr>
        <dsp:cNvPr id="0" name=""/>
        <dsp:cNvSpPr/>
      </dsp:nvSpPr>
      <dsp:spPr>
        <a:xfrm>
          <a:off x="0" y="2968220"/>
          <a:ext cx="5575367" cy="791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33640-5788-463D-AD8A-AD754B57E451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F7F30-C820-4A94-B341-114BB79AAD0E}">
      <dsp:nvSpPr>
        <dsp:cNvPr id="0" name=""/>
        <dsp:cNvSpPr/>
      </dsp:nvSpPr>
      <dsp:spPr>
        <a:xfrm>
          <a:off x="913731" y="2968220"/>
          <a:ext cx="4661635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En javascript geleerd</a:t>
          </a:r>
          <a:endParaRPr lang="en-US" sz="2100" kern="1200"/>
        </a:p>
      </dsp:txBody>
      <dsp:txXfrm>
        <a:off x="913731" y="2968220"/>
        <a:ext cx="4661635" cy="79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1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3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2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9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2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2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249D67-BC68-EE1B-4854-9FAE6D8CD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013" y="639098"/>
            <a:ext cx="4813072" cy="3571186"/>
          </a:xfrm>
        </p:spPr>
        <p:txBody>
          <a:bodyPr>
            <a:normAutofit/>
          </a:bodyPr>
          <a:lstStyle/>
          <a:p>
            <a:r>
              <a:rPr lang="nl-NL" dirty="0"/>
              <a:t>Project </a:t>
            </a:r>
            <a:r>
              <a:rPr lang="nl-NL" dirty="0" err="1"/>
              <a:t>Wise</a:t>
            </a:r>
            <a:r>
              <a:rPr lang="nl-NL" dirty="0"/>
              <a:t> </a:t>
            </a:r>
            <a:r>
              <a:rPr lang="nl-NL" dirty="0" err="1"/>
              <a:t>minds</a:t>
            </a:r>
            <a:r>
              <a:rPr lang="nl-NL" dirty="0"/>
              <a:t> 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9C0398-147B-A3F2-1F39-F6F8F40EA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532015"/>
            <a:ext cx="4829101" cy="1162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20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</a:rPr>
              <a:t>Hermon Tesfaghaber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</a:rPr>
              <a:t>Ali </a:t>
            </a:r>
            <a:r>
              <a:rPr lang="nl-NL" sz="2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Kilinç</a:t>
            </a:r>
            <a:endParaRPr lang="nl-NL" sz="220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5" name="Picture 3" descr="Afbeelding met zwart, web&#10;&#10;Automatisch gegenereerde beschrijving">
            <a:extLst>
              <a:ext uri="{FF2B5EF4-FFF2-40B4-BE49-F238E27FC236}">
                <a16:creationId xmlns:a16="http://schemas.microsoft.com/office/drawing/2014/main" id="{69A62330-D338-F1C7-B6FD-CAAB240A5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6" r="1" b="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2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04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BE429F-0AFA-1158-7C68-33ECF841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Vragen?</a:t>
            </a:r>
          </a:p>
        </p:txBody>
      </p:sp>
      <p:pic>
        <p:nvPicPr>
          <p:cNvPr id="4" name="Picture 3" descr="Vraagtekens op een regel en één vraagteken wordt verlicht">
            <a:extLst>
              <a:ext uri="{FF2B5EF4-FFF2-40B4-BE49-F238E27FC236}">
                <a16:creationId xmlns:a16="http://schemas.microsoft.com/office/drawing/2014/main" id="{BA2EA494-9C69-F408-DE0A-BDBA4963B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3" r="48288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7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6BC43-2CE4-3FE2-3470-48E6C2C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Dank jullie wel voor jullie tijd!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6AE4BC8-D03B-ACCF-2480-4B98D71A1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9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520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D88EDD-04C1-9B51-F83C-2CE7EF54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Agenda’s	</a:t>
            </a:r>
          </a:p>
        </p:txBody>
      </p:sp>
      <p:pic>
        <p:nvPicPr>
          <p:cNvPr id="45" name="Picture 44" descr="Een persoon die uitreikt naar een blad papier op een tafel vol met papier en plaknotities">
            <a:extLst>
              <a:ext uri="{FF2B5EF4-FFF2-40B4-BE49-F238E27FC236}">
                <a16:creationId xmlns:a16="http://schemas.microsoft.com/office/drawing/2014/main" id="{495E7774-0903-59BB-89ED-D754B6A22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8" r="2601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6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B2C77D7-18E2-D3F0-777F-EDEAEC66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nl-NL" b="1" dirty="0">
                <a:latin typeface="Berlin Sans FB Demi" panose="020E0802020502020306" pitchFamily="34" charset="0"/>
              </a:rPr>
              <a:t>Regio college replica maken(individueel)</a:t>
            </a:r>
          </a:p>
          <a:p>
            <a:r>
              <a:rPr lang="nl-NL" b="1" dirty="0">
                <a:latin typeface="Berlin Sans FB Demi" panose="020E0802020502020306" pitchFamily="34" charset="0"/>
              </a:rPr>
              <a:t>Pizza website maken(in groep)</a:t>
            </a:r>
          </a:p>
          <a:p>
            <a:r>
              <a:rPr lang="nl-NL" b="1" dirty="0">
                <a:latin typeface="Berlin Sans FB Demi" panose="020E0802020502020306" pitchFamily="34" charset="0"/>
              </a:rPr>
              <a:t>Auto bedrijf website maken(groep)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467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75F9F-3569-FBA9-3B86-D28EE063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nl-NL" dirty="0"/>
              <a:t>Regio college replica</a:t>
            </a:r>
          </a:p>
        </p:txBody>
      </p: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B9053CA6-BCB3-C86E-B82D-D4134E30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93735D-E19E-F581-AE27-7D043641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nl-NL" dirty="0"/>
              <a:t>Website maken met html en </a:t>
            </a:r>
            <a:r>
              <a:rPr lang="nl-NL" dirty="0" err="1"/>
              <a:t>css</a:t>
            </a:r>
            <a:endParaRPr lang="nl-NL" dirty="0"/>
          </a:p>
          <a:p>
            <a:r>
              <a:rPr lang="nl-NL" dirty="0"/>
              <a:t>Individueel gedaan</a:t>
            </a:r>
          </a:p>
          <a:p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40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5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08CB03-5B73-B1D0-CA9B-57FC4ED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Pizza website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95BA451-F5A3-63F1-FA86-F84DC258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4" y="1435510"/>
            <a:ext cx="6628416" cy="3362632"/>
          </a:xfrm>
          <a:prstGeom prst="rect">
            <a:avLst/>
          </a:prstGeom>
        </p:spPr>
      </p:pic>
      <p:cxnSp>
        <p:nvCxnSpPr>
          <p:cNvPr id="63" name="Straight Connector 57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17ACCF-FA80-A2B9-30F8-64F1DC05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spc="200" dirty="0" err="1">
                <a:latin typeface="Amasis MT Pro Black" panose="02040A04050005020304" pitchFamily="18" charset="0"/>
              </a:rPr>
              <a:t>Wij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hebben</a:t>
            </a:r>
            <a:r>
              <a:rPr lang="en-US" sz="1700" spc="200" dirty="0">
                <a:latin typeface="Amasis MT Pro Black" panose="02040A04050005020304" pitchFamily="18" charset="0"/>
              </a:rPr>
              <a:t> met html, </a:t>
            </a:r>
            <a:r>
              <a:rPr lang="en-US" sz="1700" spc="200" dirty="0" err="1">
                <a:latin typeface="Amasis MT Pro Black" panose="02040A04050005020304" pitchFamily="18" charset="0"/>
              </a:rPr>
              <a:t>css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en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javascript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een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mooie</a:t>
            </a:r>
            <a:r>
              <a:rPr lang="en-US" sz="1700" spc="200" dirty="0">
                <a:latin typeface="Amasis MT Pro Black" panose="02040A04050005020304" pitchFamily="18" charset="0"/>
              </a:rPr>
              <a:t> website </a:t>
            </a:r>
            <a:r>
              <a:rPr lang="en-US" sz="1700" spc="200" dirty="0" err="1">
                <a:latin typeface="Amasis MT Pro Black" panose="02040A04050005020304" pitchFamily="18" charset="0"/>
              </a:rPr>
              <a:t>gemaakt</a:t>
            </a:r>
            <a:endParaRPr lang="en-US" sz="1700" spc="200" dirty="0">
              <a:latin typeface="Amasis MT Pro Black" panose="02040A040500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700" u="sng" spc="200" dirty="0">
                <a:latin typeface="Amasis MT Pro Black" panose="02040A04050005020304" pitchFamily="18" charset="0"/>
              </a:rPr>
              <a:t>Taken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700" spc="200" dirty="0">
                <a:latin typeface="Amasis MT Pro Black" panose="02040A04050005020304" pitchFamily="18" charset="0"/>
              </a:rPr>
              <a:t>Ali: </a:t>
            </a:r>
            <a:r>
              <a:rPr lang="en-US" sz="1700" spc="200" dirty="0" err="1">
                <a:latin typeface="Amasis MT Pro Black" panose="02040A04050005020304" pitchFamily="18" charset="0"/>
              </a:rPr>
              <a:t>foto’s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opgezocht</a:t>
            </a:r>
            <a:r>
              <a:rPr lang="en-US" sz="1700" spc="200" dirty="0">
                <a:latin typeface="Amasis MT Pro Black" panose="02040A04050005020304" pitchFamily="18" charset="0"/>
              </a:rPr>
              <a:t>, </a:t>
            </a:r>
            <a:r>
              <a:rPr lang="en-US" sz="1700" spc="200" dirty="0" err="1">
                <a:latin typeface="Amasis MT Pro Black" panose="02040A04050005020304" pitchFamily="18" charset="0"/>
              </a:rPr>
              <a:t>tekst</a:t>
            </a:r>
            <a:r>
              <a:rPr lang="en-US" sz="1700" spc="200" dirty="0">
                <a:latin typeface="Amasis MT Pro Black" panose="02040A04050005020304" pitchFamily="18" charset="0"/>
              </a:rPr>
              <a:t> van de website </a:t>
            </a:r>
            <a:r>
              <a:rPr lang="en-US" sz="1700" spc="200" dirty="0" err="1">
                <a:latin typeface="Amasis MT Pro Black" panose="02040A04050005020304" pitchFamily="18" charset="0"/>
              </a:rPr>
              <a:t>gedacht</a:t>
            </a:r>
            <a:r>
              <a:rPr lang="en-US" sz="1700" spc="200" dirty="0">
                <a:latin typeface="Amasis MT Pro Black" panose="02040A04050005020304" pitchFamily="18" charset="0"/>
              </a:rPr>
              <a:t>, </a:t>
            </a:r>
            <a:r>
              <a:rPr lang="en-US" sz="1700" spc="200" dirty="0" err="1">
                <a:latin typeface="Amasis MT Pro Black" panose="02040A04050005020304" pitchFamily="18" charset="0"/>
              </a:rPr>
              <a:t>css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gedaan</a:t>
            </a:r>
            <a:endParaRPr lang="en-US" sz="1700" spc="200" dirty="0">
              <a:latin typeface="Amasis MT Pro Black" panose="02040A040500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700" spc="200" dirty="0">
                <a:latin typeface="Amasis MT Pro Black" panose="02040A04050005020304" pitchFamily="18" charset="0"/>
              </a:rPr>
              <a:t>Hermon: html </a:t>
            </a:r>
            <a:r>
              <a:rPr lang="en-US" sz="1700" spc="200" dirty="0" err="1">
                <a:latin typeface="Amasis MT Pro Black" panose="02040A04050005020304" pitchFamily="18" charset="0"/>
              </a:rPr>
              <a:t>en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javascript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opdrachten</a:t>
            </a:r>
            <a:r>
              <a:rPr lang="en-US" sz="1700" spc="200" dirty="0">
                <a:latin typeface="Amasis MT Pro Black" panose="02040A04050005020304" pitchFamily="18" charset="0"/>
              </a:rPr>
              <a:t> </a:t>
            </a:r>
            <a:r>
              <a:rPr lang="en-US" sz="1700" spc="200" dirty="0" err="1">
                <a:latin typeface="Amasis MT Pro Black" panose="02040A04050005020304" pitchFamily="18" charset="0"/>
              </a:rPr>
              <a:t>gedaan</a:t>
            </a:r>
            <a:endParaRPr lang="en-US" sz="1700" spc="200" dirty="0">
              <a:latin typeface="Amasis MT Pro Black" panose="02040A040500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700" u="sng" spc="200" dirty="0" err="1">
                <a:latin typeface="Amasis MT Pro Black" panose="02040A04050005020304" pitchFamily="18" charset="0"/>
              </a:rPr>
              <a:t>Niet</a:t>
            </a:r>
            <a:r>
              <a:rPr lang="en-US" sz="1700" u="sng" spc="200" dirty="0">
                <a:latin typeface="Amasis MT Pro Black" panose="02040A04050005020304" pitchFamily="18" charset="0"/>
              </a:rPr>
              <a:t> </a:t>
            </a:r>
            <a:r>
              <a:rPr lang="en-US" sz="1700" u="sng" spc="200" dirty="0" err="1">
                <a:latin typeface="Amasis MT Pro Black" panose="02040A04050005020304" pitchFamily="18" charset="0"/>
              </a:rPr>
              <a:t>Gelukt</a:t>
            </a:r>
            <a:endParaRPr lang="en-US" sz="1700" u="sng" spc="200" dirty="0">
              <a:latin typeface="Amasis MT Pro Black" panose="02040A040500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700" spc="200" dirty="0">
                <a:latin typeface="Amasis MT Pro Black" panose="02040A04050005020304" pitchFamily="18" charset="0"/>
              </a:rPr>
              <a:t>Reset knop met </a:t>
            </a:r>
            <a:r>
              <a:rPr lang="en-US" sz="1700" spc="200" dirty="0" err="1">
                <a:latin typeface="Amasis MT Pro Black" panose="02040A04050005020304" pitchFamily="18" charset="0"/>
              </a:rPr>
              <a:t>javascript</a:t>
            </a:r>
            <a:endParaRPr lang="en-US" sz="1700" spc="200" dirty="0">
              <a:latin typeface="Amasis MT Pro Black" panose="02040A04050005020304" pitchFamily="18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31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1F041E-4010-D207-FB29-352A6398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NL"/>
              <a:t>Wat hebben we geleerd van die opdracht</a:t>
            </a:r>
          </a:p>
        </p:txBody>
      </p:sp>
      <p:cxnSp>
        <p:nvCxnSpPr>
          <p:cNvPr id="32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63993C93-7E43-3745-2AD1-215B7C7B6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6" b="-2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2A77087-D23A-6126-5A40-30632E53C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159439"/>
              </p:ext>
            </p:extLst>
          </p:nvPr>
        </p:nvGraphicFramePr>
        <p:xfrm>
          <a:off x="1097280" y="2108201"/>
          <a:ext cx="557536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13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205D2-B1FF-F567-606A-B91E919A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NL" dirty="0"/>
              <a:t>Ali’s Auto’s BV 	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27CED037-E54A-430C-C29E-09140C21D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91" b="-3"/>
          <a:stretch/>
        </p:blipFill>
        <p:spPr>
          <a:xfrm>
            <a:off x="1161535" y="2108200"/>
            <a:ext cx="3495807" cy="3600613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6CDB6-BE3D-49C7-E6E2-EDAF84BD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7" y="2108201"/>
            <a:ext cx="5846063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Amasis MT Pro Black" panose="02040A04050005020304" pitchFamily="18" charset="0"/>
              </a:rPr>
              <a:t>Wij hebben met html en </a:t>
            </a:r>
            <a:r>
              <a:rPr lang="nl-NL" dirty="0" err="1">
                <a:latin typeface="Amasis MT Pro Black" panose="02040A04050005020304" pitchFamily="18" charset="0"/>
              </a:rPr>
              <a:t>css</a:t>
            </a:r>
            <a:r>
              <a:rPr lang="nl-NL" dirty="0">
                <a:latin typeface="Amasis MT Pro Black" panose="02040A04050005020304" pitchFamily="18" charset="0"/>
              </a:rPr>
              <a:t> een website gemaakt</a:t>
            </a:r>
          </a:p>
          <a:p>
            <a:pPr marL="0" indent="0" algn="ctr">
              <a:buNone/>
            </a:pPr>
            <a:r>
              <a:rPr lang="nl-NL" sz="3600" b="1" u="sng" dirty="0">
                <a:latin typeface="Amasis MT Pro Black" panose="02040A04050005020304" pitchFamily="18" charset="0"/>
              </a:rPr>
              <a:t>Taken</a:t>
            </a:r>
          </a:p>
          <a:p>
            <a:pPr marL="0" indent="0">
              <a:buNone/>
            </a:pPr>
            <a:r>
              <a:rPr lang="nl-NL" dirty="0">
                <a:latin typeface="Amasis MT Pro Black" panose="02040A04050005020304" pitchFamily="18" charset="0"/>
              </a:rPr>
              <a:t>Ali: foto’s opgezocht, teksten geschreven, deel van </a:t>
            </a:r>
            <a:r>
              <a:rPr lang="nl-NL" dirty="0" err="1">
                <a:latin typeface="Amasis MT Pro Black" panose="02040A04050005020304" pitchFamily="18" charset="0"/>
              </a:rPr>
              <a:t>css</a:t>
            </a:r>
            <a:r>
              <a:rPr lang="nl-NL" dirty="0">
                <a:latin typeface="Amasis MT Pro Black" panose="02040A04050005020304" pitchFamily="18" charset="0"/>
              </a:rPr>
              <a:t> gemaakt</a:t>
            </a:r>
          </a:p>
          <a:p>
            <a:pPr marL="0" indent="0">
              <a:buNone/>
            </a:pPr>
            <a:r>
              <a:rPr lang="nl-NL" dirty="0">
                <a:latin typeface="Amasis MT Pro Black" panose="02040A04050005020304" pitchFamily="18" charset="0"/>
              </a:rPr>
              <a:t>Hermon: html en </a:t>
            </a:r>
            <a:r>
              <a:rPr lang="nl-NL" dirty="0" err="1">
                <a:latin typeface="Amasis MT Pro Black" panose="02040A04050005020304" pitchFamily="18" charset="0"/>
              </a:rPr>
              <a:t>css</a:t>
            </a:r>
            <a:r>
              <a:rPr lang="nl-NL" dirty="0">
                <a:latin typeface="Amasis MT Pro Black" panose="02040A04050005020304" pitchFamily="18" charset="0"/>
              </a:rPr>
              <a:t> opdrachten gedaan</a:t>
            </a:r>
          </a:p>
          <a:p>
            <a:pPr marL="0" indent="0">
              <a:buNone/>
            </a:pPr>
            <a:endParaRPr lang="nl-NL" dirty="0">
              <a:latin typeface="Amasis MT Pro Black" panose="02040A04050005020304" pitchFamily="18" charset="0"/>
            </a:endParaRPr>
          </a:p>
          <a:p>
            <a:pPr marL="0" indent="0">
              <a:buNone/>
            </a:pPr>
            <a:endParaRPr lang="nl-NL" dirty="0">
              <a:latin typeface="Amasis MT Pro Black" panose="02040A04050005020304" pitchFamily="18" charset="0"/>
            </a:endParaRPr>
          </a:p>
          <a:p>
            <a:pPr marL="0" indent="0">
              <a:buNone/>
            </a:pPr>
            <a:endParaRPr lang="nl-NL" dirty="0">
              <a:latin typeface="Amasis MT Pro Black" panose="02040A040500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7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04E70-7615-2E68-94B4-79B435C5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nl-NL" dirty="0"/>
              <a:t>Wat hebben we geleerd van dit opdracht</a:t>
            </a:r>
          </a:p>
        </p:txBody>
      </p:sp>
      <p:pic>
        <p:nvPicPr>
          <p:cNvPr id="15" name="Picture 4" descr="Materialen op tafel">
            <a:extLst>
              <a:ext uri="{FF2B5EF4-FFF2-40B4-BE49-F238E27FC236}">
                <a16:creationId xmlns:a16="http://schemas.microsoft.com/office/drawing/2014/main" id="{4A16733D-D18B-434C-8EB4-822F3E62B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2" r="3471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E29467-A622-B564-78BA-5DFD7B26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NL" dirty="0">
                <a:latin typeface="Berlin Sans FB Demi" panose="020E0802020502020306" pitchFamily="34" charset="0"/>
              </a:rPr>
              <a:t>Werken met </a:t>
            </a:r>
            <a:r>
              <a:rPr lang="nl-NL" dirty="0" err="1">
                <a:latin typeface="Berlin Sans FB Demi" panose="020E0802020502020306" pitchFamily="34" charset="0"/>
              </a:rPr>
              <a:t>table</a:t>
            </a:r>
            <a:r>
              <a:rPr lang="nl-NL" dirty="0">
                <a:latin typeface="Berlin Sans FB Demi" panose="020E0802020502020306" pitchFamily="34" charset="0"/>
              </a:rPr>
              <a:t>, </a:t>
            </a:r>
            <a:r>
              <a:rPr lang="nl-NL" dirty="0" err="1">
                <a:latin typeface="Berlin Sans FB Demi" panose="020E0802020502020306" pitchFamily="34" charset="0"/>
              </a:rPr>
              <a:t>css</a:t>
            </a:r>
            <a:r>
              <a:rPr lang="nl-NL" dirty="0">
                <a:latin typeface="Berlin Sans FB Demi" panose="020E0802020502020306" pitchFamily="34" charset="0"/>
              </a:rPr>
              <a:t> voor </a:t>
            </a:r>
            <a:r>
              <a:rPr lang="nl-NL" dirty="0" err="1">
                <a:latin typeface="Berlin Sans FB Demi" panose="020E0802020502020306" pitchFamily="34" charset="0"/>
              </a:rPr>
              <a:t>table</a:t>
            </a:r>
            <a:endParaRPr lang="nl-NL" dirty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nl-NL" dirty="0">
                <a:latin typeface="Berlin Sans FB Demi" panose="020E0802020502020306" pitchFamily="34" charset="0"/>
              </a:rPr>
              <a:t>Hoe je een </a:t>
            </a:r>
            <a:r>
              <a:rPr lang="nl-NL" dirty="0" err="1">
                <a:latin typeface="Berlin Sans FB Demi" panose="020E0802020502020306" pitchFamily="34" charset="0"/>
              </a:rPr>
              <a:t>footer</a:t>
            </a:r>
            <a:r>
              <a:rPr lang="nl-NL" dirty="0">
                <a:latin typeface="Berlin Sans FB Demi" panose="020E0802020502020306" pitchFamily="34" charset="0"/>
              </a:rPr>
              <a:t> maakt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>
                <a:latin typeface="Berlin Sans FB Demi" panose="020E0802020502020306" pitchFamily="34" charset="0"/>
              </a:rPr>
              <a:t>Google </a:t>
            </a:r>
            <a:r>
              <a:rPr lang="nl-NL" dirty="0" err="1">
                <a:latin typeface="Berlin Sans FB Demi" panose="020E0802020502020306" pitchFamily="34" charset="0"/>
              </a:rPr>
              <a:t>maps</a:t>
            </a:r>
            <a:r>
              <a:rPr lang="nl-NL" dirty="0">
                <a:latin typeface="Berlin Sans FB Demi" panose="020E0802020502020306" pitchFamily="34" charset="0"/>
              </a:rPr>
              <a:t> op html bestand kunnen toevoegen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>
                <a:latin typeface="Berlin Sans FB Demi" panose="020E0802020502020306" pitchFamily="34" charset="0"/>
              </a:rPr>
              <a:t>Meer CSS </a:t>
            </a:r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0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B22E97-1080-BF3F-726F-463E417F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NL" dirty="0"/>
              <a:t>Reflectie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Klaslokaal">
            <a:extLst>
              <a:ext uri="{FF2B5EF4-FFF2-40B4-BE49-F238E27FC236}">
                <a16:creationId xmlns:a16="http://schemas.microsoft.com/office/drawing/2014/main" id="{8ACABE81-FA0F-C6D2-6A8C-29CB6A69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FFDB89-AD54-7968-331C-47C0329E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NL" dirty="0">
                <a:latin typeface="Amasis MT Pro Black" panose="02040A04050005020304" pitchFamily="18" charset="0"/>
              </a:rPr>
              <a:t>Wij verdiepen onze kennis met HTML en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>
                <a:latin typeface="Amasis MT Pro Black" panose="02040A04050005020304" pitchFamily="18" charset="0"/>
              </a:rPr>
              <a:t>Geleerd hoe de website eruit ziet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>
                <a:latin typeface="Amasis MT Pro Black" panose="02040A04050005020304" pitchFamily="18" charset="0"/>
              </a:rPr>
              <a:t>Hoe verdeel je in een groep</a:t>
            </a:r>
          </a:p>
          <a:p>
            <a:pPr>
              <a:buFont typeface="Wingdings" panose="05000000000000000000" pitchFamily="2" charset="2"/>
              <a:buChar char="Ø"/>
            </a:pPr>
            <a:endParaRPr lang="nl-NL" dirty="0">
              <a:latin typeface="Amasis MT Pro Black" panose="02040A040500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NL" dirty="0">
              <a:latin typeface="Amasis MT Pro Black" panose="02040A040500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NL" dirty="0">
              <a:latin typeface="Amasis MT Pro Black" panose="02040A040500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620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C62C5942-0789-112B-6854-DE8791F1C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51812"/>
          <a:stretch/>
        </p:blipFill>
        <p:spPr>
          <a:xfrm>
            <a:off x="546427" y="643467"/>
            <a:ext cx="5291666" cy="5113866"/>
          </a:xfrm>
          <a:prstGeom prst="rect">
            <a:avLst/>
          </a:prstGeom>
        </p:spPr>
      </p:pic>
      <p:pic>
        <p:nvPicPr>
          <p:cNvPr id="5" name="Tijdelijke aanduiding voor inhoud 4" descr="Afbeelding met tekst, whiteboard&#10;&#10;Automatisch gegenereerde beschrijving">
            <a:extLst>
              <a:ext uri="{FF2B5EF4-FFF2-40B4-BE49-F238E27FC236}">
                <a16:creationId xmlns:a16="http://schemas.microsoft.com/office/drawing/2014/main" id="{9440D25F-7D8C-9C1F-6130-6585BBADE72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r="12769"/>
          <a:stretch/>
        </p:blipFill>
        <p:spPr>
          <a:xfrm>
            <a:off x="5978714" y="934497"/>
            <a:ext cx="5891365" cy="413136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111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200</Words>
  <Application>Microsoft Office PowerPoint</Application>
  <PresentationFormat>Breedbeeld</PresentationFormat>
  <Paragraphs>40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9" baseType="lpstr">
      <vt:lpstr>Algerian</vt:lpstr>
      <vt:lpstr>Amasis MT Pro Black</vt:lpstr>
      <vt:lpstr>Berlin Sans FB Demi</vt:lpstr>
      <vt:lpstr>Calibri</vt:lpstr>
      <vt:lpstr>Georgia Pro Cond Light</vt:lpstr>
      <vt:lpstr>Speak Pro</vt:lpstr>
      <vt:lpstr>Wingdings</vt:lpstr>
      <vt:lpstr>RetrospectVTI</vt:lpstr>
      <vt:lpstr>Project Wise minds presentatie</vt:lpstr>
      <vt:lpstr>Agenda’s </vt:lpstr>
      <vt:lpstr>Regio college replica</vt:lpstr>
      <vt:lpstr>Pizza website</vt:lpstr>
      <vt:lpstr>Wat hebben we geleerd van die opdracht</vt:lpstr>
      <vt:lpstr>Ali’s Auto’s BV  </vt:lpstr>
      <vt:lpstr>Wat hebben we geleerd van dit opdracht</vt:lpstr>
      <vt:lpstr>Reflectie</vt:lpstr>
      <vt:lpstr>PowerPoint-presentatie</vt:lpstr>
      <vt:lpstr>Vragen?</vt:lpstr>
      <vt:lpstr>Dank jullie wel voor jullie tijd!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Wise minds presentatie</dc:title>
  <dc:creator>Hermon Tesfaghaber</dc:creator>
  <cp:lastModifiedBy>Hermon Tesfaghaber</cp:lastModifiedBy>
  <cp:revision>2</cp:revision>
  <dcterms:created xsi:type="dcterms:W3CDTF">2022-11-23T17:21:18Z</dcterms:created>
  <dcterms:modified xsi:type="dcterms:W3CDTF">2022-11-24T10:23:12Z</dcterms:modified>
</cp:coreProperties>
</file>