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9" r:id="rId9"/>
    <p:sldId id="262" r:id="rId10"/>
    <p:sldId id="270" r:id="rId11"/>
    <p:sldId id="263" r:id="rId12"/>
    <p:sldId id="267" r:id="rId13"/>
    <p:sldId id="265" r:id="rId14"/>
    <p:sldId id="268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46" autoAdjust="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6A16B-5427-4355-AECD-BC381995B1D0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A09C2AF-8DD3-440A-8704-C6056E929357}">
      <dgm:prSet phldrT="[文本]"/>
      <dgm:spPr/>
      <dgm:t>
        <a:bodyPr/>
        <a:lstStyle/>
        <a:p>
          <a:r>
            <a:rPr lang="en-US" altLang="zh-CN" dirty="0" smtClean="0"/>
            <a:t>CI</a:t>
          </a:r>
          <a:r>
            <a:rPr lang="zh-CN" altLang="en-US" dirty="0" smtClean="0"/>
            <a:t>流程</a:t>
          </a:r>
          <a:endParaRPr lang="zh-CN" altLang="en-US" dirty="0"/>
        </a:p>
      </dgm:t>
    </dgm:pt>
    <dgm:pt modelId="{97265838-F401-49ED-A3C6-2D3DCEEF2BB9}" type="parTrans" cxnId="{CD9303E9-633A-4A7A-A8C4-C4023C780A92}">
      <dgm:prSet/>
      <dgm:spPr/>
      <dgm:t>
        <a:bodyPr/>
        <a:lstStyle/>
        <a:p>
          <a:endParaRPr lang="zh-CN" altLang="en-US"/>
        </a:p>
      </dgm:t>
    </dgm:pt>
    <dgm:pt modelId="{2D42C0C3-76EB-42AA-85C9-667FBAB2F839}" type="sibTrans" cxnId="{CD9303E9-633A-4A7A-A8C4-C4023C780A92}">
      <dgm:prSet/>
      <dgm:spPr/>
      <dgm:t>
        <a:bodyPr/>
        <a:lstStyle/>
        <a:p>
          <a:endParaRPr lang="zh-CN" altLang="en-US"/>
        </a:p>
      </dgm:t>
    </dgm:pt>
    <dgm:pt modelId="{ACDF0579-450C-4CEE-821D-F543327F3FAB}">
      <dgm:prSet phldrT="[文本]" custT="1"/>
      <dgm:spPr/>
      <dgm:t>
        <a:bodyPr/>
        <a:lstStyle/>
        <a:p>
          <a:r>
            <a:rPr lang="en-US" altLang="zh-CN" sz="1800" b="1" dirty="0" smtClean="0"/>
            <a:t>CI</a:t>
          </a:r>
          <a:r>
            <a:rPr lang="zh-CN" altLang="en-US" sz="1800" b="1" dirty="0" smtClean="0"/>
            <a:t>流程简介</a:t>
          </a:r>
          <a:endParaRPr lang="zh-CN" altLang="en-US" sz="1800" b="1" dirty="0"/>
        </a:p>
      </dgm:t>
    </dgm:pt>
    <dgm:pt modelId="{2082810B-020D-4AD8-8ED0-852F784ADB89}" type="parTrans" cxnId="{5109E23E-FB0B-43D5-80D4-B645F18A7F8D}">
      <dgm:prSet/>
      <dgm:spPr/>
      <dgm:t>
        <a:bodyPr/>
        <a:lstStyle/>
        <a:p>
          <a:endParaRPr lang="zh-CN" altLang="en-US"/>
        </a:p>
      </dgm:t>
    </dgm:pt>
    <dgm:pt modelId="{F8F6CCA3-C7DF-4781-B6E7-8B660744CC38}" type="sibTrans" cxnId="{5109E23E-FB0B-43D5-80D4-B645F18A7F8D}">
      <dgm:prSet/>
      <dgm:spPr/>
      <dgm:t>
        <a:bodyPr/>
        <a:lstStyle/>
        <a:p>
          <a:endParaRPr lang="zh-CN" altLang="en-US"/>
        </a:p>
      </dgm:t>
    </dgm:pt>
    <dgm:pt modelId="{4D405D0A-3EBA-4909-8CF7-C5A0B85EB143}">
      <dgm:prSet phldrT="[文本]"/>
      <dgm:spPr/>
      <dgm:t>
        <a:bodyPr/>
        <a:lstStyle/>
        <a:p>
          <a:r>
            <a:rPr lang="en-US" altLang="zh-CN" dirty="0" smtClean="0"/>
            <a:t>CI</a:t>
          </a:r>
          <a:r>
            <a:rPr lang="zh-CN" altLang="en-US" dirty="0" smtClean="0"/>
            <a:t>工具链</a:t>
          </a:r>
          <a:endParaRPr lang="zh-CN" altLang="en-US" dirty="0"/>
        </a:p>
      </dgm:t>
    </dgm:pt>
    <dgm:pt modelId="{8A2A458D-8D6E-448A-98DD-197B804BA845}" type="parTrans" cxnId="{8230546B-B861-48D0-ADB9-7CAC49A60A78}">
      <dgm:prSet/>
      <dgm:spPr/>
      <dgm:t>
        <a:bodyPr/>
        <a:lstStyle/>
        <a:p>
          <a:endParaRPr lang="zh-CN" altLang="en-US"/>
        </a:p>
      </dgm:t>
    </dgm:pt>
    <dgm:pt modelId="{D8B84347-52CC-46DC-B3C0-A895C32AB328}" type="sibTrans" cxnId="{8230546B-B861-48D0-ADB9-7CAC49A60A78}">
      <dgm:prSet/>
      <dgm:spPr/>
      <dgm:t>
        <a:bodyPr/>
        <a:lstStyle/>
        <a:p>
          <a:endParaRPr lang="zh-CN" altLang="en-US"/>
        </a:p>
      </dgm:t>
    </dgm:pt>
    <dgm:pt modelId="{858356F7-E8BA-498A-83FC-9D3B7346CFF2}">
      <dgm:prSet phldrT="[文本]" custT="1"/>
      <dgm:spPr/>
      <dgm:t>
        <a:bodyPr/>
        <a:lstStyle/>
        <a:p>
          <a:r>
            <a:rPr lang="en-US" altLang="zh-CN" sz="1800" b="1" dirty="0" smtClean="0"/>
            <a:t>JIRA</a:t>
          </a:r>
          <a:endParaRPr lang="zh-CN" altLang="en-US" sz="1800" b="1" dirty="0"/>
        </a:p>
      </dgm:t>
    </dgm:pt>
    <dgm:pt modelId="{18CC1059-3034-43AB-90B6-4115F7C9F34A}" type="parTrans" cxnId="{D7CF9F5F-EA13-4233-92DA-8DEB38D72317}">
      <dgm:prSet/>
      <dgm:spPr/>
      <dgm:t>
        <a:bodyPr/>
        <a:lstStyle/>
        <a:p>
          <a:endParaRPr lang="zh-CN" altLang="en-US"/>
        </a:p>
      </dgm:t>
    </dgm:pt>
    <dgm:pt modelId="{0D7092BC-BEC0-4FE5-9294-C3F4197FCDB1}" type="sibTrans" cxnId="{D7CF9F5F-EA13-4233-92DA-8DEB38D72317}">
      <dgm:prSet/>
      <dgm:spPr/>
      <dgm:t>
        <a:bodyPr/>
        <a:lstStyle/>
        <a:p>
          <a:endParaRPr lang="zh-CN" altLang="en-US"/>
        </a:p>
      </dgm:t>
    </dgm:pt>
    <dgm:pt modelId="{60FEEBA5-55E7-4D9C-ACC0-34D2979BFE6F}">
      <dgm:prSet phldrT="[文本]" custT="1"/>
      <dgm:spPr/>
      <dgm:t>
        <a:bodyPr/>
        <a:lstStyle/>
        <a:p>
          <a:r>
            <a:rPr lang="en-US" altLang="zh-CN" sz="1800" b="1" dirty="0" err="1" smtClean="0"/>
            <a:t>Gerrit</a:t>
          </a:r>
          <a:r>
            <a:rPr lang="en-US" altLang="zh-CN" sz="1800" b="1" dirty="0" smtClean="0"/>
            <a:t>/</a:t>
          </a:r>
          <a:r>
            <a:rPr lang="en-US" altLang="zh-CN" sz="1800" b="1" dirty="0" err="1" smtClean="0"/>
            <a:t>Gitlab</a:t>
          </a:r>
          <a:endParaRPr lang="zh-CN" altLang="en-US" sz="1800" b="1" dirty="0"/>
        </a:p>
      </dgm:t>
    </dgm:pt>
    <dgm:pt modelId="{70220706-924C-4CF3-A8F4-18A6FD332C7A}" type="parTrans" cxnId="{15CD161B-917C-4A47-BD4B-B96D6D09F041}">
      <dgm:prSet/>
      <dgm:spPr/>
      <dgm:t>
        <a:bodyPr/>
        <a:lstStyle/>
        <a:p>
          <a:endParaRPr lang="zh-CN" altLang="en-US"/>
        </a:p>
      </dgm:t>
    </dgm:pt>
    <dgm:pt modelId="{67E0EBCE-BD18-41ED-B55E-1BCDA703B777}" type="sibTrans" cxnId="{15CD161B-917C-4A47-BD4B-B96D6D09F041}">
      <dgm:prSet/>
      <dgm:spPr/>
      <dgm:t>
        <a:bodyPr/>
        <a:lstStyle/>
        <a:p>
          <a:endParaRPr lang="zh-CN" altLang="en-US"/>
        </a:p>
      </dgm:t>
    </dgm:pt>
    <dgm:pt modelId="{D3348701-2E3B-4BC1-81D1-50E20F29A140}">
      <dgm:prSet phldrT="[文本]"/>
      <dgm:spPr/>
      <dgm:t>
        <a:bodyPr/>
        <a:lstStyle/>
        <a:p>
          <a:r>
            <a:rPr lang="zh-CN" altLang="en-US" dirty="0" smtClean="0"/>
            <a:t>规范</a:t>
          </a:r>
          <a:endParaRPr lang="zh-CN" altLang="en-US" dirty="0"/>
        </a:p>
      </dgm:t>
    </dgm:pt>
    <dgm:pt modelId="{FDF3256D-BEF1-4752-89F6-5A4BEBFFDBC5}" type="parTrans" cxnId="{FE4CE875-0BD9-445D-AE34-F8B810A37701}">
      <dgm:prSet/>
      <dgm:spPr/>
      <dgm:t>
        <a:bodyPr/>
        <a:lstStyle/>
        <a:p>
          <a:endParaRPr lang="zh-CN" altLang="en-US"/>
        </a:p>
      </dgm:t>
    </dgm:pt>
    <dgm:pt modelId="{77A9D074-8D6C-44A4-9B83-9A17F18196D2}" type="sibTrans" cxnId="{FE4CE875-0BD9-445D-AE34-F8B810A37701}">
      <dgm:prSet/>
      <dgm:spPr/>
      <dgm:t>
        <a:bodyPr/>
        <a:lstStyle/>
        <a:p>
          <a:endParaRPr lang="zh-CN" altLang="en-US"/>
        </a:p>
      </dgm:t>
    </dgm:pt>
    <dgm:pt modelId="{58C4FA1C-1337-48DC-8E57-9B24670F1C46}">
      <dgm:prSet phldrT="[文本]" custT="1"/>
      <dgm:spPr/>
      <dgm:t>
        <a:bodyPr/>
        <a:lstStyle/>
        <a:p>
          <a:r>
            <a:rPr lang="en-US" altLang="zh-CN" sz="1800" b="1" dirty="0" err="1" smtClean="0"/>
            <a:t>gerrit</a:t>
          </a:r>
          <a:r>
            <a:rPr lang="zh-CN" altLang="en-US" sz="1800" b="1" dirty="0" smtClean="0"/>
            <a:t>代码权限和合入规范</a:t>
          </a:r>
          <a:endParaRPr lang="zh-CN" altLang="en-US" sz="1800" b="1" dirty="0"/>
        </a:p>
      </dgm:t>
    </dgm:pt>
    <dgm:pt modelId="{39481F7D-EA52-42A5-803F-2E6702DBACF1}" type="parTrans" cxnId="{B612EAE2-7322-47ED-A42C-F3030B0EA2FF}">
      <dgm:prSet/>
      <dgm:spPr/>
      <dgm:t>
        <a:bodyPr/>
        <a:lstStyle/>
        <a:p>
          <a:endParaRPr lang="zh-CN" altLang="en-US"/>
        </a:p>
      </dgm:t>
    </dgm:pt>
    <dgm:pt modelId="{718818A0-7570-4F40-9A17-57355B40F90B}" type="sibTrans" cxnId="{B612EAE2-7322-47ED-A42C-F3030B0EA2FF}">
      <dgm:prSet/>
      <dgm:spPr/>
      <dgm:t>
        <a:bodyPr/>
        <a:lstStyle/>
        <a:p>
          <a:endParaRPr lang="zh-CN" altLang="en-US"/>
        </a:p>
      </dgm:t>
    </dgm:pt>
    <dgm:pt modelId="{D3EB2B38-513E-421E-86BC-4BBEF67C640B}">
      <dgm:prSet phldrT="[文本]" custT="1"/>
      <dgm:spPr/>
      <dgm:t>
        <a:bodyPr/>
        <a:lstStyle/>
        <a:p>
          <a:r>
            <a:rPr lang="en-US" altLang="zh-CN" sz="1800" b="1" dirty="0" err="1" smtClean="0"/>
            <a:t>jenkins</a:t>
          </a:r>
          <a:r>
            <a:rPr lang="zh-CN" altLang="en-US" sz="1800" b="1" dirty="0" smtClean="0"/>
            <a:t>权限管理</a:t>
          </a:r>
          <a:endParaRPr lang="zh-CN" altLang="en-US" sz="1800" b="1" dirty="0"/>
        </a:p>
      </dgm:t>
    </dgm:pt>
    <dgm:pt modelId="{83EAFB50-CF08-495A-85AF-BDF511870A41}" type="parTrans" cxnId="{43351DE7-36CC-4145-95BB-1599208CDF02}">
      <dgm:prSet/>
      <dgm:spPr/>
      <dgm:t>
        <a:bodyPr/>
        <a:lstStyle/>
        <a:p>
          <a:endParaRPr lang="zh-CN" altLang="en-US"/>
        </a:p>
      </dgm:t>
    </dgm:pt>
    <dgm:pt modelId="{0420380E-1229-41B8-9ABF-AC5EF64C7C84}" type="sibTrans" cxnId="{43351DE7-36CC-4145-95BB-1599208CDF02}">
      <dgm:prSet/>
      <dgm:spPr/>
      <dgm:t>
        <a:bodyPr/>
        <a:lstStyle/>
        <a:p>
          <a:endParaRPr lang="zh-CN" altLang="en-US"/>
        </a:p>
      </dgm:t>
    </dgm:pt>
    <dgm:pt modelId="{C603B2DD-BA3F-40B1-A654-02F4122DB39E}">
      <dgm:prSet phldrT="[文本]" custT="1"/>
      <dgm:spPr/>
      <dgm:t>
        <a:bodyPr/>
        <a:lstStyle/>
        <a:p>
          <a:r>
            <a:rPr lang="en-US" altLang="zh-CN" sz="1800" b="1" dirty="0" smtClean="0"/>
            <a:t>Jenkins</a:t>
          </a:r>
          <a:endParaRPr lang="zh-CN" altLang="en-US" sz="1800" b="1" dirty="0"/>
        </a:p>
      </dgm:t>
    </dgm:pt>
    <dgm:pt modelId="{174DD2AE-FCF8-461F-B7B2-11D37EDA9D2F}" type="parTrans" cxnId="{23F239A8-D426-4C4F-90D2-9B23A3F28051}">
      <dgm:prSet/>
      <dgm:spPr/>
      <dgm:t>
        <a:bodyPr/>
        <a:lstStyle/>
        <a:p>
          <a:endParaRPr lang="zh-CN" altLang="en-US"/>
        </a:p>
      </dgm:t>
    </dgm:pt>
    <dgm:pt modelId="{507C20D2-1455-4DE4-A2F9-20F13DD6E3CD}" type="sibTrans" cxnId="{23F239A8-D426-4C4F-90D2-9B23A3F28051}">
      <dgm:prSet/>
      <dgm:spPr/>
      <dgm:t>
        <a:bodyPr/>
        <a:lstStyle/>
        <a:p>
          <a:endParaRPr lang="zh-CN" altLang="en-US"/>
        </a:p>
      </dgm:t>
    </dgm:pt>
    <dgm:pt modelId="{DC09E3AA-55EA-409E-8A26-073F31CA239C}">
      <dgm:prSet phldrT="[文本]" custT="1"/>
      <dgm:spPr/>
      <dgm:t>
        <a:bodyPr/>
        <a:lstStyle/>
        <a:p>
          <a:r>
            <a:rPr lang="zh-CN" altLang="en-US" sz="1800" b="1" dirty="0" smtClean="0"/>
            <a:t>二进制文件归档</a:t>
          </a:r>
          <a:endParaRPr lang="zh-CN" altLang="en-US" sz="1800" b="1" dirty="0"/>
        </a:p>
      </dgm:t>
    </dgm:pt>
    <dgm:pt modelId="{BF102D5D-5CC0-4E9E-B0DA-17D91F726122}" type="parTrans" cxnId="{2072F732-1E08-42F6-85DF-933F2B950F1E}">
      <dgm:prSet/>
      <dgm:spPr/>
    </dgm:pt>
    <dgm:pt modelId="{3917CEEA-519A-4AA0-827C-FADE352E42F3}" type="sibTrans" cxnId="{2072F732-1E08-42F6-85DF-933F2B950F1E}">
      <dgm:prSet/>
      <dgm:spPr/>
    </dgm:pt>
    <dgm:pt modelId="{7BC4EDAE-42A7-4DD9-AFE2-8D024AF91EB1}">
      <dgm:prSet phldrT="[文本]" custT="1"/>
      <dgm:spPr/>
      <dgm:t>
        <a:bodyPr/>
        <a:lstStyle/>
        <a:p>
          <a:r>
            <a:rPr lang="en-US" altLang="zh-CN" sz="1800" b="1" dirty="0" smtClean="0"/>
            <a:t>JIRA</a:t>
          </a:r>
          <a:r>
            <a:rPr lang="zh-CN" altLang="en-US" sz="1800" b="1" dirty="0" smtClean="0"/>
            <a:t>使用规范</a:t>
          </a:r>
          <a:endParaRPr lang="zh-CN" altLang="en-US" sz="1800" b="1" dirty="0"/>
        </a:p>
      </dgm:t>
    </dgm:pt>
    <dgm:pt modelId="{22171BBD-9823-4ACD-B17C-32DF4EDB393B}" type="parTrans" cxnId="{33220ACF-60BB-4A64-8FDD-E1A2C5C09F9E}">
      <dgm:prSet/>
      <dgm:spPr/>
    </dgm:pt>
    <dgm:pt modelId="{76E9EE26-8071-4196-BBD2-D853928682E5}" type="sibTrans" cxnId="{33220ACF-60BB-4A64-8FDD-E1A2C5C09F9E}">
      <dgm:prSet/>
      <dgm:spPr/>
    </dgm:pt>
    <dgm:pt modelId="{85823B81-1D31-4557-8C29-34BBDF1807CC}" type="pres">
      <dgm:prSet presAssocID="{36A6A16B-5427-4355-AECD-BC381995B1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C9B1D8-6B86-4378-868F-740340D9C11A}" type="pres">
      <dgm:prSet presAssocID="{2A09C2AF-8DD3-440A-8704-C6056E929357}" presName="composite" presStyleCnt="0"/>
      <dgm:spPr/>
    </dgm:pt>
    <dgm:pt modelId="{551ADD98-3668-4F7B-96C1-F3F176B7F34F}" type="pres">
      <dgm:prSet presAssocID="{2A09C2AF-8DD3-440A-8704-C6056E92935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EDB24-8715-422B-A680-96B7C5A94745}" type="pres">
      <dgm:prSet presAssocID="{2A09C2AF-8DD3-440A-8704-C6056E92935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F8D7D-C5C6-4011-83A3-E1E1070FB1C2}" type="pres">
      <dgm:prSet presAssocID="{2D42C0C3-76EB-42AA-85C9-667FBAB2F839}" presName="sp" presStyleCnt="0"/>
      <dgm:spPr/>
    </dgm:pt>
    <dgm:pt modelId="{42FA2627-2923-4FEC-B23B-F19372AF4754}" type="pres">
      <dgm:prSet presAssocID="{4D405D0A-3EBA-4909-8CF7-C5A0B85EB143}" presName="composite" presStyleCnt="0"/>
      <dgm:spPr/>
    </dgm:pt>
    <dgm:pt modelId="{97707B58-F1EF-44AB-8116-F5A18DBCB276}" type="pres">
      <dgm:prSet presAssocID="{4D405D0A-3EBA-4909-8CF7-C5A0B85EB14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A7787-C922-43D8-B107-53FD27C83F68}" type="pres">
      <dgm:prSet presAssocID="{4D405D0A-3EBA-4909-8CF7-C5A0B85EB14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F51B1-5EE6-4615-9F70-0D584EC83B90}" type="pres">
      <dgm:prSet presAssocID="{D8B84347-52CC-46DC-B3C0-A895C32AB328}" presName="sp" presStyleCnt="0"/>
      <dgm:spPr/>
    </dgm:pt>
    <dgm:pt modelId="{D7A3919E-703B-460C-AE04-4471171C3FEC}" type="pres">
      <dgm:prSet presAssocID="{D3348701-2E3B-4BC1-81D1-50E20F29A140}" presName="composite" presStyleCnt="0"/>
      <dgm:spPr/>
    </dgm:pt>
    <dgm:pt modelId="{3D2EB970-0997-4329-BB03-CB1DDE105482}" type="pres">
      <dgm:prSet presAssocID="{D3348701-2E3B-4BC1-81D1-50E20F29A14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206F5-9294-4340-A313-08BDDE334EE9}" type="pres">
      <dgm:prSet presAssocID="{D3348701-2E3B-4BC1-81D1-50E20F29A140}" presName="descendantText" presStyleLbl="alignAcc1" presStyleIdx="2" presStyleCnt="3" custScaleY="117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20ACF-60BB-4A64-8FDD-E1A2C5C09F9E}" srcId="{D3348701-2E3B-4BC1-81D1-50E20F29A140}" destId="{7BC4EDAE-42A7-4DD9-AFE2-8D024AF91EB1}" srcOrd="0" destOrd="0" parTransId="{22171BBD-9823-4ACD-B17C-32DF4EDB393B}" sibTransId="{76E9EE26-8071-4196-BBD2-D853928682E5}"/>
    <dgm:cxn modelId="{D7CF9F5F-EA13-4233-92DA-8DEB38D72317}" srcId="{4D405D0A-3EBA-4909-8CF7-C5A0B85EB143}" destId="{858356F7-E8BA-498A-83FC-9D3B7346CFF2}" srcOrd="0" destOrd="0" parTransId="{18CC1059-3034-43AB-90B6-4115F7C9F34A}" sibTransId="{0D7092BC-BEC0-4FE5-9294-C3F4197FCDB1}"/>
    <dgm:cxn modelId="{C849CF08-08F9-45F3-8FF4-570CD9C2EE10}" type="presOf" srcId="{D3EB2B38-513E-421E-86BC-4BBEF67C640B}" destId="{F9B206F5-9294-4340-A313-08BDDE334EE9}" srcOrd="0" destOrd="2" presId="urn:microsoft.com/office/officeart/2005/8/layout/chevron2"/>
    <dgm:cxn modelId="{B612EAE2-7322-47ED-A42C-F3030B0EA2FF}" srcId="{D3348701-2E3B-4BC1-81D1-50E20F29A140}" destId="{58C4FA1C-1337-48DC-8E57-9B24670F1C46}" srcOrd="1" destOrd="0" parTransId="{39481F7D-EA52-42A5-803F-2E6702DBACF1}" sibTransId="{718818A0-7570-4F40-9A17-57355B40F90B}"/>
    <dgm:cxn modelId="{23F239A8-D426-4C4F-90D2-9B23A3F28051}" srcId="{4D405D0A-3EBA-4909-8CF7-C5A0B85EB143}" destId="{C603B2DD-BA3F-40B1-A654-02F4122DB39E}" srcOrd="2" destOrd="0" parTransId="{174DD2AE-FCF8-461F-B7B2-11D37EDA9D2F}" sibTransId="{507C20D2-1455-4DE4-A2F9-20F13DD6E3CD}"/>
    <dgm:cxn modelId="{2D936C00-0783-4C1F-8A86-DE7CC8BE6DF5}" type="presOf" srcId="{2A09C2AF-8DD3-440A-8704-C6056E929357}" destId="{551ADD98-3668-4F7B-96C1-F3F176B7F34F}" srcOrd="0" destOrd="0" presId="urn:microsoft.com/office/officeart/2005/8/layout/chevron2"/>
    <dgm:cxn modelId="{117D87B0-1030-41D2-8745-D5A4FD287E14}" type="presOf" srcId="{C603B2DD-BA3F-40B1-A654-02F4122DB39E}" destId="{1DAA7787-C922-43D8-B107-53FD27C83F68}" srcOrd="0" destOrd="2" presId="urn:microsoft.com/office/officeart/2005/8/layout/chevron2"/>
    <dgm:cxn modelId="{2072F732-1E08-42F6-85DF-933F2B950F1E}" srcId="{D3348701-2E3B-4BC1-81D1-50E20F29A140}" destId="{DC09E3AA-55EA-409E-8A26-073F31CA239C}" srcOrd="3" destOrd="0" parTransId="{BF102D5D-5CC0-4E9E-B0DA-17D91F726122}" sibTransId="{3917CEEA-519A-4AA0-827C-FADE352E42F3}"/>
    <dgm:cxn modelId="{43351DE7-36CC-4145-95BB-1599208CDF02}" srcId="{D3348701-2E3B-4BC1-81D1-50E20F29A140}" destId="{D3EB2B38-513E-421E-86BC-4BBEF67C640B}" srcOrd="2" destOrd="0" parTransId="{83EAFB50-CF08-495A-85AF-BDF511870A41}" sibTransId="{0420380E-1229-41B8-9ABF-AC5EF64C7C84}"/>
    <dgm:cxn modelId="{3791DE44-EFBA-4AC7-98BF-982AE1112702}" type="presOf" srcId="{858356F7-E8BA-498A-83FC-9D3B7346CFF2}" destId="{1DAA7787-C922-43D8-B107-53FD27C83F68}" srcOrd="0" destOrd="0" presId="urn:microsoft.com/office/officeart/2005/8/layout/chevron2"/>
    <dgm:cxn modelId="{4135E238-D7C8-4582-BCA6-A49A4BAA6E39}" type="presOf" srcId="{D3348701-2E3B-4BC1-81D1-50E20F29A140}" destId="{3D2EB970-0997-4329-BB03-CB1DDE105482}" srcOrd="0" destOrd="0" presId="urn:microsoft.com/office/officeart/2005/8/layout/chevron2"/>
    <dgm:cxn modelId="{5109E23E-FB0B-43D5-80D4-B645F18A7F8D}" srcId="{2A09C2AF-8DD3-440A-8704-C6056E929357}" destId="{ACDF0579-450C-4CEE-821D-F543327F3FAB}" srcOrd="0" destOrd="0" parTransId="{2082810B-020D-4AD8-8ED0-852F784ADB89}" sibTransId="{F8F6CCA3-C7DF-4781-B6E7-8B660744CC38}"/>
    <dgm:cxn modelId="{FE4CE875-0BD9-445D-AE34-F8B810A37701}" srcId="{36A6A16B-5427-4355-AECD-BC381995B1D0}" destId="{D3348701-2E3B-4BC1-81D1-50E20F29A140}" srcOrd="2" destOrd="0" parTransId="{FDF3256D-BEF1-4752-89F6-5A4BEBFFDBC5}" sibTransId="{77A9D074-8D6C-44A4-9B83-9A17F18196D2}"/>
    <dgm:cxn modelId="{39AC8EAA-961B-4FB2-9215-35AEE2A1AD50}" type="presOf" srcId="{4D405D0A-3EBA-4909-8CF7-C5A0B85EB143}" destId="{97707B58-F1EF-44AB-8116-F5A18DBCB276}" srcOrd="0" destOrd="0" presId="urn:microsoft.com/office/officeart/2005/8/layout/chevron2"/>
    <dgm:cxn modelId="{4B63C41B-762F-4DA2-91ED-904264F2D03E}" type="presOf" srcId="{36A6A16B-5427-4355-AECD-BC381995B1D0}" destId="{85823B81-1D31-4557-8C29-34BBDF1807CC}" srcOrd="0" destOrd="0" presId="urn:microsoft.com/office/officeart/2005/8/layout/chevron2"/>
    <dgm:cxn modelId="{15CD161B-917C-4A47-BD4B-B96D6D09F041}" srcId="{4D405D0A-3EBA-4909-8CF7-C5A0B85EB143}" destId="{60FEEBA5-55E7-4D9C-ACC0-34D2979BFE6F}" srcOrd="1" destOrd="0" parTransId="{70220706-924C-4CF3-A8F4-18A6FD332C7A}" sibTransId="{67E0EBCE-BD18-41ED-B55E-1BCDA703B777}"/>
    <dgm:cxn modelId="{CD9303E9-633A-4A7A-A8C4-C4023C780A92}" srcId="{36A6A16B-5427-4355-AECD-BC381995B1D0}" destId="{2A09C2AF-8DD3-440A-8704-C6056E929357}" srcOrd="0" destOrd="0" parTransId="{97265838-F401-49ED-A3C6-2D3DCEEF2BB9}" sibTransId="{2D42C0C3-76EB-42AA-85C9-667FBAB2F839}"/>
    <dgm:cxn modelId="{ADBB2E76-68BC-4E34-BED1-0AF5B2544F85}" type="presOf" srcId="{60FEEBA5-55E7-4D9C-ACC0-34D2979BFE6F}" destId="{1DAA7787-C922-43D8-B107-53FD27C83F68}" srcOrd="0" destOrd="1" presId="urn:microsoft.com/office/officeart/2005/8/layout/chevron2"/>
    <dgm:cxn modelId="{8230546B-B861-48D0-ADB9-7CAC49A60A78}" srcId="{36A6A16B-5427-4355-AECD-BC381995B1D0}" destId="{4D405D0A-3EBA-4909-8CF7-C5A0B85EB143}" srcOrd="1" destOrd="0" parTransId="{8A2A458D-8D6E-448A-98DD-197B804BA845}" sibTransId="{D8B84347-52CC-46DC-B3C0-A895C32AB328}"/>
    <dgm:cxn modelId="{C4992753-F9E8-4AA4-9481-8191CFAC7D1E}" type="presOf" srcId="{58C4FA1C-1337-48DC-8E57-9B24670F1C46}" destId="{F9B206F5-9294-4340-A313-08BDDE334EE9}" srcOrd="0" destOrd="1" presId="urn:microsoft.com/office/officeart/2005/8/layout/chevron2"/>
    <dgm:cxn modelId="{5CB8D3F5-6770-485C-9700-1C8D081CF37B}" type="presOf" srcId="{7BC4EDAE-42A7-4DD9-AFE2-8D024AF91EB1}" destId="{F9B206F5-9294-4340-A313-08BDDE334EE9}" srcOrd="0" destOrd="0" presId="urn:microsoft.com/office/officeart/2005/8/layout/chevron2"/>
    <dgm:cxn modelId="{7D1F4DD1-79EC-422E-8197-2D26124CB4D5}" type="presOf" srcId="{ACDF0579-450C-4CEE-821D-F543327F3FAB}" destId="{1B3EDB24-8715-422B-A680-96B7C5A94745}" srcOrd="0" destOrd="0" presId="urn:microsoft.com/office/officeart/2005/8/layout/chevron2"/>
    <dgm:cxn modelId="{6FB62714-C0A8-4077-852C-8D3BD824A1C4}" type="presOf" srcId="{DC09E3AA-55EA-409E-8A26-073F31CA239C}" destId="{F9B206F5-9294-4340-A313-08BDDE334EE9}" srcOrd="0" destOrd="3" presId="urn:microsoft.com/office/officeart/2005/8/layout/chevron2"/>
    <dgm:cxn modelId="{91B3EF5A-33C9-4190-89D9-C9DB3CD52711}" type="presParOf" srcId="{85823B81-1D31-4557-8C29-34BBDF1807CC}" destId="{A3C9B1D8-6B86-4378-868F-740340D9C11A}" srcOrd="0" destOrd="0" presId="urn:microsoft.com/office/officeart/2005/8/layout/chevron2"/>
    <dgm:cxn modelId="{7FE00402-44DA-431B-BE66-B6E02CEDED10}" type="presParOf" srcId="{A3C9B1D8-6B86-4378-868F-740340D9C11A}" destId="{551ADD98-3668-4F7B-96C1-F3F176B7F34F}" srcOrd="0" destOrd="0" presId="urn:microsoft.com/office/officeart/2005/8/layout/chevron2"/>
    <dgm:cxn modelId="{63C7B4AE-203F-472D-B82B-BBED55B071F6}" type="presParOf" srcId="{A3C9B1D8-6B86-4378-868F-740340D9C11A}" destId="{1B3EDB24-8715-422B-A680-96B7C5A94745}" srcOrd="1" destOrd="0" presId="urn:microsoft.com/office/officeart/2005/8/layout/chevron2"/>
    <dgm:cxn modelId="{5EFEB2F8-C7FB-4985-876B-88C0CF74D76C}" type="presParOf" srcId="{85823B81-1D31-4557-8C29-34BBDF1807CC}" destId="{575F8D7D-C5C6-4011-83A3-E1E1070FB1C2}" srcOrd="1" destOrd="0" presId="urn:microsoft.com/office/officeart/2005/8/layout/chevron2"/>
    <dgm:cxn modelId="{CED3BD42-6343-4585-81D1-09F5E5BACE12}" type="presParOf" srcId="{85823B81-1D31-4557-8C29-34BBDF1807CC}" destId="{42FA2627-2923-4FEC-B23B-F19372AF4754}" srcOrd="2" destOrd="0" presId="urn:microsoft.com/office/officeart/2005/8/layout/chevron2"/>
    <dgm:cxn modelId="{07F52BA3-94C2-42E5-8450-50D977F23457}" type="presParOf" srcId="{42FA2627-2923-4FEC-B23B-F19372AF4754}" destId="{97707B58-F1EF-44AB-8116-F5A18DBCB276}" srcOrd="0" destOrd="0" presId="urn:microsoft.com/office/officeart/2005/8/layout/chevron2"/>
    <dgm:cxn modelId="{75611E9C-BCF5-45A9-A70D-032FB78074C5}" type="presParOf" srcId="{42FA2627-2923-4FEC-B23B-F19372AF4754}" destId="{1DAA7787-C922-43D8-B107-53FD27C83F68}" srcOrd="1" destOrd="0" presId="urn:microsoft.com/office/officeart/2005/8/layout/chevron2"/>
    <dgm:cxn modelId="{EE0D9A57-8212-43FB-B88C-A936163EC38C}" type="presParOf" srcId="{85823B81-1D31-4557-8C29-34BBDF1807CC}" destId="{F79F51B1-5EE6-4615-9F70-0D584EC83B90}" srcOrd="3" destOrd="0" presId="urn:microsoft.com/office/officeart/2005/8/layout/chevron2"/>
    <dgm:cxn modelId="{16050E44-9597-4CA7-A30D-429FC4846665}" type="presParOf" srcId="{85823B81-1D31-4557-8C29-34BBDF1807CC}" destId="{D7A3919E-703B-460C-AE04-4471171C3FEC}" srcOrd="4" destOrd="0" presId="urn:microsoft.com/office/officeart/2005/8/layout/chevron2"/>
    <dgm:cxn modelId="{A337D162-FA2E-4F67-BCDE-2ADB1121557B}" type="presParOf" srcId="{D7A3919E-703B-460C-AE04-4471171C3FEC}" destId="{3D2EB970-0997-4329-BB03-CB1DDE105482}" srcOrd="0" destOrd="0" presId="urn:microsoft.com/office/officeart/2005/8/layout/chevron2"/>
    <dgm:cxn modelId="{79996481-D8E7-423F-8F07-8EC5C2CDF663}" type="presParOf" srcId="{D7A3919E-703B-460C-AE04-4471171C3FEC}" destId="{F9B206F5-9294-4340-A313-08BDDE334E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6772B3-2B82-4FBD-A15D-C3C2BB4E21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CD7744-4609-49E9-99BB-781ED096BC77}">
      <dgm:prSet phldrT="[文本]"/>
      <dgm:spPr/>
      <dgm:t>
        <a:bodyPr/>
        <a:lstStyle/>
        <a:p>
          <a:r>
            <a:rPr lang="en-US" altLang="zh-CN" dirty="0" smtClean="0"/>
            <a:t>JIRA</a:t>
          </a:r>
          <a:r>
            <a:rPr lang="zh-CN" altLang="en-US" dirty="0" smtClean="0"/>
            <a:t>上创建问题单</a:t>
          </a:r>
          <a:endParaRPr lang="zh-CN" altLang="en-US" dirty="0"/>
        </a:p>
      </dgm:t>
    </dgm:pt>
    <dgm:pt modelId="{FB68DE2D-BA3A-4537-A98C-B539472685BC}" type="parTrans" cxnId="{BE8D845C-A847-4851-8D94-692C80545113}">
      <dgm:prSet/>
      <dgm:spPr/>
      <dgm:t>
        <a:bodyPr/>
        <a:lstStyle/>
        <a:p>
          <a:endParaRPr lang="zh-CN" altLang="en-US"/>
        </a:p>
      </dgm:t>
    </dgm:pt>
    <dgm:pt modelId="{9E0243F1-EDBB-44DD-8B8C-218A642764A0}" type="sibTrans" cxnId="{BE8D845C-A847-4851-8D94-692C80545113}">
      <dgm:prSet/>
      <dgm:spPr/>
      <dgm:t>
        <a:bodyPr/>
        <a:lstStyle/>
        <a:p>
          <a:endParaRPr lang="zh-CN" altLang="en-US"/>
        </a:p>
      </dgm:t>
    </dgm:pt>
    <dgm:pt modelId="{7CFE5300-84C7-4BBB-9EA2-EBE47A6E5936}">
      <dgm:prSet phldrT="[文本]"/>
      <dgm:spPr/>
      <dgm:t>
        <a:bodyPr/>
        <a:lstStyle/>
        <a:p>
          <a:r>
            <a:rPr lang="zh-CN" altLang="en-US" dirty="0" smtClean="0"/>
            <a:t>本地开发代码，并将代码</a:t>
          </a:r>
          <a:r>
            <a:rPr lang="en-US" altLang="zh-CN" dirty="0" err="1" smtClean="0"/>
            <a:t>git</a:t>
          </a:r>
          <a:r>
            <a:rPr lang="en-US" altLang="zh-CN" dirty="0" smtClean="0"/>
            <a:t> push</a:t>
          </a:r>
          <a:r>
            <a:rPr lang="zh-CN" altLang="en-US" dirty="0" smtClean="0"/>
            <a:t>到</a:t>
          </a:r>
          <a:r>
            <a:rPr lang="en-US" altLang="zh-CN" dirty="0" err="1" smtClean="0"/>
            <a:t>gerrit</a:t>
          </a:r>
          <a:endParaRPr lang="zh-CN" altLang="en-US" dirty="0"/>
        </a:p>
      </dgm:t>
    </dgm:pt>
    <dgm:pt modelId="{A8E5D46C-EB50-4EE7-8810-3664A47D1463}" type="parTrans" cxnId="{8C9CBD3E-35FD-4F60-8E96-8971C2F832A9}">
      <dgm:prSet/>
      <dgm:spPr/>
      <dgm:t>
        <a:bodyPr/>
        <a:lstStyle/>
        <a:p>
          <a:endParaRPr lang="zh-CN" altLang="en-US"/>
        </a:p>
      </dgm:t>
    </dgm:pt>
    <dgm:pt modelId="{88E6085B-D2ED-4DB4-A2FA-11043C291AF2}" type="sibTrans" cxnId="{8C9CBD3E-35FD-4F60-8E96-8971C2F832A9}">
      <dgm:prSet/>
      <dgm:spPr/>
      <dgm:t>
        <a:bodyPr/>
        <a:lstStyle/>
        <a:p>
          <a:endParaRPr lang="zh-CN" altLang="en-US"/>
        </a:p>
      </dgm:t>
    </dgm:pt>
    <dgm:pt modelId="{AE5A8D30-8855-47A2-A760-E6FEFAB71995}">
      <dgm:prSet phldrT="[文本]"/>
      <dgm:spPr/>
      <dgm:t>
        <a:bodyPr/>
        <a:lstStyle/>
        <a:p>
          <a:r>
            <a:rPr lang="en-US" altLang="zh-CN" dirty="0" smtClean="0"/>
            <a:t>Gerrit</a:t>
          </a:r>
          <a:r>
            <a:rPr lang="zh-CN" altLang="en-US" dirty="0" smtClean="0"/>
            <a:t>会自动触发</a:t>
          </a:r>
          <a:r>
            <a:rPr lang="en-US" altLang="zh-CN" dirty="0" err="1" smtClean="0"/>
            <a:t>jenkins</a:t>
          </a:r>
          <a:r>
            <a:rPr lang="zh-CN" altLang="en-US" dirty="0" smtClean="0"/>
            <a:t>跑测试，根据测试结果给</a:t>
          </a:r>
          <a:r>
            <a:rPr lang="en-US" altLang="zh-CN" dirty="0" smtClean="0"/>
            <a:t>verify+1/-1</a:t>
          </a:r>
          <a:endParaRPr lang="zh-CN" altLang="en-US" dirty="0"/>
        </a:p>
      </dgm:t>
    </dgm:pt>
    <dgm:pt modelId="{53CE1D99-6970-4C2E-AA02-9B2E390303A1}" type="parTrans" cxnId="{03725EC4-994D-413D-9231-DC2F66EE7570}">
      <dgm:prSet/>
      <dgm:spPr/>
      <dgm:t>
        <a:bodyPr/>
        <a:lstStyle/>
        <a:p>
          <a:endParaRPr lang="zh-CN" altLang="en-US"/>
        </a:p>
      </dgm:t>
    </dgm:pt>
    <dgm:pt modelId="{8CA724CE-6A74-48F0-A0EC-41BB15A8EE4C}" type="sibTrans" cxnId="{03725EC4-994D-413D-9231-DC2F66EE7570}">
      <dgm:prSet/>
      <dgm:spPr/>
      <dgm:t>
        <a:bodyPr/>
        <a:lstStyle/>
        <a:p>
          <a:endParaRPr lang="zh-CN" altLang="en-US"/>
        </a:p>
      </dgm:t>
    </dgm:pt>
    <dgm:pt modelId="{9CACBCFF-A770-432A-A84E-850DD6964290}">
      <dgm:prSet phldrT="[文本]"/>
      <dgm:spPr/>
      <dgm:t>
        <a:bodyPr/>
        <a:lstStyle/>
        <a:p>
          <a:r>
            <a:rPr lang="zh-CN" altLang="en-US" dirty="0" smtClean="0"/>
            <a:t>开发根据</a:t>
          </a:r>
          <a:r>
            <a:rPr lang="en-US" altLang="zh-CN" dirty="0" smtClean="0"/>
            <a:t>verify</a:t>
          </a:r>
          <a:r>
            <a:rPr lang="zh-CN" altLang="en-US" dirty="0" smtClean="0"/>
            <a:t>结果确定代码是是否存在问题</a:t>
          </a:r>
          <a:endParaRPr lang="zh-CN" altLang="en-US" dirty="0"/>
        </a:p>
      </dgm:t>
    </dgm:pt>
    <dgm:pt modelId="{268496B7-F8CE-4D7D-8E8C-198F586B4E35}" type="sibTrans" cxnId="{823121A2-71AF-42CE-860C-7B17AE8645DA}">
      <dgm:prSet/>
      <dgm:spPr/>
      <dgm:t>
        <a:bodyPr/>
        <a:lstStyle/>
        <a:p>
          <a:endParaRPr lang="zh-CN" altLang="en-US"/>
        </a:p>
      </dgm:t>
    </dgm:pt>
    <dgm:pt modelId="{89D002E1-F006-459F-BEF0-C667FCEC2ADB}" type="parTrans" cxnId="{823121A2-71AF-42CE-860C-7B17AE8645DA}">
      <dgm:prSet/>
      <dgm:spPr/>
      <dgm:t>
        <a:bodyPr/>
        <a:lstStyle/>
        <a:p>
          <a:endParaRPr lang="zh-CN" altLang="en-US"/>
        </a:p>
      </dgm:t>
    </dgm:pt>
    <dgm:pt modelId="{C7C7AEDF-903C-4EFB-8A59-0207EE9604E1}">
      <dgm:prSet phldrT="[文本]"/>
      <dgm:spPr/>
      <dgm:t>
        <a:bodyPr/>
        <a:lstStyle/>
        <a:p>
          <a:r>
            <a:rPr lang="zh-CN" altLang="en-US" dirty="0" smtClean="0"/>
            <a:t>如果</a:t>
          </a:r>
          <a:r>
            <a:rPr lang="en-US" altLang="zh-CN" dirty="0" smtClean="0"/>
            <a:t>verified+1</a:t>
          </a:r>
          <a:r>
            <a:rPr lang="zh-CN" altLang="en-US" dirty="0" smtClean="0"/>
            <a:t>，那么通过后需要</a:t>
          </a:r>
          <a:r>
            <a:rPr lang="en-US" altLang="zh-CN" dirty="0" err="1" smtClean="0"/>
            <a:t>gerrit</a:t>
          </a:r>
          <a:r>
            <a:rPr lang="en-US" altLang="zh-CN" dirty="0" smtClean="0"/>
            <a:t> review+2</a:t>
          </a:r>
          <a:r>
            <a:rPr lang="zh-CN" altLang="en-US" dirty="0" smtClean="0"/>
            <a:t>才能</a:t>
          </a:r>
          <a:r>
            <a:rPr lang="en-US" altLang="zh-CN" dirty="0" smtClean="0"/>
            <a:t>merge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EA1B4495-5A9F-458F-82C8-9127F91B97B6}" type="parTrans" cxnId="{1789424A-A241-4F58-8D50-B8273DE194D4}">
      <dgm:prSet/>
      <dgm:spPr/>
      <dgm:t>
        <a:bodyPr/>
        <a:lstStyle/>
        <a:p>
          <a:endParaRPr lang="zh-CN" altLang="en-US"/>
        </a:p>
      </dgm:t>
    </dgm:pt>
    <dgm:pt modelId="{C82E99E7-3ED5-463F-BCEE-12E9E48623B2}" type="sibTrans" cxnId="{1789424A-A241-4F58-8D50-B8273DE194D4}">
      <dgm:prSet/>
      <dgm:spPr/>
      <dgm:t>
        <a:bodyPr/>
        <a:lstStyle/>
        <a:p>
          <a:endParaRPr lang="zh-CN" altLang="en-US"/>
        </a:p>
      </dgm:t>
    </dgm:pt>
    <dgm:pt modelId="{C40065EE-EB58-43E3-B4E3-96F2DA73C77C}">
      <dgm:prSet phldrT="[文本]"/>
      <dgm:spPr/>
      <dgm:t>
        <a:bodyPr/>
        <a:lstStyle/>
        <a:p>
          <a:r>
            <a:rPr lang="zh-CN" altLang="en-US" dirty="0" smtClean="0"/>
            <a:t>定时打</a:t>
          </a:r>
          <a:r>
            <a:rPr lang="en-US" altLang="zh-CN" dirty="0" smtClean="0"/>
            <a:t>tag</a:t>
          </a:r>
          <a:r>
            <a:rPr lang="zh-CN" altLang="en-US" dirty="0" smtClean="0"/>
            <a:t>，并拉取仓库代码，进行全面的编译验证，如果验证通过，则将生成的包上传到二进制仓库</a:t>
          </a:r>
          <a:endParaRPr lang="zh-CN" altLang="en-US" dirty="0"/>
        </a:p>
      </dgm:t>
    </dgm:pt>
    <dgm:pt modelId="{BFC670D0-D9CC-4CD8-A292-9B0748E2682D}" type="parTrans" cxnId="{1111F445-B1C7-4DDC-8D77-91464E7AB1A6}">
      <dgm:prSet/>
      <dgm:spPr/>
      <dgm:t>
        <a:bodyPr/>
        <a:lstStyle/>
        <a:p>
          <a:endParaRPr lang="zh-CN" altLang="en-US"/>
        </a:p>
      </dgm:t>
    </dgm:pt>
    <dgm:pt modelId="{75AC043D-EA98-43AC-9B97-3D07CB07E764}" type="sibTrans" cxnId="{1111F445-B1C7-4DDC-8D77-91464E7AB1A6}">
      <dgm:prSet/>
      <dgm:spPr/>
      <dgm:t>
        <a:bodyPr/>
        <a:lstStyle/>
        <a:p>
          <a:endParaRPr lang="zh-CN" altLang="en-US"/>
        </a:p>
      </dgm:t>
    </dgm:pt>
    <dgm:pt modelId="{A2CDBAA5-A739-4F3E-A629-ADC131B09065}" type="pres">
      <dgm:prSet presAssocID="{186772B3-2B82-4FBD-A15D-C3C2BB4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83EA47-16B9-4CF8-9E1A-CD4B2BEC3E82}" type="pres">
      <dgm:prSet presAssocID="{F8CD7744-4609-49E9-99BB-781ED096BC7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9EB3A-6862-450A-8398-A4472CE3DA0D}" type="pres">
      <dgm:prSet presAssocID="{9E0243F1-EDBB-44DD-8B8C-218A642764A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5E5E7DB-9DB1-48A3-AB48-D7E76768C5F1}" type="pres">
      <dgm:prSet presAssocID="{9E0243F1-EDBB-44DD-8B8C-218A642764A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57ACC59-5549-4087-8F87-D94C8298048C}" type="pres">
      <dgm:prSet presAssocID="{7CFE5300-84C7-4BBB-9EA2-EBE47A6E593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34D60-3A48-4063-B74F-BDC72C2A0CEA}" type="pres">
      <dgm:prSet presAssocID="{88E6085B-D2ED-4DB4-A2FA-11043C291AF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046ACE3-CA70-4AB4-B3CE-B6790500ECD1}" type="pres">
      <dgm:prSet presAssocID="{88E6085B-D2ED-4DB4-A2FA-11043C291AF2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AB96EE57-00CA-42A3-A097-DF52ECFE8BDA}" type="pres">
      <dgm:prSet presAssocID="{AE5A8D30-8855-47A2-A760-E6FEFAB719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9366F6-6FFE-4DCD-B4E2-B36121A0A80D}" type="pres">
      <dgm:prSet presAssocID="{8CA724CE-6A74-48F0-A0EC-41BB15A8EE4C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FF41CA9-C6B5-49AA-93D2-34A7C5A583C6}" type="pres">
      <dgm:prSet presAssocID="{8CA724CE-6A74-48F0-A0EC-41BB15A8EE4C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48D0309-494D-4454-A07B-E682D2D455B7}" type="pres">
      <dgm:prSet presAssocID="{9CACBCFF-A770-432A-A84E-850DD696429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FC5B0-859D-4D0B-8344-AAA4E827BD43}" type="pres">
      <dgm:prSet presAssocID="{268496B7-F8CE-4D7D-8E8C-198F586B4E3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3365C85-2108-444A-89F7-E2E1503D357D}" type="pres">
      <dgm:prSet presAssocID="{268496B7-F8CE-4D7D-8E8C-198F586B4E3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8CFA078-54ED-4C8D-A608-603DB736C9A1}" type="pres">
      <dgm:prSet presAssocID="{C7C7AEDF-903C-4EFB-8A59-0207EE9604E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2CA5A-C83C-49EE-B951-50B00801B536}" type="pres">
      <dgm:prSet presAssocID="{C82E99E7-3ED5-463F-BCEE-12E9E48623B2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6E730D59-0039-4022-B57D-41C553F704BA}" type="pres">
      <dgm:prSet presAssocID="{C82E99E7-3ED5-463F-BCEE-12E9E48623B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C0FA6484-B8F7-4DDD-A480-7BC19751112C}" type="pres">
      <dgm:prSet presAssocID="{C40065EE-EB58-43E3-B4E3-96F2DA73C77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10A537-834A-45C2-ABBE-352F2565B817}" type="presOf" srcId="{C82E99E7-3ED5-463F-BCEE-12E9E48623B2}" destId="{1F32CA5A-C83C-49EE-B951-50B00801B536}" srcOrd="0" destOrd="0" presId="urn:microsoft.com/office/officeart/2005/8/layout/process1"/>
    <dgm:cxn modelId="{1789424A-A241-4F58-8D50-B8273DE194D4}" srcId="{186772B3-2B82-4FBD-A15D-C3C2BB4E21E8}" destId="{C7C7AEDF-903C-4EFB-8A59-0207EE9604E1}" srcOrd="4" destOrd="0" parTransId="{EA1B4495-5A9F-458F-82C8-9127F91B97B6}" sibTransId="{C82E99E7-3ED5-463F-BCEE-12E9E48623B2}"/>
    <dgm:cxn modelId="{19D0F5A4-0758-45C6-A37B-27A9793EC855}" type="presOf" srcId="{268496B7-F8CE-4D7D-8E8C-198F586B4E35}" destId="{C35FC5B0-859D-4D0B-8344-AAA4E827BD43}" srcOrd="0" destOrd="0" presId="urn:microsoft.com/office/officeart/2005/8/layout/process1"/>
    <dgm:cxn modelId="{8C9CBD3E-35FD-4F60-8E96-8971C2F832A9}" srcId="{186772B3-2B82-4FBD-A15D-C3C2BB4E21E8}" destId="{7CFE5300-84C7-4BBB-9EA2-EBE47A6E5936}" srcOrd="1" destOrd="0" parTransId="{A8E5D46C-EB50-4EE7-8810-3664A47D1463}" sibTransId="{88E6085B-D2ED-4DB4-A2FA-11043C291AF2}"/>
    <dgm:cxn modelId="{CA01B80A-E2EA-4B28-B3A6-8903514481C4}" type="presOf" srcId="{268496B7-F8CE-4D7D-8E8C-198F586B4E35}" destId="{63365C85-2108-444A-89F7-E2E1503D357D}" srcOrd="1" destOrd="0" presId="urn:microsoft.com/office/officeart/2005/8/layout/process1"/>
    <dgm:cxn modelId="{FC63C27C-CBF7-4E05-B35B-1F3A5F6A8DC3}" type="presOf" srcId="{9CACBCFF-A770-432A-A84E-850DD6964290}" destId="{E48D0309-494D-4454-A07B-E682D2D455B7}" srcOrd="0" destOrd="0" presId="urn:microsoft.com/office/officeart/2005/8/layout/process1"/>
    <dgm:cxn modelId="{03725EC4-994D-413D-9231-DC2F66EE7570}" srcId="{186772B3-2B82-4FBD-A15D-C3C2BB4E21E8}" destId="{AE5A8D30-8855-47A2-A760-E6FEFAB71995}" srcOrd="2" destOrd="0" parTransId="{53CE1D99-6970-4C2E-AA02-9B2E390303A1}" sibTransId="{8CA724CE-6A74-48F0-A0EC-41BB15A8EE4C}"/>
    <dgm:cxn modelId="{7A0624B4-3C6B-4CA7-A753-B6D0C84BE91F}" type="presOf" srcId="{7CFE5300-84C7-4BBB-9EA2-EBE47A6E5936}" destId="{C57ACC59-5549-4087-8F87-D94C8298048C}" srcOrd="0" destOrd="0" presId="urn:microsoft.com/office/officeart/2005/8/layout/process1"/>
    <dgm:cxn modelId="{828F95B4-7FBE-4F4A-9B51-B83F35A8286E}" type="presOf" srcId="{C7C7AEDF-903C-4EFB-8A59-0207EE9604E1}" destId="{F8CFA078-54ED-4C8D-A608-603DB736C9A1}" srcOrd="0" destOrd="0" presId="urn:microsoft.com/office/officeart/2005/8/layout/process1"/>
    <dgm:cxn modelId="{D07FF41B-D5B1-4425-A232-460CBCDC4D44}" type="presOf" srcId="{8CA724CE-6A74-48F0-A0EC-41BB15A8EE4C}" destId="{9C9366F6-6FFE-4DCD-B4E2-B36121A0A80D}" srcOrd="0" destOrd="0" presId="urn:microsoft.com/office/officeart/2005/8/layout/process1"/>
    <dgm:cxn modelId="{8B778CFA-CEDC-4216-8841-769CDD871D6D}" type="presOf" srcId="{88E6085B-D2ED-4DB4-A2FA-11043C291AF2}" destId="{62334D60-3A48-4063-B74F-BDC72C2A0CEA}" srcOrd="0" destOrd="0" presId="urn:microsoft.com/office/officeart/2005/8/layout/process1"/>
    <dgm:cxn modelId="{4E5C859E-CE8A-4D9E-A1BB-155723283523}" type="presOf" srcId="{AE5A8D30-8855-47A2-A760-E6FEFAB71995}" destId="{AB96EE57-00CA-42A3-A097-DF52ECFE8BDA}" srcOrd="0" destOrd="0" presId="urn:microsoft.com/office/officeart/2005/8/layout/process1"/>
    <dgm:cxn modelId="{1F1DAEF6-3761-429F-830C-CC5EBC8F9911}" type="presOf" srcId="{9E0243F1-EDBB-44DD-8B8C-218A642764A0}" destId="{D039EB3A-6862-450A-8398-A4472CE3DA0D}" srcOrd="0" destOrd="0" presId="urn:microsoft.com/office/officeart/2005/8/layout/process1"/>
    <dgm:cxn modelId="{F54D54A8-7FD6-4679-A8C3-3AC0A7511AF3}" type="presOf" srcId="{C40065EE-EB58-43E3-B4E3-96F2DA73C77C}" destId="{C0FA6484-B8F7-4DDD-A480-7BC19751112C}" srcOrd="0" destOrd="0" presId="urn:microsoft.com/office/officeart/2005/8/layout/process1"/>
    <dgm:cxn modelId="{823121A2-71AF-42CE-860C-7B17AE8645DA}" srcId="{186772B3-2B82-4FBD-A15D-C3C2BB4E21E8}" destId="{9CACBCFF-A770-432A-A84E-850DD6964290}" srcOrd="3" destOrd="0" parTransId="{89D002E1-F006-459F-BEF0-C667FCEC2ADB}" sibTransId="{268496B7-F8CE-4D7D-8E8C-198F586B4E35}"/>
    <dgm:cxn modelId="{696BF69E-D9F5-4202-8CB3-367CDF9AACA9}" type="presOf" srcId="{8CA724CE-6A74-48F0-A0EC-41BB15A8EE4C}" destId="{BFF41CA9-C6B5-49AA-93D2-34A7C5A583C6}" srcOrd="1" destOrd="0" presId="urn:microsoft.com/office/officeart/2005/8/layout/process1"/>
    <dgm:cxn modelId="{FCC26080-B0DA-494F-AD77-75BC1BBFEFAF}" type="presOf" srcId="{F8CD7744-4609-49E9-99BB-781ED096BC77}" destId="{1083EA47-16B9-4CF8-9E1A-CD4B2BEC3E82}" srcOrd="0" destOrd="0" presId="urn:microsoft.com/office/officeart/2005/8/layout/process1"/>
    <dgm:cxn modelId="{1111F445-B1C7-4DDC-8D77-91464E7AB1A6}" srcId="{186772B3-2B82-4FBD-A15D-C3C2BB4E21E8}" destId="{C40065EE-EB58-43E3-B4E3-96F2DA73C77C}" srcOrd="5" destOrd="0" parTransId="{BFC670D0-D9CC-4CD8-A292-9B0748E2682D}" sibTransId="{75AC043D-EA98-43AC-9B97-3D07CB07E764}"/>
    <dgm:cxn modelId="{11642766-CA6E-4C57-A540-A14A27FBF2CB}" type="presOf" srcId="{C82E99E7-3ED5-463F-BCEE-12E9E48623B2}" destId="{6E730D59-0039-4022-B57D-41C553F704BA}" srcOrd="1" destOrd="0" presId="urn:microsoft.com/office/officeart/2005/8/layout/process1"/>
    <dgm:cxn modelId="{3423FF00-6ABE-48D6-B4A1-7D526961F329}" type="presOf" srcId="{9E0243F1-EDBB-44DD-8B8C-218A642764A0}" destId="{65E5E7DB-9DB1-48A3-AB48-D7E76768C5F1}" srcOrd="1" destOrd="0" presId="urn:microsoft.com/office/officeart/2005/8/layout/process1"/>
    <dgm:cxn modelId="{5F8309F3-084D-44DC-85BD-F5FDC76AAC79}" type="presOf" srcId="{186772B3-2B82-4FBD-A15D-C3C2BB4E21E8}" destId="{A2CDBAA5-A739-4F3E-A629-ADC131B09065}" srcOrd="0" destOrd="0" presId="urn:microsoft.com/office/officeart/2005/8/layout/process1"/>
    <dgm:cxn modelId="{BE8D845C-A847-4851-8D94-692C80545113}" srcId="{186772B3-2B82-4FBD-A15D-C3C2BB4E21E8}" destId="{F8CD7744-4609-49E9-99BB-781ED096BC77}" srcOrd="0" destOrd="0" parTransId="{FB68DE2D-BA3A-4537-A98C-B539472685BC}" sibTransId="{9E0243F1-EDBB-44DD-8B8C-218A642764A0}"/>
    <dgm:cxn modelId="{02FDB100-AC1C-4B79-8AD0-937315272A7B}" type="presOf" srcId="{88E6085B-D2ED-4DB4-A2FA-11043C291AF2}" destId="{9046ACE3-CA70-4AB4-B3CE-B6790500ECD1}" srcOrd="1" destOrd="0" presId="urn:microsoft.com/office/officeart/2005/8/layout/process1"/>
    <dgm:cxn modelId="{93BCD561-6301-4318-80E3-25D78A253519}" type="presParOf" srcId="{A2CDBAA5-A739-4F3E-A629-ADC131B09065}" destId="{1083EA47-16B9-4CF8-9E1A-CD4B2BEC3E82}" srcOrd="0" destOrd="0" presId="urn:microsoft.com/office/officeart/2005/8/layout/process1"/>
    <dgm:cxn modelId="{1A12815E-DE0E-41BA-B19B-1F8BC3F32C0A}" type="presParOf" srcId="{A2CDBAA5-A739-4F3E-A629-ADC131B09065}" destId="{D039EB3A-6862-450A-8398-A4472CE3DA0D}" srcOrd="1" destOrd="0" presId="urn:microsoft.com/office/officeart/2005/8/layout/process1"/>
    <dgm:cxn modelId="{5D76D01D-95F7-4477-9EAE-4E09D11132CF}" type="presParOf" srcId="{D039EB3A-6862-450A-8398-A4472CE3DA0D}" destId="{65E5E7DB-9DB1-48A3-AB48-D7E76768C5F1}" srcOrd="0" destOrd="0" presId="urn:microsoft.com/office/officeart/2005/8/layout/process1"/>
    <dgm:cxn modelId="{E8C89C03-77D6-4116-9F18-9E4C4733C681}" type="presParOf" srcId="{A2CDBAA5-A739-4F3E-A629-ADC131B09065}" destId="{C57ACC59-5549-4087-8F87-D94C8298048C}" srcOrd="2" destOrd="0" presId="urn:microsoft.com/office/officeart/2005/8/layout/process1"/>
    <dgm:cxn modelId="{65AABA78-52EE-4455-BB0E-4E1D2F9496E5}" type="presParOf" srcId="{A2CDBAA5-A739-4F3E-A629-ADC131B09065}" destId="{62334D60-3A48-4063-B74F-BDC72C2A0CEA}" srcOrd="3" destOrd="0" presId="urn:microsoft.com/office/officeart/2005/8/layout/process1"/>
    <dgm:cxn modelId="{3B324539-7A63-499B-9F0C-C2A511A0A492}" type="presParOf" srcId="{62334D60-3A48-4063-B74F-BDC72C2A0CEA}" destId="{9046ACE3-CA70-4AB4-B3CE-B6790500ECD1}" srcOrd="0" destOrd="0" presId="urn:microsoft.com/office/officeart/2005/8/layout/process1"/>
    <dgm:cxn modelId="{BE09F239-510F-4D3B-9EDC-B9CB10D7EE76}" type="presParOf" srcId="{A2CDBAA5-A739-4F3E-A629-ADC131B09065}" destId="{AB96EE57-00CA-42A3-A097-DF52ECFE8BDA}" srcOrd="4" destOrd="0" presId="urn:microsoft.com/office/officeart/2005/8/layout/process1"/>
    <dgm:cxn modelId="{5AAD825F-79B3-47AF-BAD5-C82206E0E9AC}" type="presParOf" srcId="{A2CDBAA5-A739-4F3E-A629-ADC131B09065}" destId="{9C9366F6-6FFE-4DCD-B4E2-B36121A0A80D}" srcOrd="5" destOrd="0" presId="urn:microsoft.com/office/officeart/2005/8/layout/process1"/>
    <dgm:cxn modelId="{3EFE5D24-037A-4223-B0AE-BA256D33AA7C}" type="presParOf" srcId="{9C9366F6-6FFE-4DCD-B4E2-B36121A0A80D}" destId="{BFF41CA9-C6B5-49AA-93D2-34A7C5A583C6}" srcOrd="0" destOrd="0" presId="urn:microsoft.com/office/officeart/2005/8/layout/process1"/>
    <dgm:cxn modelId="{B7347891-A9E2-43F8-B65F-9DA2BA5202DC}" type="presParOf" srcId="{A2CDBAA5-A739-4F3E-A629-ADC131B09065}" destId="{E48D0309-494D-4454-A07B-E682D2D455B7}" srcOrd="6" destOrd="0" presId="urn:microsoft.com/office/officeart/2005/8/layout/process1"/>
    <dgm:cxn modelId="{1BA907ED-82E6-4CFA-997B-2771AF79AB63}" type="presParOf" srcId="{A2CDBAA5-A739-4F3E-A629-ADC131B09065}" destId="{C35FC5B0-859D-4D0B-8344-AAA4E827BD43}" srcOrd="7" destOrd="0" presId="urn:microsoft.com/office/officeart/2005/8/layout/process1"/>
    <dgm:cxn modelId="{35613523-068D-470E-BC19-3A6FFEB0837A}" type="presParOf" srcId="{C35FC5B0-859D-4D0B-8344-AAA4E827BD43}" destId="{63365C85-2108-444A-89F7-E2E1503D357D}" srcOrd="0" destOrd="0" presId="urn:microsoft.com/office/officeart/2005/8/layout/process1"/>
    <dgm:cxn modelId="{B665F762-8DD0-4DD9-BB18-DE528B3DCB10}" type="presParOf" srcId="{A2CDBAA5-A739-4F3E-A629-ADC131B09065}" destId="{F8CFA078-54ED-4C8D-A608-603DB736C9A1}" srcOrd="8" destOrd="0" presId="urn:microsoft.com/office/officeart/2005/8/layout/process1"/>
    <dgm:cxn modelId="{0537DB3D-640A-4942-8F55-99FFFDD4C9BC}" type="presParOf" srcId="{A2CDBAA5-A739-4F3E-A629-ADC131B09065}" destId="{1F32CA5A-C83C-49EE-B951-50B00801B536}" srcOrd="9" destOrd="0" presId="urn:microsoft.com/office/officeart/2005/8/layout/process1"/>
    <dgm:cxn modelId="{3569458F-34E6-4BD1-99F7-E71E615F6517}" type="presParOf" srcId="{1F32CA5A-C83C-49EE-B951-50B00801B536}" destId="{6E730D59-0039-4022-B57D-41C553F704BA}" srcOrd="0" destOrd="0" presId="urn:microsoft.com/office/officeart/2005/8/layout/process1"/>
    <dgm:cxn modelId="{9C3D698F-CBCC-4B66-8694-D9FE3F6428D0}" type="presParOf" srcId="{A2CDBAA5-A739-4F3E-A629-ADC131B09065}" destId="{C0FA6484-B8F7-4DDD-A480-7BC19751112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ADD98-3668-4F7B-96C1-F3F176B7F34F}">
      <dsp:nvSpPr>
        <dsp:cNvPr id="0" name=""/>
        <dsp:cNvSpPr/>
      </dsp:nvSpPr>
      <dsp:spPr>
        <a:xfrm rot="5400000">
          <a:off x="-283092" y="293464"/>
          <a:ext cx="1887280" cy="13210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</a:t>
          </a:r>
          <a:r>
            <a:rPr lang="zh-CN" altLang="en-US" sz="2600" kern="1200" dirty="0" smtClean="0"/>
            <a:t>流程</a:t>
          </a:r>
          <a:endParaRPr lang="zh-CN" altLang="en-US" sz="2600" kern="1200" dirty="0"/>
        </a:p>
      </dsp:txBody>
      <dsp:txXfrm rot="-5400000">
        <a:off x="0" y="670920"/>
        <a:ext cx="1321096" cy="566184"/>
      </dsp:txXfrm>
    </dsp:sp>
    <dsp:sp modelId="{1B3EDB24-8715-422B-A680-96B7C5A94745}">
      <dsp:nvSpPr>
        <dsp:cNvPr id="0" name=""/>
        <dsp:cNvSpPr/>
      </dsp:nvSpPr>
      <dsp:spPr>
        <a:xfrm rot="5400000">
          <a:off x="4111182" y="-2779713"/>
          <a:ext cx="1226732" cy="68069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CI</a:t>
          </a:r>
          <a:r>
            <a:rPr lang="zh-CN" altLang="en-US" sz="1800" b="1" kern="1200" dirty="0" smtClean="0"/>
            <a:t>流程简介</a:t>
          </a:r>
          <a:endParaRPr lang="zh-CN" altLang="en-US" sz="1800" b="1" kern="1200" dirty="0"/>
        </a:p>
      </dsp:txBody>
      <dsp:txXfrm rot="-5400000">
        <a:off x="1321097" y="70256"/>
        <a:ext cx="6747019" cy="1106964"/>
      </dsp:txXfrm>
    </dsp:sp>
    <dsp:sp modelId="{97707B58-F1EF-44AB-8116-F5A18DBCB276}">
      <dsp:nvSpPr>
        <dsp:cNvPr id="0" name=""/>
        <dsp:cNvSpPr/>
      </dsp:nvSpPr>
      <dsp:spPr>
        <a:xfrm rot="5400000">
          <a:off x="-283092" y="1994171"/>
          <a:ext cx="1887280" cy="1321096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</a:t>
          </a:r>
          <a:r>
            <a:rPr lang="zh-CN" altLang="en-US" sz="2600" kern="1200" dirty="0" smtClean="0"/>
            <a:t>工具链</a:t>
          </a:r>
          <a:endParaRPr lang="zh-CN" altLang="en-US" sz="2600" kern="1200" dirty="0"/>
        </a:p>
      </dsp:txBody>
      <dsp:txXfrm rot="-5400000">
        <a:off x="0" y="2371627"/>
        <a:ext cx="1321096" cy="566184"/>
      </dsp:txXfrm>
    </dsp:sp>
    <dsp:sp modelId="{1DAA7787-C922-43D8-B107-53FD27C83F68}">
      <dsp:nvSpPr>
        <dsp:cNvPr id="0" name=""/>
        <dsp:cNvSpPr/>
      </dsp:nvSpPr>
      <dsp:spPr>
        <a:xfrm rot="5400000">
          <a:off x="4111182" y="-1079006"/>
          <a:ext cx="1226732" cy="68069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JIRA</a:t>
          </a:r>
          <a:endParaRPr lang="zh-CN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 smtClean="0"/>
            <a:t>Gerrit</a:t>
          </a:r>
          <a:r>
            <a:rPr lang="en-US" altLang="zh-CN" sz="1800" b="1" kern="1200" dirty="0" smtClean="0"/>
            <a:t>/</a:t>
          </a:r>
          <a:r>
            <a:rPr lang="en-US" altLang="zh-CN" sz="1800" b="1" kern="1200" dirty="0" err="1" smtClean="0"/>
            <a:t>Gitlab</a:t>
          </a:r>
          <a:endParaRPr lang="zh-CN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Jenkins</a:t>
          </a:r>
          <a:endParaRPr lang="zh-CN" altLang="en-US" sz="1800" b="1" kern="1200" dirty="0"/>
        </a:p>
      </dsp:txBody>
      <dsp:txXfrm rot="-5400000">
        <a:off x="1321097" y="1770963"/>
        <a:ext cx="6747019" cy="1106964"/>
      </dsp:txXfrm>
    </dsp:sp>
    <dsp:sp modelId="{3D2EB970-0997-4329-BB03-CB1DDE105482}">
      <dsp:nvSpPr>
        <dsp:cNvPr id="0" name=""/>
        <dsp:cNvSpPr/>
      </dsp:nvSpPr>
      <dsp:spPr>
        <a:xfrm rot="5400000">
          <a:off x="-283092" y="3804106"/>
          <a:ext cx="1887280" cy="1321096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规范</a:t>
          </a:r>
          <a:endParaRPr lang="zh-CN" altLang="en-US" sz="2600" kern="1200" dirty="0"/>
        </a:p>
      </dsp:txBody>
      <dsp:txXfrm rot="-5400000">
        <a:off x="0" y="4181562"/>
        <a:ext cx="1321096" cy="566184"/>
      </dsp:txXfrm>
    </dsp:sp>
    <dsp:sp modelId="{F9B206F5-9294-4340-A313-08BDDE334EE9}">
      <dsp:nvSpPr>
        <dsp:cNvPr id="0" name=""/>
        <dsp:cNvSpPr/>
      </dsp:nvSpPr>
      <dsp:spPr>
        <a:xfrm rot="5400000">
          <a:off x="4001953" y="730928"/>
          <a:ext cx="1445188" cy="68069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JIRA</a:t>
          </a:r>
          <a:r>
            <a:rPr lang="zh-CN" altLang="en-US" sz="1800" b="1" kern="1200" dirty="0" smtClean="0"/>
            <a:t>使用规范</a:t>
          </a:r>
          <a:endParaRPr lang="zh-CN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 smtClean="0"/>
            <a:t>gerrit</a:t>
          </a:r>
          <a:r>
            <a:rPr lang="zh-CN" altLang="en-US" sz="1800" b="1" kern="1200" dirty="0" smtClean="0"/>
            <a:t>代码权限和合入规范</a:t>
          </a:r>
          <a:endParaRPr lang="zh-CN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 smtClean="0"/>
            <a:t>jenkins</a:t>
          </a:r>
          <a:r>
            <a:rPr lang="zh-CN" altLang="en-US" sz="1800" b="1" kern="1200" dirty="0" smtClean="0"/>
            <a:t>权限管理</a:t>
          </a:r>
          <a:endParaRPr lang="zh-CN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二进制文件归档</a:t>
          </a:r>
          <a:endParaRPr lang="zh-CN" altLang="en-US" sz="1800" b="1" kern="1200" dirty="0"/>
        </a:p>
      </dsp:txBody>
      <dsp:txXfrm rot="-5400000">
        <a:off x="1321096" y="3482333"/>
        <a:ext cx="6736355" cy="1304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3EA47-16B9-4CF8-9E1A-CD4B2BEC3E82}">
      <dsp:nvSpPr>
        <dsp:cNvPr id="0" name=""/>
        <dsp:cNvSpPr/>
      </dsp:nvSpPr>
      <dsp:spPr>
        <a:xfrm>
          <a:off x="0" y="1277531"/>
          <a:ext cx="1432477" cy="2075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JIRA</a:t>
          </a:r>
          <a:r>
            <a:rPr lang="zh-CN" altLang="en-US" sz="1500" kern="1200" dirty="0" smtClean="0"/>
            <a:t>上创建问题单</a:t>
          </a:r>
          <a:endParaRPr lang="zh-CN" altLang="en-US" sz="1500" kern="1200" dirty="0"/>
        </a:p>
      </dsp:txBody>
      <dsp:txXfrm>
        <a:off x="41956" y="1319487"/>
        <a:ext cx="1348565" cy="1991623"/>
      </dsp:txXfrm>
    </dsp:sp>
    <dsp:sp modelId="{D039EB3A-6862-450A-8398-A4472CE3DA0D}">
      <dsp:nvSpPr>
        <dsp:cNvPr id="0" name=""/>
        <dsp:cNvSpPr/>
      </dsp:nvSpPr>
      <dsp:spPr>
        <a:xfrm>
          <a:off x="1575724" y="2137672"/>
          <a:ext cx="303685" cy="355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575724" y="2208723"/>
        <a:ext cx="212580" cy="213152"/>
      </dsp:txXfrm>
    </dsp:sp>
    <dsp:sp modelId="{C57ACC59-5549-4087-8F87-D94C8298048C}">
      <dsp:nvSpPr>
        <dsp:cNvPr id="0" name=""/>
        <dsp:cNvSpPr/>
      </dsp:nvSpPr>
      <dsp:spPr>
        <a:xfrm>
          <a:off x="2005468" y="1277531"/>
          <a:ext cx="1432477" cy="2075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本地开发代码，并将代码</a:t>
          </a:r>
          <a:r>
            <a:rPr lang="en-US" altLang="zh-CN" sz="1500" kern="1200" dirty="0" err="1" smtClean="0"/>
            <a:t>git</a:t>
          </a:r>
          <a:r>
            <a:rPr lang="en-US" altLang="zh-CN" sz="1500" kern="1200" dirty="0" smtClean="0"/>
            <a:t> push</a:t>
          </a:r>
          <a:r>
            <a:rPr lang="zh-CN" altLang="en-US" sz="1500" kern="1200" dirty="0" smtClean="0"/>
            <a:t>到</a:t>
          </a:r>
          <a:r>
            <a:rPr lang="en-US" altLang="zh-CN" sz="1500" kern="1200" dirty="0" err="1" smtClean="0"/>
            <a:t>gerrit</a:t>
          </a:r>
          <a:endParaRPr lang="zh-CN" altLang="en-US" sz="1500" kern="1200" dirty="0"/>
        </a:p>
      </dsp:txBody>
      <dsp:txXfrm>
        <a:off x="2047424" y="1319487"/>
        <a:ext cx="1348565" cy="1991623"/>
      </dsp:txXfrm>
    </dsp:sp>
    <dsp:sp modelId="{62334D60-3A48-4063-B74F-BDC72C2A0CEA}">
      <dsp:nvSpPr>
        <dsp:cNvPr id="0" name=""/>
        <dsp:cNvSpPr/>
      </dsp:nvSpPr>
      <dsp:spPr>
        <a:xfrm>
          <a:off x="3581193" y="2137672"/>
          <a:ext cx="303685" cy="355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581193" y="2208723"/>
        <a:ext cx="212580" cy="213152"/>
      </dsp:txXfrm>
    </dsp:sp>
    <dsp:sp modelId="{AB96EE57-00CA-42A3-A097-DF52ECFE8BDA}">
      <dsp:nvSpPr>
        <dsp:cNvPr id="0" name=""/>
        <dsp:cNvSpPr/>
      </dsp:nvSpPr>
      <dsp:spPr>
        <a:xfrm>
          <a:off x="4010936" y="1277531"/>
          <a:ext cx="1432477" cy="2075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Gerrit</a:t>
          </a:r>
          <a:r>
            <a:rPr lang="zh-CN" altLang="en-US" sz="1500" kern="1200" dirty="0" smtClean="0"/>
            <a:t>会自动触发</a:t>
          </a:r>
          <a:r>
            <a:rPr lang="en-US" altLang="zh-CN" sz="1500" kern="1200" dirty="0" err="1" smtClean="0"/>
            <a:t>jenkins</a:t>
          </a:r>
          <a:r>
            <a:rPr lang="zh-CN" altLang="en-US" sz="1500" kern="1200" dirty="0" smtClean="0"/>
            <a:t>跑测试，根据测试结果给</a:t>
          </a:r>
          <a:r>
            <a:rPr lang="en-US" altLang="zh-CN" sz="1500" kern="1200" dirty="0" smtClean="0"/>
            <a:t>verify+1/-1</a:t>
          </a:r>
          <a:endParaRPr lang="zh-CN" altLang="en-US" sz="1500" kern="1200" dirty="0"/>
        </a:p>
      </dsp:txBody>
      <dsp:txXfrm>
        <a:off x="4052892" y="1319487"/>
        <a:ext cx="1348565" cy="1991623"/>
      </dsp:txXfrm>
    </dsp:sp>
    <dsp:sp modelId="{9C9366F6-6FFE-4DCD-B4E2-B36121A0A80D}">
      <dsp:nvSpPr>
        <dsp:cNvPr id="0" name=""/>
        <dsp:cNvSpPr/>
      </dsp:nvSpPr>
      <dsp:spPr>
        <a:xfrm>
          <a:off x="5586661" y="2137672"/>
          <a:ext cx="303685" cy="355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5586661" y="2208723"/>
        <a:ext cx="212580" cy="213152"/>
      </dsp:txXfrm>
    </dsp:sp>
    <dsp:sp modelId="{E48D0309-494D-4454-A07B-E682D2D455B7}">
      <dsp:nvSpPr>
        <dsp:cNvPr id="0" name=""/>
        <dsp:cNvSpPr/>
      </dsp:nvSpPr>
      <dsp:spPr>
        <a:xfrm>
          <a:off x="6016404" y="1277531"/>
          <a:ext cx="1432477" cy="2075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开发根据</a:t>
          </a:r>
          <a:r>
            <a:rPr lang="en-US" altLang="zh-CN" sz="1500" kern="1200" dirty="0" smtClean="0"/>
            <a:t>verify</a:t>
          </a:r>
          <a:r>
            <a:rPr lang="zh-CN" altLang="en-US" sz="1500" kern="1200" dirty="0" smtClean="0"/>
            <a:t>结果确定代码是是否存在问题</a:t>
          </a:r>
          <a:endParaRPr lang="zh-CN" altLang="en-US" sz="1500" kern="1200" dirty="0"/>
        </a:p>
      </dsp:txBody>
      <dsp:txXfrm>
        <a:off x="6058360" y="1319487"/>
        <a:ext cx="1348565" cy="1991623"/>
      </dsp:txXfrm>
    </dsp:sp>
    <dsp:sp modelId="{C35FC5B0-859D-4D0B-8344-AAA4E827BD43}">
      <dsp:nvSpPr>
        <dsp:cNvPr id="0" name=""/>
        <dsp:cNvSpPr/>
      </dsp:nvSpPr>
      <dsp:spPr>
        <a:xfrm>
          <a:off x="7592129" y="2137672"/>
          <a:ext cx="303685" cy="355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7592129" y="2208723"/>
        <a:ext cx="212580" cy="213152"/>
      </dsp:txXfrm>
    </dsp:sp>
    <dsp:sp modelId="{F8CFA078-54ED-4C8D-A608-603DB736C9A1}">
      <dsp:nvSpPr>
        <dsp:cNvPr id="0" name=""/>
        <dsp:cNvSpPr/>
      </dsp:nvSpPr>
      <dsp:spPr>
        <a:xfrm>
          <a:off x="8021872" y="1277531"/>
          <a:ext cx="1432477" cy="2075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如果</a:t>
          </a:r>
          <a:r>
            <a:rPr lang="en-US" altLang="zh-CN" sz="1500" kern="1200" dirty="0" smtClean="0"/>
            <a:t>verified+1</a:t>
          </a:r>
          <a:r>
            <a:rPr lang="zh-CN" altLang="en-US" sz="1500" kern="1200" dirty="0" smtClean="0"/>
            <a:t>，那么通过后需要</a:t>
          </a:r>
          <a:r>
            <a:rPr lang="en-US" altLang="zh-CN" sz="1500" kern="1200" dirty="0" err="1" smtClean="0"/>
            <a:t>gerrit</a:t>
          </a:r>
          <a:r>
            <a:rPr lang="en-US" altLang="zh-CN" sz="1500" kern="1200" dirty="0" smtClean="0"/>
            <a:t> review+2</a:t>
          </a:r>
          <a:r>
            <a:rPr lang="zh-CN" altLang="en-US" sz="1500" kern="1200" dirty="0" smtClean="0"/>
            <a:t>才能</a:t>
          </a:r>
          <a:r>
            <a:rPr lang="en-US" altLang="zh-CN" sz="1500" kern="1200" dirty="0" smtClean="0"/>
            <a:t>merge</a:t>
          </a:r>
          <a:r>
            <a:rPr lang="zh-CN" altLang="en-US" sz="1500" kern="1200" dirty="0" smtClean="0"/>
            <a:t>代码</a:t>
          </a:r>
          <a:endParaRPr lang="zh-CN" altLang="en-US" sz="1500" kern="1200" dirty="0"/>
        </a:p>
      </dsp:txBody>
      <dsp:txXfrm>
        <a:off x="8063828" y="1319487"/>
        <a:ext cx="1348565" cy="1991623"/>
      </dsp:txXfrm>
    </dsp:sp>
    <dsp:sp modelId="{1F32CA5A-C83C-49EE-B951-50B00801B536}">
      <dsp:nvSpPr>
        <dsp:cNvPr id="0" name=""/>
        <dsp:cNvSpPr/>
      </dsp:nvSpPr>
      <dsp:spPr>
        <a:xfrm>
          <a:off x="9597597" y="2137672"/>
          <a:ext cx="303685" cy="355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9597597" y="2208723"/>
        <a:ext cx="212580" cy="213152"/>
      </dsp:txXfrm>
    </dsp:sp>
    <dsp:sp modelId="{C0FA6484-B8F7-4DDD-A480-7BC19751112C}">
      <dsp:nvSpPr>
        <dsp:cNvPr id="0" name=""/>
        <dsp:cNvSpPr/>
      </dsp:nvSpPr>
      <dsp:spPr>
        <a:xfrm>
          <a:off x="10027340" y="1277531"/>
          <a:ext cx="1432477" cy="2075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定时打</a:t>
          </a:r>
          <a:r>
            <a:rPr lang="en-US" altLang="zh-CN" sz="1500" kern="1200" dirty="0" smtClean="0"/>
            <a:t>tag</a:t>
          </a:r>
          <a:r>
            <a:rPr lang="zh-CN" altLang="en-US" sz="1500" kern="1200" dirty="0" smtClean="0"/>
            <a:t>，并拉取仓库代码，进行全面的编译验证，如果验证通过，则将生成的包上传到二进制仓库</a:t>
          </a:r>
          <a:endParaRPr lang="zh-CN" altLang="en-US" sz="1500" kern="1200" dirty="0"/>
        </a:p>
      </dsp:txBody>
      <dsp:txXfrm>
        <a:off x="10069296" y="1319487"/>
        <a:ext cx="1348565" cy="199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1583-4DD1-4F53-81F7-0FF3E0ADA90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E7E4A-1A73-4043-B688-885FAE409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0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大家尽量将问题描述清楚，也可以贴一些日志到</a:t>
            </a:r>
            <a:r>
              <a:rPr lang="en-US" altLang="zh-CN" dirty="0" err="1" smtClean="0"/>
              <a:t>jira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可以在</a:t>
            </a:r>
            <a:r>
              <a:rPr lang="en-US" altLang="zh-CN" dirty="0" err="1" smtClean="0"/>
              <a:t>jira</a:t>
            </a:r>
            <a:r>
              <a:rPr lang="zh-CN" altLang="en-US" dirty="0" smtClean="0"/>
              <a:t>中开展讨论。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E7E4A-1A73-4043-B688-885FAE4095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0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E7E4A-1A73-4043-B688-885FAE4095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8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是否同意两个</a:t>
            </a:r>
            <a:r>
              <a:rPr lang="en-US" altLang="zh-CN" dirty="0" smtClean="0"/>
              <a:t>+1</a:t>
            </a:r>
            <a:r>
              <a:rPr lang="zh-CN" altLang="en-US" dirty="0" smtClean="0"/>
              <a:t>得到一个</a:t>
            </a:r>
            <a:r>
              <a:rPr lang="en-US" altLang="zh-CN" dirty="0" smtClean="0"/>
              <a:t>+2</a:t>
            </a:r>
            <a:r>
              <a:rPr lang="zh-CN" altLang="en-US" dirty="0" smtClean="0"/>
              <a:t>这样就能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E7E4A-1A73-4043-B688-885FAE4095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2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3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8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3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BE4E-1A8A-484D-86F6-2D33886A496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CBA94-44D8-4749-A12D-DAECCCC1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9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0.10.1.12:8080/browse/ATP-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1.38:8080/gerrit_manual_trigg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.12:80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0.10.1.12:8080/projects/ATP/issues/ATP-3?filter=allopenissu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.39:8080/c/compiler-projects/+/62" TargetMode="External"/><Relationship Id="rId2" Type="http://schemas.openxmlformats.org/officeDocument/2006/relationships/hyperlink" Target="http://10.10.1.39:808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10.1.39:8080/admin/repos/compiler-proje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.1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.39:8080/c/asw-edu-java-spring/+/52" TargetMode="External"/><Relationship Id="rId2" Type="http://schemas.openxmlformats.org/officeDocument/2006/relationships/hyperlink" Target="http://10.10.1.38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研发</a:t>
            </a:r>
            <a:r>
              <a:rPr lang="en-US" altLang="zh-CN" dirty="0" smtClean="0"/>
              <a:t>CI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8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 </a:t>
            </a:r>
            <a:r>
              <a:rPr lang="en-US" altLang="zh-CN" dirty="0"/>
              <a:t>– </a:t>
            </a:r>
            <a:r>
              <a:rPr lang="en-US" altLang="zh-CN" dirty="0" smtClean="0"/>
              <a:t>JIRA</a:t>
            </a:r>
            <a:r>
              <a:rPr lang="zh-CN" altLang="en-US" dirty="0" smtClean="0"/>
              <a:t>使用规范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JIRA</a:t>
            </a:r>
            <a:r>
              <a:rPr lang="zh-CN" altLang="en-US" dirty="0" smtClean="0"/>
              <a:t>工作流只有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有权限配置，项目组要变更工作流需要跟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申请。</a:t>
            </a:r>
            <a:endParaRPr lang="en-US" altLang="zh-CN" dirty="0" smtClean="0"/>
          </a:p>
          <a:p>
            <a:r>
              <a:rPr lang="en-US" altLang="zh-CN" dirty="0" smtClean="0"/>
              <a:t>2. JIRA</a:t>
            </a:r>
            <a:r>
              <a:rPr lang="zh-CN" altLang="en-US" dirty="0" smtClean="0"/>
              <a:t>的视图只有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有权限配置，有变更需求找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申请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开发需要选择自己项目相关的视图去提需求，对应的是在</a:t>
            </a:r>
            <a:r>
              <a:rPr lang="en-US" altLang="zh-CN" dirty="0" smtClean="0"/>
              <a:t>JIRA</a:t>
            </a:r>
            <a:r>
              <a:rPr lang="zh-CN" altLang="en-US" dirty="0" smtClean="0"/>
              <a:t>上面提</a:t>
            </a:r>
            <a:r>
              <a:rPr lang="en-US" altLang="zh-CN" dirty="0" smtClean="0"/>
              <a:t>Epic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，如：</a:t>
            </a:r>
            <a:r>
              <a:rPr lang="en-US" altLang="zh-CN" dirty="0">
                <a:hlinkClick r:id="rId2"/>
              </a:rPr>
              <a:t>[ATP-4] CI</a:t>
            </a:r>
            <a:r>
              <a:rPr lang="zh-CN" altLang="en-US" dirty="0">
                <a:hlinkClick r:id="rId2"/>
              </a:rPr>
              <a:t>流程内容 </a:t>
            </a:r>
            <a:r>
              <a:rPr lang="en-US" altLang="zh-CN" dirty="0" smtClean="0">
                <a:hlinkClick r:id="rId2"/>
              </a:rPr>
              <a:t>– Jira</a:t>
            </a:r>
            <a:endParaRPr lang="en-US" altLang="zh-CN" dirty="0" smtClean="0"/>
          </a:p>
          <a:p>
            <a:r>
              <a:rPr lang="zh-CN" altLang="en-US" dirty="0" smtClean="0"/>
              <a:t>需求通过后，在</a:t>
            </a:r>
            <a:r>
              <a:rPr lang="en-US" altLang="zh-CN" dirty="0" smtClean="0"/>
              <a:t>Epic</a:t>
            </a:r>
            <a:r>
              <a:rPr lang="zh-CN" altLang="en-US" dirty="0" smtClean="0"/>
              <a:t>下创建分解任务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根据不同的场景建不同类型的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94" y="1382215"/>
            <a:ext cx="8818683" cy="466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3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63" y="103455"/>
            <a:ext cx="10515600" cy="1325563"/>
          </a:xfrm>
        </p:spPr>
        <p:txBody>
          <a:bodyPr/>
          <a:lstStyle/>
          <a:p>
            <a:r>
              <a:rPr lang="zh-CN" altLang="en-US" dirty="0"/>
              <a:t>规范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代码权限和合入规范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573" y="1344058"/>
            <a:ext cx="10979227" cy="4832905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代码</a:t>
            </a:r>
            <a:r>
              <a:rPr lang="zh-CN" altLang="en-US" dirty="0"/>
              <a:t>读</a:t>
            </a:r>
            <a:r>
              <a:rPr lang="zh-CN" altLang="en-US" dirty="0" smtClean="0"/>
              <a:t>权限：只有跟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相关的开发才有代码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权限。</a:t>
            </a:r>
            <a:endParaRPr lang="en-US" altLang="zh-CN" dirty="0" smtClean="0"/>
          </a:p>
          <a:p>
            <a:r>
              <a:rPr lang="en-US" altLang="zh-CN" dirty="0" smtClean="0"/>
              <a:t>2. repo</a:t>
            </a:r>
            <a:r>
              <a:rPr lang="zh-CN" altLang="en-US" dirty="0" smtClean="0"/>
              <a:t>管理及创建：只有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才有权限创建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，开发需要创建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，需要向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提出申请。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分支管理及创建：只有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才有权限创建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，需要拉分支的需要向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申请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代码合入规范：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可以设置一些强制的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，目前会强制要求</a:t>
            </a:r>
            <a:r>
              <a:rPr lang="en-US" altLang="zh-CN" dirty="0" smtClean="0"/>
              <a:t>Code-Review +2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Verified +1 </a:t>
            </a:r>
            <a:r>
              <a:rPr lang="zh-CN" altLang="en-US" dirty="0" smtClean="0"/>
              <a:t>后才能合入。（</a:t>
            </a:r>
            <a:r>
              <a:rPr lang="en-US" altLang="zh-CN" dirty="0" smtClean="0"/>
              <a:t>Verified +1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提交后触发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构建跑一些测试完成</a:t>
            </a:r>
            <a:r>
              <a:rPr lang="zh-CN" altLang="en-US" dirty="0" smtClean="0"/>
              <a:t>，每个项目组会有一个</a:t>
            </a:r>
            <a:r>
              <a:rPr lang="en-US" altLang="zh-CN" dirty="0" smtClean="0"/>
              <a:t>guardian</a:t>
            </a:r>
            <a:r>
              <a:rPr lang="zh-CN" altLang="en-US" smtClean="0"/>
              <a:t>拥有</a:t>
            </a:r>
            <a:r>
              <a:rPr lang="en-US" altLang="zh-CN" smtClean="0"/>
              <a:t>Code-Review </a:t>
            </a:r>
            <a:r>
              <a:rPr lang="en-US" altLang="zh-CN" dirty="0" smtClean="0"/>
              <a:t>+2 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72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2" y="365125"/>
            <a:ext cx="6747347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jenkins</a:t>
            </a:r>
            <a:r>
              <a:rPr lang="zh-CN" altLang="en-US" dirty="0"/>
              <a:t>权限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466" y="1524000"/>
            <a:ext cx="10669693" cy="3840480"/>
          </a:xfrm>
        </p:spPr>
        <p:txBody>
          <a:bodyPr/>
          <a:lstStyle/>
          <a:p>
            <a:r>
              <a:rPr lang="en-US" altLang="zh-CN" dirty="0" smtClean="0"/>
              <a:t>Jenkins job</a:t>
            </a:r>
            <a:r>
              <a:rPr lang="zh-CN" altLang="en-US" dirty="0" smtClean="0"/>
              <a:t>的搭建，配置由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r>
              <a:rPr lang="en-US" altLang="zh-CN" dirty="0" smtClean="0"/>
              <a:t>Admin</a:t>
            </a:r>
            <a:r>
              <a:rPr lang="zh-CN" altLang="en-US" dirty="0" smtClean="0"/>
              <a:t>有查看和修改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配置的权限</a:t>
            </a:r>
            <a:endParaRPr lang="en-US" altLang="zh-CN" dirty="0" smtClean="0"/>
          </a:p>
          <a:p>
            <a:r>
              <a:rPr lang="zh-CN" altLang="en-US" dirty="0" smtClean="0"/>
              <a:t>开发有查看日志的权限，也有</a:t>
            </a:r>
            <a:r>
              <a:rPr lang="en-US" altLang="zh-CN" dirty="0" smtClean="0">
                <a:hlinkClick r:id="rId2"/>
              </a:rPr>
              <a:t>manual trigger</a:t>
            </a:r>
            <a:r>
              <a:rPr lang="zh-CN" altLang="en-US" dirty="0" smtClean="0"/>
              <a:t>权限。</a:t>
            </a:r>
            <a:endParaRPr lang="en-US" altLang="zh-CN" dirty="0" smtClean="0"/>
          </a:p>
          <a:p>
            <a:r>
              <a:rPr lang="zh-CN" altLang="en-US" dirty="0" smtClean="0"/>
              <a:t>开发需要跑什么样的测试，可以将测试脚本提供给</a:t>
            </a:r>
            <a:r>
              <a:rPr lang="en-US" altLang="zh-CN" dirty="0"/>
              <a:t>CI</a:t>
            </a:r>
            <a:r>
              <a:rPr lang="zh-CN" altLang="en-US" dirty="0" smtClean="0"/>
              <a:t>团队，由配置管理完成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的配置和调试。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18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二进制文件归档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err="1" smtClean="0"/>
              <a:t>Jfrog</a:t>
            </a:r>
            <a:r>
              <a:rPr lang="en-US" altLang="zh-CN" dirty="0" smtClean="0"/>
              <a:t> </a:t>
            </a:r>
            <a:r>
              <a:rPr lang="en-US" altLang="zh-CN" dirty="0" err="1"/>
              <a:t>Artifactory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，目前业界比较推荐使用</a:t>
            </a:r>
            <a:r>
              <a:rPr lang="en-US" altLang="zh-CN" dirty="0" err="1" smtClean="0"/>
              <a:t>Jfrog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Artifactory</a:t>
            </a:r>
            <a:r>
              <a:rPr lang="zh-CN" altLang="en-US" dirty="0" smtClean="0"/>
              <a:t>，功能比较强大。</a:t>
            </a:r>
            <a:endParaRPr lang="en-US" altLang="zh-CN" dirty="0" smtClean="0"/>
          </a:p>
          <a:p>
            <a:r>
              <a:rPr lang="en-US" altLang="zh-CN" dirty="0" smtClean="0"/>
              <a:t>CI</a:t>
            </a:r>
            <a:r>
              <a:rPr lang="zh-CN" altLang="en-US" dirty="0" smtClean="0"/>
              <a:t>会每天（或每两个小时，频率根据开发的代码提交频率来定）打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，跑全量的编译</a:t>
            </a:r>
            <a:r>
              <a:rPr lang="zh-CN" altLang="en-US" smtClean="0"/>
              <a:t>验证，通过后，编译生成</a:t>
            </a:r>
            <a:r>
              <a:rPr lang="zh-CN" altLang="en-US" dirty="0" smtClean="0"/>
              <a:t>的二进制文件会跟代码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信息一起上传到</a:t>
            </a:r>
            <a:r>
              <a:rPr lang="en-US" altLang="zh-CN" dirty="0" err="1" smtClean="0"/>
              <a:t>Artifactory</a:t>
            </a:r>
            <a:r>
              <a:rPr lang="zh-CN" altLang="en-US" dirty="0" smtClean="0"/>
              <a:t>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733" y="1430866"/>
            <a:ext cx="10329334" cy="4191001"/>
          </a:xfrm>
        </p:spPr>
        <p:txBody>
          <a:bodyPr/>
          <a:lstStyle/>
          <a:p>
            <a:r>
              <a:rPr lang="zh-CN" altLang="en-US" dirty="0" smtClean="0"/>
              <a:t>以上规范会整理成</a:t>
            </a:r>
            <a:r>
              <a:rPr lang="en-US" altLang="zh-CN" dirty="0" smtClean="0"/>
              <a:t>sop</a:t>
            </a:r>
            <a:r>
              <a:rPr lang="zh-CN" altLang="en-US" dirty="0" smtClean="0"/>
              <a:t>供大家查阅。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4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096" y="11377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180117931"/>
              </p:ext>
            </p:extLst>
          </p:nvPr>
        </p:nvGraphicFramePr>
        <p:xfrm>
          <a:off x="27167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49698"/>
              </p:ext>
            </p:extLst>
          </p:nvPr>
        </p:nvGraphicFramePr>
        <p:xfrm>
          <a:off x="178904" y="1690688"/>
          <a:ext cx="11459818" cy="463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工具链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6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733" y="130069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目前我们可以通过：</a:t>
            </a:r>
            <a:r>
              <a:rPr lang="en-US" altLang="zh-CN" dirty="0" smtClean="0">
                <a:hlinkClick r:id="rId3"/>
              </a:rPr>
              <a:t>http://10.10.1.12:8080/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（后续固化后会统一域名）登录</a:t>
            </a:r>
            <a:endParaRPr lang="en-US" altLang="zh-CN" dirty="0" smtClean="0"/>
          </a:p>
          <a:p>
            <a:r>
              <a:rPr lang="zh-CN" altLang="en-US" dirty="0" smtClean="0"/>
              <a:t>点击“新建”，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JIRA</a:t>
            </a:r>
            <a:r>
              <a:rPr lang="zh-CN" altLang="en-US" dirty="0" smtClean="0"/>
              <a:t>中填问题描述：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667" y="1793048"/>
            <a:ext cx="5524499" cy="47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867" y="7725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Gerrit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0" y="1199090"/>
            <a:ext cx="10769600" cy="451590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登录</a:t>
            </a:r>
            <a:r>
              <a:rPr lang="en-US" altLang="zh-CN" sz="2400" dirty="0" smtClean="0">
                <a:hlinkClick r:id="rId2"/>
              </a:rPr>
              <a:t>http://10.10.1.39:8080/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（后续固化后会统一域名）获取</a:t>
            </a:r>
            <a:r>
              <a:rPr lang="en-US" altLang="zh-CN" sz="2400" b="1" dirty="0" smtClean="0"/>
              <a:t>repo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r>
              <a:rPr lang="zh-CN" altLang="en-US" sz="2400" dirty="0" smtClean="0"/>
              <a:t>开发本地拉取代码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修改代码后，提交代码，</a:t>
            </a:r>
            <a:r>
              <a:rPr lang="en-US" altLang="zh-CN" sz="2400" dirty="0" smtClean="0"/>
              <a:t>commit message</a:t>
            </a:r>
            <a:r>
              <a:rPr lang="zh-CN" altLang="en-US" sz="2400" dirty="0" smtClean="0"/>
              <a:t>的主题要以</a:t>
            </a:r>
            <a:r>
              <a:rPr lang="en-US" altLang="zh-CN" sz="2400" dirty="0" smtClean="0"/>
              <a:t>ticket</a:t>
            </a:r>
            <a:r>
              <a:rPr lang="zh-CN" altLang="en-US" sz="2400" dirty="0" smtClean="0"/>
              <a:t>号开头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提交后，会生成</a:t>
            </a:r>
            <a:r>
              <a:rPr lang="en-US" altLang="zh-CN" sz="2400" dirty="0" err="1" smtClean="0"/>
              <a:t>gerrit</a:t>
            </a:r>
            <a:r>
              <a:rPr lang="zh-CN" altLang="en-US" sz="2400" dirty="0" smtClean="0"/>
              <a:t>链接，如：</a:t>
            </a:r>
            <a:r>
              <a:rPr lang="en-US" altLang="zh-CN" sz="2400" dirty="0" smtClean="0">
                <a:hlinkClick r:id="rId3"/>
              </a:rPr>
              <a:t>http://10.10.1.39:8080/c/compiler-projects/+/62</a:t>
            </a:r>
            <a:r>
              <a:rPr lang="en-US" altLang="zh-CN" sz="2400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2042186"/>
            <a:ext cx="8136467" cy="5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"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://gerrit@10.10.1.39:29418/compiler-projects" &amp;&amp;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-p -P 29418 gerrit@10.10.1.39:hooks/commit-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"compiler-projects/.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/hooks/"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4200" y="3452548"/>
            <a:ext cx="4959350" cy="97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--all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HEAD:refs</a:t>
            </a:r>
            <a:r>
              <a:rPr lang="en-US" altLang="zh-CN" dirty="0" smtClean="0"/>
              <a:t>/for/</a:t>
            </a:r>
            <a:r>
              <a:rPr lang="en-US" altLang="zh-CN" dirty="0" err="1" smtClean="0"/>
              <a:t>branch_name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3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1" y="1199356"/>
            <a:ext cx="10893469" cy="38588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135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0036"/>
            <a:ext cx="10515600" cy="1325563"/>
          </a:xfrm>
        </p:spPr>
        <p:txBody>
          <a:bodyPr/>
          <a:lstStyle/>
          <a:p>
            <a:r>
              <a:rPr lang="en-US" altLang="zh-CN" dirty="0" err="1"/>
              <a:t>Gerrit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" y="1415599"/>
            <a:ext cx="3886200" cy="4722311"/>
          </a:xfrm>
        </p:spPr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是代码托管的主要平台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http://10.10.1.13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)</a:t>
            </a:r>
          </a:p>
          <a:p>
            <a:r>
              <a:rPr lang="zh-CN" altLang="en-US" dirty="0" smtClean="0"/>
              <a:t>只把需要</a:t>
            </a:r>
            <a:r>
              <a:rPr lang="en-US" altLang="zh-CN" dirty="0" smtClean="0"/>
              <a:t>code review</a:t>
            </a:r>
            <a:r>
              <a:rPr lang="zh-CN" altLang="en-US" dirty="0" smtClean="0"/>
              <a:t>和自动化</a:t>
            </a:r>
            <a:r>
              <a:rPr lang="en-US" altLang="zh-CN" dirty="0" smtClean="0"/>
              <a:t>gating</a:t>
            </a:r>
            <a:r>
              <a:rPr lang="zh-CN" altLang="en-US" dirty="0" smtClean="0"/>
              <a:t>测试的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放到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en-US" altLang="zh-CN" dirty="0" err="1" smtClean="0"/>
              <a:t>Gerrit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Gitlab</a:t>
            </a:r>
            <a:r>
              <a:rPr lang="zh-CN" altLang="en-US" dirty="0"/>
              <a:t>实时</a:t>
            </a:r>
            <a:r>
              <a:rPr lang="zh-CN" altLang="en-US" dirty="0" smtClean="0"/>
              <a:t>同步（代码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后会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会向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同步）。</a:t>
            </a:r>
            <a:endParaRPr lang="zh-CN" altLang="en-US" dirty="0"/>
          </a:p>
        </p:txBody>
      </p:sp>
      <p:pic>
        <p:nvPicPr>
          <p:cNvPr id="1026" name="Picture 2" descr="https://images2018.cnblogs.com/blog/1092354/201803/1092354-20180320191034985-5465201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752817"/>
            <a:ext cx="7955280" cy="5852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390" y="9583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开发提交代码后，</a:t>
            </a:r>
            <a:r>
              <a:rPr lang="en-US" altLang="zh-CN" dirty="0" smtClean="0"/>
              <a:t>Jenkins</a:t>
            </a:r>
            <a:r>
              <a:rPr lang="zh-CN" altLang="en-US" dirty="0"/>
              <a:t>会</a:t>
            </a:r>
            <a:r>
              <a:rPr lang="zh-CN" altLang="en-US" dirty="0" smtClean="0"/>
              <a:t>被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触发，会在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上显示启动信息，并在运行完成后将结果显示在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上。开发可以通过点击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链接查看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的运行情况。</a:t>
            </a:r>
            <a:endParaRPr lang="en-US" altLang="zh-CN" dirty="0" smtClean="0"/>
          </a:p>
          <a:p>
            <a:r>
              <a:rPr lang="en-US" altLang="zh-CN" dirty="0" smtClean="0"/>
              <a:t>Jenkins: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://10.10.1.38:8080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5" name="图片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19" y="2203875"/>
            <a:ext cx="6543675" cy="42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752</Words>
  <Application>Microsoft Office PowerPoint</Application>
  <PresentationFormat>宽屏</PresentationFormat>
  <Paragraphs>73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研发CI流程</vt:lpstr>
      <vt:lpstr>Agenda</vt:lpstr>
      <vt:lpstr>CI流程</vt:lpstr>
      <vt:lpstr>CI工具链</vt:lpstr>
      <vt:lpstr>JIRA</vt:lpstr>
      <vt:lpstr>Gerrit/Gitlab</vt:lpstr>
      <vt:lpstr>PowerPoint 演示文稿</vt:lpstr>
      <vt:lpstr>Gerrit/Gitlab</vt:lpstr>
      <vt:lpstr>Jenkins</vt:lpstr>
      <vt:lpstr>规范 – JIRA使用规范</vt:lpstr>
      <vt:lpstr>规范 – gerrit代码权限和合入规范</vt:lpstr>
      <vt:lpstr>PowerPoint 演示文稿</vt:lpstr>
      <vt:lpstr>规范 – jenkins权限管理</vt:lpstr>
      <vt:lpstr>规范-二进制文件归档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研发CI流程</dc:title>
  <dc:creator>Windows 用户</dc:creator>
  <cp:lastModifiedBy>Windows 用户</cp:lastModifiedBy>
  <cp:revision>65</cp:revision>
  <dcterms:created xsi:type="dcterms:W3CDTF">2021-11-01T08:27:49Z</dcterms:created>
  <dcterms:modified xsi:type="dcterms:W3CDTF">2021-11-03T06:18:00Z</dcterms:modified>
</cp:coreProperties>
</file>