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2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9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7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0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0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1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B86C-8AE2-41A5-AFBA-3033C98BE0B2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4065-43EC-40F7-943C-6FC29A6DB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-48640" y="838408"/>
            <a:ext cx="12240640" cy="4111142"/>
            <a:chOff x="-48640" y="1373429"/>
            <a:chExt cx="12240640" cy="411114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3429"/>
              <a:ext cx="12192000" cy="4111142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-48640" y="1373429"/>
              <a:ext cx="4111142" cy="4111142"/>
              <a:chOff x="5742673" y="-351614"/>
              <a:chExt cx="4111142" cy="411114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742673" y="-351614"/>
                <a:ext cx="4111142" cy="41111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9" name="群組 8"/>
              <p:cNvGrpSpPr/>
              <p:nvPr/>
            </p:nvGrpSpPr>
            <p:grpSpPr>
              <a:xfrm>
                <a:off x="5742673" y="-351614"/>
                <a:ext cx="4111142" cy="4111142"/>
                <a:chOff x="5029199" y="987608"/>
                <a:chExt cx="4140000" cy="4140000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5029199" y="987608"/>
                  <a:ext cx="4140000" cy="4140000"/>
                  <a:chOff x="5029199" y="987608"/>
                  <a:chExt cx="4140000" cy="4140000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5029199" y="987608"/>
                    <a:ext cx="4140000" cy="4140000"/>
                  </a:xfrm>
                  <a:prstGeom prst="rect">
                    <a:avLst/>
                  </a:prstGeom>
                  <a:blipFill dpi="0" rotWithShape="1">
                    <a:blip r:embed="rId3">
                      <a:alphaModFix amt="54000"/>
                    </a:blip>
                    <a:srcRect/>
                    <a:tile tx="0" ty="0" sx="100000" sy="100000" flip="none" algn="ctr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pic>
                <p:nvPicPr>
                  <p:cNvPr id="6" name="圖片 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1416" y="3968885"/>
                    <a:ext cx="1127783" cy="11277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" name="文字方塊 6"/>
                <p:cNvSpPr txBox="1"/>
                <p:nvPr/>
              </p:nvSpPr>
              <p:spPr>
                <a:xfrm>
                  <a:off x="5852704" y="1903446"/>
                  <a:ext cx="2492990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72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華康正顏楷體W5" panose="03000509000000000000" pitchFamily="65" charset="-120"/>
                      <a:ea typeface="華康正顏楷體W5" panose="03000509000000000000" pitchFamily="65" charset="-120"/>
                    </a:rPr>
                    <a:t>自 動</a:t>
                  </a:r>
                  <a:endParaRPr lang="en-US" altLang="zh-TW" sz="7200" dirty="0" smtClean="0">
                    <a:solidFill>
                      <a:schemeClr val="accent2">
                        <a:lumMod val="75000"/>
                      </a:schemeClr>
                    </a:solidFill>
                    <a:latin typeface="華康正顏楷體W5" panose="03000509000000000000" pitchFamily="65" charset="-120"/>
                    <a:ea typeface="華康正顏楷體W5" panose="03000509000000000000" pitchFamily="65" charset="-120"/>
                  </a:endParaRPr>
                </a:p>
                <a:p>
                  <a:r>
                    <a:rPr lang="zh-TW" altLang="en-US" sz="72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華康正顏楷體W5" panose="03000509000000000000" pitchFamily="65" charset="-120"/>
                      <a:ea typeface="華康正顏楷體W5" panose="03000509000000000000" pitchFamily="65" charset="-120"/>
                    </a:rPr>
                    <a:t>查 找</a:t>
                  </a:r>
                  <a:endParaRPr lang="zh-TW" altLang="en-US" sz="7200" dirty="0">
                    <a:solidFill>
                      <a:schemeClr val="accent2">
                        <a:lumMod val="75000"/>
                      </a:schemeClr>
                    </a:solidFill>
                    <a:latin typeface="華康正顏楷體W5" panose="03000509000000000000" pitchFamily="65" charset="-120"/>
                    <a:ea typeface="華康正顏楷體W5" panose="03000509000000000000" pitchFamily="65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53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華康正顏楷體W5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hermy</dc:creator>
  <cp:lastModifiedBy>hermy</cp:lastModifiedBy>
  <cp:revision>1</cp:revision>
  <dcterms:created xsi:type="dcterms:W3CDTF">2022-01-01T03:11:55Z</dcterms:created>
  <dcterms:modified xsi:type="dcterms:W3CDTF">2022-01-01T03:19:12Z</dcterms:modified>
</cp:coreProperties>
</file>