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  <p:sldMasterId id="2147483673" r:id="rId4"/>
  </p:sldMasterIdLst>
  <p:notesMasterIdLst>
    <p:notesMasterId r:id="rId19"/>
  </p:notesMasterIdLst>
  <p:sldIdLst>
    <p:sldId id="256" r:id="rId5"/>
    <p:sldId id="270" r:id="rId6"/>
    <p:sldId id="272" r:id="rId7"/>
    <p:sldId id="257" r:id="rId8"/>
    <p:sldId id="258" r:id="rId9"/>
    <p:sldId id="259" r:id="rId10"/>
    <p:sldId id="269" r:id="rId11"/>
    <p:sldId id="260" r:id="rId12"/>
    <p:sldId id="264" r:id="rId13"/>
    <p:sldId id="262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FBC8D-8B93-48A8-9187-254E7120C1FC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DD45B-FD58-496A-8D9E-AFF6FB909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8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026940"/>
            <a:ext cx="112840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/>
        </p:nvSpPr>
        <p:spPr bwMode="auto">
          <a:xfrm>
            <a:off x="1467677" y="1988840"/>
            <a:ext cx="10177131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386160" y="1816630"/>
            <a:ext cx="10375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333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/>
        </p:nvGraphicFramePr>
        <p:xfrm>
          <a:off x="527382" y="4737100"/>
          <a:ext cx="10947332" cy="690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6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0512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9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40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0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3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23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59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2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26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21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026940"/>
            <a:ext cx="112840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899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1371" y="2948947"/>
            <a:ext cx="8534400" cy="10789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43339" y="2276873"/>
            <a:ext cx="9793088" cy="36952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48416" y="302518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43339" y="2838417"/>
            <a:ext cx="11809312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33"/>
          </a:p>
        </p:txBody>
      </p:sp>
    </p:spTree>
    <p:extLst>
      <p:ext uri="{BB962C8B-B14F-4D97-AF65-F5344CB8AC3E}">
        <p14:creationId xmlns:p14="http://schemas.microsoft.com/office/powerpoint/2010/main" val="387423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43339" y="275167"/>
            <a:ext cx="9793088" cy="36952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348416" y="302518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43339" y="644691"/>
            <a:ext cx="11809312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4678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6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221375" y="914008"/>
            <a:ext cx="28411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ea"/>
              <a:buAutoNum type="circleNumDbPlain"/>
            </a:pPr>
            <a:endParaRPr lang="ko-KR" altLang="en-US" sz="1333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1067" smtClean="0"/>
            </a:lvl1pPr>
            <a:lvl2pPr>
              <a:defRPr lang="ko-KR" altLang="en-US" sz="933" smtClean="0"/>
            </a:lvl2pPr>
            <a:lvl3pPr>
              <a:defRPr lang="ko-KR" altLang="en-US" sz="1400" smtClean="0"/>
            </a:lvl3pPr>
            <a:lvl4pPr>
              <a:defRPr lang="ko-KR" altLang="en-US" sz="1333" smtClean="0"/>
            </a:lvl4pPr>
            <a:lvl5pPr>
              <a:defRPr lang="ko-KR" altLang="en-US" sz="1333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2465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4235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221375" y="914008"/>
            <a:ext cx="28411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ea"/>
              <a:buAutoNum type="circleNumDbPlain"/>
            </a:pPr>
            <a:endParaRPr lang="ko-KR" altLang="en-US" sz="1333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1067" smtClean="0"/>
            </a:lvl1pPr>
            <a:lvl2pPr>
              <a:defRPr lang="ko-KR" altLang="en-US" sz="933" smtClean="0"/>
            </a:lvl2pPr>
            <a:lvl3pPr>
              <a:defRPr lang="ko-KR" altLang="en-US" sz="1400" smtClean="0"/>
            </a:lvl3pPr>
            <a:lvl4pPr>
              <a:defRPr lang="ko-KR" altLang="en-US" sz="1333" smtClean="0"/>
            </a:lvl4pPr>
            <a:lvl5pPr>
              <a:defRPr lang="ko-KR" altLang="en-US" sz="1333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5266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296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1219170" rtl="0" eaLnBrk="1" latinLnBrk="1" hangingPunct="1">
        <a:spcBef>
          <a:spcPct val="0"/>
        </a:spcBef>
        <a:buNone/>
        <a:defRPr sz="32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1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2" r:id="rId4"/>
  </p:sldLayoutIdLst>
  <p:hf hdr="0" ftr="0" dt="0"/>
  <p:txStyles>
    <p:titleStyle>
      <a:lvl1pPr algn="l" defTabSz="1219170" rtl="0" eaLnBrk="1" latinLnBrk="1" hangingPunct="1">
        <a:spcBef>
          <a:spcPct val="0"/>
        </a:spcBef>
        <a:buNone/>
        <a:defRPr sz="2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140" y="0"/>
            <a:ext cx="149479" cy="3566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168341" y="6597352"/>
            <a:ext cx="3023659" cy="2606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67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1067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1067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1067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1067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/>
        </p:nvSpPr>
        <p:spPr bwMode="auto">
          <a:xfrm>
            <a:off x="163659" y="358451"/>
            <a:ext cx="8928992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162503" y="0"/>
            <a:ext cx="1709028" cy="3566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84072" y="42334"/>
            <a:ext cx="434734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67" b="1" dirty="0" smtClean="0">
                <a:solidFill>
                  <a:schemeClr val="bg1"/>
                </a:solidFill>
              </a:rPr>
              <a:t>NO.</a:t>
            </a:r>
            <a:endParaRPr lang="ko-KR" altLang="en-US" sz="1067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7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1219170" rtl="0" eaLnBrk="1" latinLnBrk="1" hangingPunct="1">
        <a:spcBef>
          <a:spcPct val="0"/>
        </a:spcBef>
        <a:buNone/>
        <a:defRPr sz="1333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5EF3-80C8-453F-9536-51FAE18F3A5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소켓 통신을 이용한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민성호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7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4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1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1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8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355844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클라이언트 화면 구성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694593"/>
            <a:ext cx="5334000" cy="50783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첫 화면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게임 이름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제작자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다음 버튼</a:t>
            </a:r>
            <a:r>
              <a:rPr lang="en-US" altLang="ko-KR" dirty="0" smtClean="0"/>
              <a:t>	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로그인 화면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ID/PW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나가기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게임 로비 화면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플레이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랭킹 보드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나가기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게임 플레이 화면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항복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결과 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랭킹 보드 화면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표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나가기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72201" y="694593"/>
            <a:ext cx="501161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소켓 통신 구현</a:t>
            </a:r>
            <a:endParaRPr lang="en-US" altLang="ko-KR" noProof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 정보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방 만들어서 매칭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실시간 전송</a:t>
            </a:r>
            <a:endParaRPr lang="en-US" altLang="ko-KR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결과 업로드</a:t>
            </a:r>
            <a:endParaRPr lang="en-US" altLang="ko-KR" noProof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승 패 알림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noProof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6172201" y="154111"/>
            <a:ext cx="3994638" cy="355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서버 구성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18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화면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1"/>
            <a:ext cx="2751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라벨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 이름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라벨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제작자 이름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버튼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2721218" y="3086320"/>
            <a:ext cx="33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이름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9823" y="4554415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제작자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260179" y="5350368"/>
            <a:ext cx="473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진행하려면 아무 곳이나 누르세요</a:t>
            </a:r>
            <a:r>
              <a:rPr lang="en-US" altLang="ko-KR" dirty="0" smtClean="0"/>
              <a:t>(press)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420207" y="2795954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040371" y="2708031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7115" y="3094892"/>
            <a:ext cx="2013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97114" y="3492868"/>
            <a:ext cx="2013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7114" y="4037964"/>
            <a:ext cx="99353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4468" y="5268888"/>
            <a:ext cx="11386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90647" y="4033654"/>
            <a:ext cx="101990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301262" y="2057400"/>
            <a:ext cx="19958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서버 </a:t>
            </a:r>
            <a:r>
              <a:rPr lang="en-US" altLang="ko-KR" sz="1600" dirty="0" err="1" smtClean="0"/>
              <a:t>ip</a:t>
            </a:r>
            <a:r>
              <a:rPr lang="en-US" altLang="ko-KR" sz="1600" dirty="0" smtClean="0"/>
              <a:t> 1.2.1.2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5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로비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3084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플레이 누르면 매칭 시작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랭킹 누르면 랭킹 화면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종료 누르면 종료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서버 정보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425069" y="3332312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7977" y="3332312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랭킹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5993" y="4844561"/>
            <a:ext cx="20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50785" y="5758962"/>
            <a:ext cx="174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xxx.xxx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온라인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0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플레이 화면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48345" y="501190"/>
            <a:ext cx="28311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설명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상대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). </a:t>
            </a:r>
            <a:r>
              <a:rPr lang="ko-KR" altLang="en-US" dirty="0" smtClean="0"/>
              <a:t>가위바위보 이미지 계속 변함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클라이언트 자신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 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 이미지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비기면 다시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68916" y="375453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84277" y="2514600"/>
            <a:ext cx="113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5823" y="5029200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522022" y="2417885"/>
            <a:ext cx="1951892" cy="103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가위바위보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26577" y="4396154"/>
            <a:ext cx="1034753" cy="100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80592" y="4396154"/>
            <a:ext cx="1034753" cy="100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바위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4431" y="4396154"/>
            <a:ext cx="1034753" cy="100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3185" y="3719617"/>
            <a:ext cx="5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01962" y="1840018"/>
            <a:ext cx="6462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항복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6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플레이 종료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2620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게임 종료 시 </a:t>
            </a:r>
            <a:r>
              <a:rPr lang="ko-KR" altLang="en-US" dirty="0" err="1" smtClean="0"/>
              <a:t>새창</a:t>
            </a:r>
            <a:r>
              <a:rPr lang="ko-KR" altLang="en-US" dirty="0" smtClean="0"/>
              <a:t> 뜨면서 결과 알려줌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확인 누르면 로비로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미정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결과 창을 따로 만들 수도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안 내면 부전 패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32185" y="3472962"/>
            <a:ext cx="31124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승리</a:t>
            </a:r>
            <a:r>
              <a:rPr lang="en-US" altLang="ko-KR" dirty="0" smtClean="0"/>
              <a:t>! (+10)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3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랭킹 보드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나가기 누르면 로비로 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5448"/>
              </p:ext>
            </p:extLst>
          </p:nvPr>
        </p:nvGraphicFramePr>
        <p:xfrm>
          <a:off x="1301262" y="1898829"/>
          <a:ext cx="6172200" cy="3877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957695297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61572816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42957125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611579007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457118245"/>
                    </a:ext>
                  </a:extLst>
                </a:gridCol>
              </a:tblGrid>
              <a:tr h="646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닉네임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승률  </a:t>
                      </a:r>
                      <a:r>
                        <a:rPr lang="en-US" altLang="ko-KR" dirty="0" smtClean="0"/>
                        <a:t>| </a:t>
                      </a:r>
                      <a:r>
                        <a:rPr lang="ko-KR" altLang="en-US" dirty="0" smtClean="0"/>
                        <a:t>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83915"/>
                  </a:ext>
                </a:extLst>
              </a:tr>
              <a:tr h="646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78355"/>
                  </a:ext>
                </a:extLst>
              </a:tr>
              <a:tr h="6462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86482"/>
                  </a:ext>
                </a:extLst>
              </a:tr>
              <a:tr h="6462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50877"/>
                  </a:ext>
                </a:extLst>
              </a:tr>
              <a:tr h="6462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37895"/>
                  </a:ext>
                </a:extLst>
              </a:tr>
              <a:tr h="6462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4734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44562" y="5978769"/>
            <a:ext cx="975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9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Storyboard+sample_dailytopic_ver1.0</Template>
  <TotalTime>274</TotalTime>
  <Words>199</Words>
  <Application>Microsoft Office PowerPoint</Application>
  <PresentationFormat>와이드스크린</PresentationFormat>
  <Paragraphs>108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표지</vt:lpstr>
      <vt:lpstr>간지등</vt:lpstr>
      <vt:lpstr>1_디자인 사용자 지정</vt:lpstr>
      <vt:lpstr>Office 테마</vt:lpstr>
      <vt:lpstr>소켓 통신을 이용한 프로젝트</vt:lpstr>
      <vt:lpstr>클라이언트 화면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 통신을 이용한 프로젝트</dc:title>
  <dc:creator>hi</dc:creator>
  <cp:lastModifiedBy>hi</cp:lastModifiedBy>
  <cp:revision>28</cp:revision>
  <dcterms:created xsi:type="dcterms:W3CDTF">2022-01-07T02:34:11Z</dcterms:created>
  <dcterms:modified xsi:type="dcterms:W3CDTF">2022-01-10T02:33:57Z</dcterms:modified>
</cp:coreProperties>
</file>