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8"/>
  </p:notesMasterIdLst>
  <p:sldIdLst>
    <p:sldId id="256" r:id="rId5"/>
    <p:sldId id="263" r:id="rId6"/>
    <p:sldId id="257" r:id="rId7"/>
    <p:sldId id="258" r:id="rId8"/>
    <p:sldId id="259" r:id="rId9"/>
    <p:sldId id="269" r:id="rId10"/>
    <p:sldId id="260" r:id="rId11"/>
    <p:sldId id="264" r:id="rId12"/>
    <p:sldId id="26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1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1"/>
            <a:ext cx="275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최종적으로 결정되는 게임 이름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누르면 게임 로비로 이동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721218" y="3086320"/>
            <a:ext cx="33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9823" y="4554415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제작자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60179" y="5350368"/>
            <a:ext cx="473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진행하려면 아무 곳이나 누르세요</a:t>
            </a:r>
            <a:r>
              <a:rPr lang="en-US" altLang="ko-KR" dirty="0" smtClean="0"/>
              <a:t>(press)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20207" y="2795954"/>
            <a:ext cx="43961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로비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3084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플레이 누르면 매칭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누르면 랭킹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누르면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 정보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425069" y="3332312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977" y="3332312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5993" y="4844561"/>
            <a:ext cx="20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50785" y="5758962"/>
            <a:ext cx="174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4513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아군유닛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적군 </a:t>
            </a:r>
            <a:r>
              <a:rPr lang="ko-KR" altLang="en-US" dirty="0" smtClean="0"/>
              <a:t>유닛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ko-KR" altLang="en-US" dirty="0" smtClean="0"/>
              <a:t>닉네임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ko-KR" altLang="en-US" dirty="0" smtClean="0"/>
              <a:t>체력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적 </a:t>
            </a:r>
            <a:r>
              <a:rPr lang="ko-KR" altLang="en-US" dirty="0" smtClean="0"/>
              <a:t>닉네임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 </a:t>
            </a:r>
            <a:r>
              <a:rPr lang="ko-KR" altLang="en-US" dirty="0" smtClean="0"/>
              <a:t>체력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제한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총알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68916" y="375453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4277" y="2514600"/>
            <a:ext cx="11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5029200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20208" y="5284177"/>
            <a:ext cx="492369" cy="39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1362" y="2514600"/>
            <a:ext cx="5451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3261" y="3006969"/>
            <a:ext cx="1785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87262" y="5117123"/>
            <a:ext cx="149469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661996" y="4492869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12577" y="3939203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74881" y="3402844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87360" y="2883876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72553" y="3402843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62295" y="3939202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8916" y="4207202"/>
            <a:ext cx="735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종료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620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종료 시 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뜨면서 결과 알려줌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누르면 로비로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창을 따로 만들 수도 있음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2185" y="3472962"/>
            <a:ext cx="31124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승리</a:t>
            </a:r>
            <a:r>
              <a:rPr lang="en-US" altLang="ko-KR" dirty="0" smtClean="0"/>
              <a:t>! (+10)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나가기 누르면 로비로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5448"/>
              </p:ext>
            </p:extLst>
          </p:nvPr>
        </p:nvGraphicFramePr>
        <p:xfrm>
          <a:off x="1301262" y="1898829"/>
          <a:ext cx="6172200" cy="387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95769529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61572816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4295712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1157900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57118245"/>
                    </a:ext>
                  </a:extLst>
                </a:gridCol>
              </a:tblGrid>
              <a:tr h="646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승률  </a:t>
                      </a:r>
                      <a:r>
                        <a:rPr lang="en-US" altLang="ko-KR" dirty="0" smtClean="0"/>
                        <a:t>| </a:t>
                      </a: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8391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7835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86482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50877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3789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73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4562" y="5978769"/>
            <a:ext cx="97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179</TotalTime>
  <Words>165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 통신을 이용한 프로젝트</vt:lpstr>
      <vt:lpstr>클라이언트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19</cp:revision>
  <dcterms:created xsi:type="dcterms:W3CDTF">2022-01-07T02:34:11Z</dcterms:created>
  <dcterms:modified xsi:type="dcterms:W3CDTF">2022-01-07T06:53:06Z</dcterms:modified>
</cp:coreProperties>
</file>