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3" r:id="rId4"/>
  </p:sldMasterIdLst>
  <p:notesMasterIdLst>
    <p:notesMasterId r:id="rId16"/>
  </p:notesMasterIdLst>
  <p:sldIdLst>
    <p:sldId id="256" r:id="rId5"/>
    <p:sldId id="270" r:id="rId6"/>
    <p:sldId id="275" r:id="rId7"/>
    <p:sldId id="278" r:id="rId8"/>
    <p:sldId id="280" r:id="rId9"/>
    <p:sldId id="282" r:id="rId10"/>
    <p:sldId id="283" r:id="rId11"/>
    <p:sldId id="258" r:id="rId12"/>
    <p:sldId id="259" r:id="rId13"/>
    <p:sldId id="281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BC8D-8B93-48A8-9187-254E7120C1FC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D45B-FD58-496A-8D9E-AFF6FB909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/>
        </p:nvSpPr>
        <p:spPr bwMode="auto">
          <a:xfrm>
            <a:off x="1467677" y="1988840"/>
            <a:ext cx="10177131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86160" y="1816630"/>
            <a:ext cx="1037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333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/>
        </p:nvGraphicFramePr>
        <p:xfrm>
          <a:off x="527382" y="4737100"/>
          <a:ext cx="10947332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51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3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6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89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43339" y="2838417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38742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7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46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2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26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1" hangingPunct="1">
        <a:spcBef>
          <a:spcPct val="0"/>
        </a:spcBef>
        <a:buNone/>
        <a:defRPr sz="32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</p:sldLayoutIdLst>
  <p:hf hdr="0" ftr="0" dt="0"/>
  <p:txStyles>
    <p:titleStyle>
      <a:lvl1pPr algn="l" defTabSz="1219170" rtl="0" eaLnBrk="1" latinLnBrk="1" hangingPunct="1">
        <a:spcBef>
          <a:spcPct val="0"/>
        </a:spcBef>
        <a:buNone/>
        <a:defRPr sz="2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40" y="0"/>
            <a:ext cx="149479" cy="356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168341" y="6597352"/>
            <a:ext cx="3023659" cy="2606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67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1067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1067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163659" y="358451"/>
            <a:ext cx="8928992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162503" y="0"/>
            <a:ext cx="1709028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4072" y="42334"/>
            <a:ext cx="43473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b="1" dirty="0" smtClean="0">
                <a:solidFill>
                  <a:schemeClr val="bg1"/>
                </a:solidFill>
              </a:rPr>
              <a:t>NO.</a:t>
            </a:r>
            <a:endParaRPr lang="ko-KR" altLang="en-US" sz="10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1" hangingPunct="1">
        <a:spcBef>
          <a:spcPct val="0"/>
        </a:spcBef>
        <a:buNone/>
        <a:defRPr sz="1333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F3-80C8-453F-9536-51FAE18F3A51}" type="datetimeFigureOut">
              <a:rPr lang="ko-KR" altLang="en-US" smtClean="0"/>
              <a:t>2022-01-11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24000" y="1239716"/>
            <a:ext cx="9144000" cy="125913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소켓통신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524000" y="4155953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소속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하이미디어</a:t>
            </a:r>
            <a:r>
              <a:rPr lang="ko-KR" altLang="en-US" dirty="0"/>
              <a:t> </a:t>
            </a:r>
            <a:r>
              <a:rPr lang="ko-KR" altLang="en-US" dirty="0" err="1" smtClean="0"/>
              <a:t>풀스택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r>
              <a:rPr lang="ko-KR" altLang="en-US" dirty="0" smtClean="0"/>
              <a:t>제출자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민성호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84377" y="2875085"/>
            <a:ext cx="3516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소켓통신을</a:t>
            </a:r>
            <a:r>
              <a:rPr lang="ko-KR" altLang="en-US" sz="2000" dirty="0" smtClean="0"/>
              <a:t> 활용하여</a:t>
            </a:r>
            <a:endParaRPr lang="en-US" altLang="ko-KR" sz="2000" dirty="0" smtClean="0"/>
          </a:p>
          <a:p>
            <a:r>
              <a:rPr lang="ko-KR" altLang="en-US" sz="2000" dirty="0" smtClean="0"/>
              <a:t>가위바위보 게임 서버 운영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0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4.1.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플레이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45823" y="3065277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4767801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22022" y="2417885"/>
            <a:ext cx="1951892" cy="103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6577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80592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4431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3185" y="3719617"/>
            <a:ext cx="5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3023" y="1840018"/>
            <a:ext cx="945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831409" y="2849410"/>
            <a:ext cx="3636701" cy="2145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승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028494" y="2570482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7360" y="4396154"/>
            <a:ext cx="844063" cy="37164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035250" y="4169277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59423"/>
            <a:ext cx="286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결과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02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랭킹 </a:t>
            </a:r>
            <a:r>
              <a:rPr lang="ko-KR" altLang="en-US" dirty="0" smtClean="0"/>
              <a:t>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나가기 버튼 </a:t>
            </a:r>
            <a:r>
              <a:rPr lang="en-US" altLang="ko-KR" dirty="0" smtClean="0"/>
              <a:t>(3</a:t>
            </a:r>
            <a:r>
              <a:rPr lang="ko-KR" altLang="en-US" dirty="0" smtClean="0"/>
              <a:t>번 화면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44562" y="5978769"/>
            <a:ext cx="97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6894"/>
              </p:ext>
            </p:extLst>
          </p:nvPr>
        </p:nvGraphicFramePr>
        <p:xfrm>
          <a:off x="1301262" y="1871461"/>
          <a:ext cx="6180990" cy="40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65">
                  <a:extLst>
                    <a:ext uri="{9D8B030D-6E8A-4147-A177-3AD203B41FA5}">
                      <a16:colId xmlns:a16="http://schemas.microsoft.com/office/drawing/2014/main" val="2471881121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2592147207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1120588118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3402889956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3203725487"/>
                    </a:ext>
                  </a:extLst>
                </a:gridCol>
                <a:gridCol w="1030165">
                  <a:extLst>
                    <a:ext uri="{9D8B030D-6E8A-4147-A177-3AD203B41FA5}">
                      <a16:colId xmlns:a16="http://schemas.microsoft.com/office/drawing/2014/main" val="2290790260"/>
                    </a:ext>
                  </a:extLst>
                </a:gridCol>
              </a:tblGrid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승률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654302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57965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err="1" smtClean="0"/>
                        <a:t>Abcc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66.6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71503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err="1" smtClean="0"/>
                        <a:t>Himedi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71.4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4901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Hi3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33.3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47458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Zzzaa1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78163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6092"/>
                  </a:ext>
                </a:extLst>
              </a:tr>
              <a:tr h="500225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37042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671039" y="5732585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312984" y="760780"/>
            <a:ext cx="10515600" cy="355844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화면 </a:t>
            </a:r>
            <a:r>
              <a:rPr lang="ko-KR" altLang="en-US" sz="2000" dirty="0" smtClean="0"/>
              <a:t>구성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05708"/>
            <a:ext cx="8701453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dirty="0" smtClean="0"/>
              <a:t>0. </a:t>
            </a:r>
            <a:r>
              <a:rPr lang="ko-KR" altLang="en-US" dirty="0" smtClean="0"/>
              <a:t>첫 화면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800100" lvl="1" indent="-342900">
              <a:buAutoNum type="arabicPeriod"/>
            </a:pPr>
            <a:r>
              <a:rPr lang="ko-KR" altLang="en-US" dirty="0" smtClean="0"/>
              <a:t>로그인 </a:t>
            </a:r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 smtClean="0"/>
              <a:t>실패</a:t>
            </a:r>
            <a:endParaRPr lang="en-US" altLang="ko-KR" dirty="0" smtClean="0"/>
          </a:p>
          <a:p>
            <a:pPr marL="800100" lvl="1" indent="-342900">
              <a:buAutoNum type="arabicPeriod"/>
            </a:pP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/>
              <a:t>회원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2-1. </a:t>
            </a:r>
            <a:r>
              <a:rPr lang="ko-KR" altLang="en-US" dirty="0"/>
              <a:t>회원 가입 </a:t>
            </a:r>
            <a:r>
              <a:rPr lang="en-US" altLang="ko-KR" dirty="0"/>
              <a:t>(</a:t>
            </a:r>
            <a:r>
              <a:rPr lang="ko-KR" altLang="en-US" dirty="0"/>
              <a:t>중복 검사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	2-2</a:t>
            </a:r>
            <a:r>
              <a:rPr lang="en-US" altLang="ko-KR" dirty="0"/>
              <a:t>. </a:t>
            </a:r>
            <a:r>
              <a:rPr lang="ko-KR" altLang="en-US" dirty="0"/>
              <a:t>회원 가입 </a:t>
            </a:r>
            <a:r>
              <a:rPr lang="ko-KR" altLang="en-US" dirty="0" smtClean="0"/>
              <a:t>완료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3.</a:t>
            </a:r>
            <a:r>
              <a:rPr lang="ko-KR" altLang="en-US" dirty="0"/>
              <a:t> 게임 로비 </a:t>
            </a:r>
            <a:r>
              <a:rPr lang="en-US" altLang="ko-KR" dirty="0"/>
              <a:t>(</a:t>
            </a:r>
            <a:r>
              <a:rPr lang="ko-KR" altLang="en-US" dirty="0"/>
              <a:t>로그인 성공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4.</a:t>
            </a:r>
            <a:r>
              <a:rPr lang="ko-KR" altLang="en-US" dirty="0"/>
              <a:t> 게임 플레이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lvl="1"/>
            <a:r>
              <a:rPr lang="en-US" altLang="ko-KR" dirty="0"/>
              <a:t>	4.1.</a:t>
            </a:r>
            <a:r>
              <a:rPr lang="ko-KR" altLang="en-US" dirty="0"/>
              <a:t>게임 플레이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5.</a:t>
            </a:r>
            <a:r>
              <a:rPr lang="ko-KR" altLang="en-US" dirty="0"/>
              <a:t> 랭킹 </a:t>
            </a:r>
            <a:r>
              <a:rPr lang="ko-KR" altLang="en-US" dirty="0" smtClean="0"/>
              <a:t>보드</a:t>
            </a:r>
            <a:endParaRPr lang="en-US" altLang="ko-KR" dirty="0" smtClean="0"/>
          </a:p>
          <a:p>
            <a:pPr lvl="1" algn="dist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72201" y="694593"/>
            <a:ext cx="5011614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noProof="0" dirty="0" smtClean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6" name="타원 15"/>
          <p:cNvSpPr/>
          <p:nvPr/>
        </p:nvSpPr>
        <p:spPr>
          <a:xfrm>
            <a:off x="4870937" y="307736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884125" y="347533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2857498" y="400049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84180" y="400049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873385" y="5075457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92308" y="817685"/>
            <a:ext cx="2822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닉네임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로그인 버튼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버튼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61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로그인 성공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3211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88374" y="3512585"/>
            <a:ext cx="19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</a:t>
            </a:r>
            <a:r>
              <a:rPr lang="ko-KR" altLang="en-US" dirty="0" smtClean="0"/>
              <a:t>공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17914" y="2417884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6463" y="650631"/>
            <a:ext cx="298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r>
              <a:rPr lang="en-US" altLang="ko-KR" dirty="0" smtClean="0"/>
              <a:t> - (</a:t>
            </a:r>
            <a:r>
              <a:rPr lang="ko-KR" altLang="en-US" dirty="0" err="1" smtClean="0"/>
              <a:t>성공시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r>
              <a:rPr lang="en-US" altLang="ko-KR" dirty="0"/>
              <a:t>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0838" y="4114800"/>
            <a:ext cx="7297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598378" y="419405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8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497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5423" y="2910226"/>
            <a:ext cx="1512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닉네임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45422" y="3317104"/>
            <a:ext cx="1512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8178" y="4350670"/>
            <a:ext cx="1208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57" y="4343454"/>
            <a:ext cx="1208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2235" y="3698239"/>
            <a:ext cx="15254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비밀번호 확인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87323" y="2907087"/>
            <a:ext cx="1156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 검사</a:t>
            </a:r>
            <a:endParaRPr lang="ko-KR" altLang="en-US" sz="1400" dirty="0"/>
          </a:p>
        </p:txBody>
      </p:sp>
      <p:sp>
        <p:nvSpPr>
          <p:cNvPr id="16" name="타원 15"/>
          <p:cNvSpPr/>
          <p:nvPr/>
        </p:nvSpPr>
        <p:spPr>
          <a:xfrm>
            <a:off x="3908091" y="285068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936709" y="326518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4177401" y="367094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5651211" y="271289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670660" y="416769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5402829" y="4069745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42838" y="562708"/>
            <a:ext cx="3015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닉네임 입력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비밀번호 입력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동일 비밀번호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닉네임 중복 검사 버튼</a:t>
            </a:r>
            <a:r>
              <a:rPr lang="en-US" altLang="ko-KR" dirty="0" smtClean="0"/>
              <a:t> (2-1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회원가입 버튼 </a:t>
            </a:r>
            <a:r>
              <a:rPr lang="en-US" altLang="ko-KR" dirty="0" smtClean="0"/>
              <a:t>(2-2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창 닫기 버튼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87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회원 가입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중복 검사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497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5423" y="2910226"/>
            <a:ext cx="1512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msh428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45422" y="3317104"/>
            <a:ext cx="1512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********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8178" y="4350670"/>
            <a:ext cx="1208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57" y="4343454"/>
            <a:ext cx="1208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2235" y="3698239"/>
            <a:ext cx="15254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********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87323" y="2907087"/>
            <a:ext cx="1156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 검사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367454" y="2907087"/>
            <a:ext cx="2349745" cy="168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8451" y="3150504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가능한 닉네임 입니다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9812" y="4123869"/>
            <a:ext cx="75025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3261944" y="2699312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4705339" y="435137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34046" y="747374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74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회원 가입 완료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7115" y="3094892"/>
            <a:ext cx="20134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97114" y="3492868"/>
            <a:ext cx="20134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97114" y="4037964"/>
            <a:ext cx="99353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9" name="TextBox 18"/>
          <p:cNvSpPr txBox="1"/>
          <p:nvPr/>
        </p:nvSpPr>
        <p:spPr>
          <a:xfrm>
            <a:off x="5864468" y="5268888"/>
            <a:ext cx="1138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90647" y="4033654"/>
            <a:ext cx="101990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725615" y="2611315"/>
            <a:ext cx="3420208" cy="24970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45423" y="2910226"/>
            <a:ext cx="151227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msh428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945422" y="3317104"/>
            <a:ext cx="1512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********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2998178" y="4350670"/>
            <a:ext cx="1208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08257" y="4343454"/>
            <a:ext cx="12089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2235" y="3698239"/>
            <a:ext cx="15254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********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87323" y="2907087"/>
            <a:ext cx="115627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중복 검사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367454" y="2907087"/>
            <a:ext cx="2349745" cy="1682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7608" y="3352916"/>
            <a:ext cx="194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가입 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9812" y="4123869"/>
            <a:ext cx="75025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34046" y="747374"/>
            <a:ext cx="3015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새 창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버튼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3" name="타원 22"/>
          <p:cNvSpPr/>
          <p:nvPr/>
        </p:nvSpPr>
        <p:spPr>
          <a:xfrm>
            <a:off x="3261944" y="2699312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705339" y="435137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게임 로비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 성공 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94500" y="808892"/>
            <a:ext cx="3034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 플레이 버튼</a:t>
            </a:r>
            <a:r>
              <a:rPr lang="en-US" altLang="ko-KR" dirty="0"/>
              <a:t> </a:t>
            </a:r>
            <a:r>
              <a:rPr lang="en-US" altLang="ko-KR" dirty="0" smtClean="0"/>
              <a:t>- 4</a:t>
            </a:r>
            <a:r>
              <a:rPr lang="ko-KR" altLang="en-US" dirty="0" smtClean="0"/>
              <a:t>번 화면으로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버튼 </a:t>
            </a:r>
            <a:r>
              <a:rPr lang="en-US" altLang="ko-KR" dirty="0" smtClean="0"/>
              <a:t>– (5</a:t>
            </a:r>
            <a:r>
              <a:rPr lang="ko-KR" altLang="en-US" dirty="0" smtClean="0"/>
              <a:t>번 화면으로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버튼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서버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810108" y="6031524"/>
            <a:ext cx="174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서버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xxx.xxx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949684" y="2637775"/>
            <a:ext cx="1923908" cy="55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14054" y="2730067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949684" y="3455652"/>
            <a:ext cx="1923908" cy="55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49684" y="4273529"/>
            <a:ext cx="1923908" cy="553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214054" y="4373647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054" y="3551154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랭킹 보기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729876" y="248421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1729876" y="334574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1774438" y="4130158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5662245" y="5723296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게임 </a:t>
            </a:r>
            <a:r>
              <a:rPr lang="ko-KR" altLang="en-US" dirty="0" smtClean="0"/>
              <a:t>플레이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48345" y="501190"/>
            <a:ext cx="28311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상대</a:t>
            </a:r>
            <a:r>
              <a:rPr lang="ko-KR" altLang="en-US" dirty="0" smtClean="0"/>
              <a:t> 이미지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가위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 이미지가 있는 버튼 </a:t>
            </a:r>
            <a:r>
              <a:rPr lang="en-US" altLang="ko-KR" dirty="0" smtClean="0"/>
              <a:t>(4-1 </a:t>
            </a:r>
            <a:r>
              <a:rPr lang="ko-KR" altLang="en-US" dirty="0" smtClean="0"/>
              <a:t>화면으로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나가기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45823" y="3065277"/>
            <a:ext cx="113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4767801"/>
            <a:ext cx="98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2522022" y="2426677"/>
            <a:ext cx="1951892" cy="1037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가위바위보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6577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80592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바위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274431" y="4396154"/>
            <a:ext cx="1034753" cy="100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53185" y="3719617"/>
            <a:ext cx="5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03023" y="1840018"/>
            <a:ext cx="945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466945" y="412386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707488" y="412386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015345" y="4123869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221714" y="2171504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6308481" y="1637823"/>
            <a:ext cx="439616" cy="386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Storyboard+sample_dailytopic_ver1.0</Template>
  <TotalTime>514</TotalTime>
  <Words>358</Words>
  <Application>Microsoft Office PowerPoint</Application>
  <PresentationFormat>와이드스크린</PresentationFormat>
  <Paragraphs>216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표지</vt:lpstr>
      <vt:lpstr>간지등</vt:lpstr>
      <vt:lpstr>1_디자인 사용자 지정</vt:lpstr>
      <vt:lpstr>Office 테마</vt:lpstr>
      <vt:lpstr>소켓통신 프로젝트</vt:lpstr>
      <vt:lpstr>화면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통신을 이용한 프로젝트</dc:title>
  <dc:creator>hi</dc:creator>
  <cp:lastModifiedBy>hi</cp:lastModifiedBy>
  <cp:revision>68</cp:revision>
  <dcterms:created xsi:type="dcterms:W3CDTF">2022-01-07T02:34:11Z</dcterms:created>
  <dcterms:modified xsi:type="dcterms:W3CDTF">2022-01-11T09:31:53Z</dcterms:modified>
</cp:coreProperties>
</file>