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4" r:id="rId2"/>
    <p:sldMasterId id="2147483668" r:id="rId3"/>
    <p:sldMasterId id="2147483673" r:id="rId4"/>
  </p:sldMasterIdLst>
  <p:notesMasterIdLst>
    <p:notesMasterId r:id="rId18"/>
  </p:notesMasterIdLst>
  <p:sldIdLst>
    <p:sldId id="256" r:id="rId5"/>
    <p:sldId id="263" r:id="rId6"/>
    <p:sldId id="257" r:id="rId7"/>
    <p:sldId id="258" r:id="rId8"/>
    <p:sldId id="259" r:id="rId9"/>
    <p:sldId id="269" r:id="rId10"/>
    <p:sldId id="260" r:id="rId11"/>
    <p:sldId id="264" r:id="rId12"/>
    <p:sldId id="262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FBC8D-8B93-48A8-9187-254E7120C1FC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CDD45B-FD58-496A-8D9E-AFF6FB909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8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6" name="Line 98"/>
          <p:cNvSpPr>
            <a:spLocks noChangeShapeType="1"/>
          </p:cNvSpPr>
          <p:nvPr/>
        </p:nvSpPr>
        <p:spPr bwMode="auto">
          <a:xfrm>
            <a:off x="1467677" y="1988840"/>
            <a:ext cx="10177131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27" name="TextBox 26"/>
          <p:cNvSpPr txBox="1"/>
          <p:nvPr/>
        </p:nvSpPr>
        <p:spPr>
          <a:xfrm>
            <a:off x="386160" y="1816630"/>
            <a:ext cx="1037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3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333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/>
        </p:nvGraphicFramePr>
        <p:xfrm>
          <a:off x="527382" y="4737100"/>
          <a:ext cx="10947332" cy="69088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3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0512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29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4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508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73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2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3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523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359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12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261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21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026940"/>
            <a:ext cx="11284048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09928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8899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9D61-CBD3-44BB-AB1A-720CE31FB715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546C9-0C8A-4FBC-9871-E7E19833D2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5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31371" y="2948947"/>
            <a:ext cx="8534400" cy="107897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 dirty="0"/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43339" y="2276873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43339" y="2838417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333"/>
          </a:p>
        </p:txBody>
      </p:sp>
    </p:spTree>
    <p:extLst>
      <p:ext uri="{BB962C8B-B14F-4D97-AF65-F5344CB8AC3E}">
        <p14:creationId xmlns:p14="http://schemas.microsoft.com/office/powerpoint/2010/main" val="387423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43339" y="275167"/>
            <a:ext cx="9793088" cy="369524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220086" y="260648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348416" y="302518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43339" y="644691"/>
            <a:ext cx="11809312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84678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460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2465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42359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459435" y="1"/>
            <a:ext cx="73256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0587765" y="41870"/>
            <a:ext cx="1091966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㈜</a:t>
            </a:r>
            <a:r>
              <a:rPr lang="ko-KR" altLang="en-US" sz="1067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쀼어</a:t>
            </a:r>
            <a:r>
              <a:rPr lang="en-US" altLang="ko-KR" sz="1067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’s</a:t>
            </a:r>
            <a:r>
              <a:rPr lang="en-US" altLang="ko-KR" sz="1067" baseline="0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 blog |</a:t>
            </a:r>
            <a:endParaRPr lang="ko-KR" altLang="en-US" sz="1067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9168341" y="356660"/>
            <a:ext cx="3023659" cy="25823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1067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1067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1067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21375" y="914008"/>
            <a:ext cx="2841124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buFont typeface="+mj-ea"/>
              <a:buAutoNum type="circleNumDbPlain"/>
            </a:pPr>
            <a:endParaRPr lang="ko-KR" altLang="en-US" sz="1333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9168341" y="356659"/>
            <a:ext cx="3023659" cy="6222404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105107" tIns="52553" rIns="105107" bIns="52553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sz="240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9168341" y="644691"/>
            <a:ext cx="3023659" cy="5952660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1067" smtClean="0"/>
            </a:lvl1pPr>
            <a:lvl2pPr>
              <a:defRPr lang="ko-KR" altLang="en-US" sz="933" smtClean="0"/>
            </a:lvl2pPr>
            <a:lvl3pPr>
              <a:defRPr lang="ko-KR" altLang="en-US" sz="1400" smtClean="0"/>
            </a:lvl3pPr>
            <a:lvl4pPr>
              <a:defRPr lang="ko-KR" altLang="en-US" sz="1333" smtClean="0"/>
            </a:lvl4pPr>
            <a:lvl5pPr>
              <a:defRPr lang="ko-KR" altLang="en-US" sz="1333"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871531" y="21621"/>
            <a:ext cx="7200800" cy="38943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527811" y="16933"/>
            <a:ext cx="1343720" cy="383315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333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5266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1000">
                <a:schemeClr val="bg1">
                  <a:lumMod val="93000"/>
                </a:schemeClr>
              </a:gs>
              <a:gs pos="100000">
                <a:schemeClr val="bg1">
                  <a:lumMod val="57000"/>
                  <a:alpha val="3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0296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1219170" rtl="0" eaLnBrk="1" latinLnBrk="1" hangingPunct="1">
        <a:spcBef>
          <a:spcPct val="0"/>
        </a:spcBef>
        <a:buNone/>
        <a:defRPr sz="3200" i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19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72" r:id="rId4"/>
  </p:sldLayoutIdLst>
  <p:hf hdr="0" ftr="0" dt="0"/>
  <p:txStyles>
    <p:titleStyle>
      <a:lvl1pPr algn="l" defTabSz="1219170" rtl="0" eaLnBrk="1" latinLnBrk="1" hangingPunct="1">
        <a:spcBef>
          <a:spcPct val="0"/>
        </a:spcBef>
        <a:buNone/>
        <a:defRPr sz="21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6140" y="0"/>
            <a:ext cx="149479" cy="3566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200" dirty="0"/>
          </a:p>
        </p:txBody>
      </p:sp>
      <p:sp>
        <p:nvSpPr>
          <p:cNvPr id="5" name="직사각형 4"/>
          <p:cNvSpPr/>
          <p:nvPr/>
        </p:nvSpPr>
        <p:spPr>
          <a:xfrm>
            <a:off x="9168341" y="6597352"/>
            <a:ext cx="3023659" cy="26064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067" b="0" dirty="0" err="1" smtClean="0">
                <a:solidFill>
                  <a:schemeClr val="bg1"/>
                </a:solidFill>
                <a:latin typeface="+mn-ea"/>
                <a:ea typeface="+mn-ea"/>
              </a:rPr>
              <a:t>쀼어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’s blog </a:t>
            </a:r>
            <a:r>
              <a:rPr lang="ko-KR" altLang="en-US" sz="1067" b="0" dirty="0" smtClean="0">
                <a:solidFill>
                  <a:schemeClr val="bg1"/>
                </a:solidFill>
                <a:latin typeface="+mn-ea"/>
                <a:ea typeface="+mn-ea"/>
              </a:rPr>
              <a:t>기획이야기   </a:t>
            </a:r>
            <a:r>
              <a:rPr lang="en-US" altLang="ko-KR" sz="1067" b="0" dirty="0" smtClean="0">
                <a:solidFill>
                  <a:schemeClr val="bg1"/>
                </a:solidFill>
                <a:latin typeface="+mn-ea"/>
                <a:ea typeface="+mn-ea"/>
              </a:rPr>
              <a:t>| Ver.1.0.0</a:t>
            </a:r>
            <a:endParaRPr lang="ko-KR" altLang="en-US" sz="1067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6" name="Line 98"/>
          <p:cNvSpPr>
            <a:spLocks noChangeShapeType="1"/>
          </p:cNvSpPr>
          <p:nvPr/>
        </p:nvSpPr>
        <p:spPr bwMode="auto">
          <a:xfrm>
            <a:off x="163659" y="358451"/>
            <a:ext cx="8928992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400"/>
          </a:p>
        </p:txBody>
      </p:sp>
      <p:sp>
        <p:nvSpPr>
          <p:cNvPr id="7" name="직사각형 6"/>
          <p:cNvSpPr/>
          <p:nvPr/>
        </p:nvSpPr>
        <p:spPr>
          <a:xfrm>
            <a:off x="162503" y="0"/>
            <a:ext cx="1709028" cy="3566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84072" y="42334"/>
            <a:ext cx="43473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67" b="1" dirty="0" smtClean="0">
                <a:solidFill>
                  <a:schemeClr val="bg1"/>
                </a:solidFill>
              </a:rPr>
              <a:t>NO.</a:t>
            </a:r>
            <a:endParaRPr lang="ko-KR" altLang="en-US" sz="1067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6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1219170" rtl="0" eaLnBrk="1" latinLnBrk="1" hangingPunct="1">
        <a:spcBef>
          <a:spcPct val="0"/>
        </a:spcBef>
        <a:buNone/>
        <a:defRPr sz="1333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55EF3-80C8-453F-9536-51FAE18F3A51}" type="datetimeFigureOut">
              <a:rPr lang="ko-KR" altLang="en-US" smtClean="0"/>
              <a:t>2022-01-07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677B-2461-4907-8498-34B6642467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9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소켓 통신을 이용한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프로젝트</a:t>
            </a:r>
            <a:endParaRPr lang="ko-KR" altLang="en-US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민성호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79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4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41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813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0833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클라이언트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0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1"/>
            <a:ext cx="2751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최종적으로 결정되는 게임 이름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누르면 게임 로비로 이동</a:t>
            </a:r>
            <a:endParaRPr lang="en-US" altLang="ko-KR" dirty="0"/>
          </a:p>
        </p:txBody>
      </p:sp>
      <p:sp>
        <p:nvSpPr>
          <p:cNvPr id="13" name="TextBox 12"/>
          <p:cNvSpPr txBox="1"/>
          <p:nvPr/>
        </p:nvSpPr>
        <p:spPr>
          <a:xfrm>
            <a:off x="2721218" y="3086320"/>
            <a:ext cx="333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게임 이름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859823" y="4554415"/>
            <a:ext cx="100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제작자</a:t>
            </a:r>
            <a:endParaRPr lang="en-US" altLang="ko-KR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2260179" y="5350368"/>
            <a:ext cx="4739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진행하려면 아무 곳이나 누르세요</a:t>
            </a:r>
            <a:r>
              <a:rPr lang="en-US" altLang="ko-KR" dirty="0" smtClean="0"/>
              <a:t>(press)</a:t>
            </a:r>
            <a:endParaRPr lang="ko-KR" altLang="en-US" dirty="0"/>
          </a:p>
        </p:txBody>
      </p:sp>
      <p:sp>
        <p:nvSpPr>
          <p:cNvPr id="16" name="타원 15"/>
          <p:cNvSpPr/>
          <p:nvPr/>
        </p:nvSpPr>
        <p:spPr>
          <a:xfrm>
            <a:off x="3420207" y="2795954"/>
            <a:ext cx="439616" cy="4044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152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로비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3084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플레이 누르면 매칭 시작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랭킹 누르면 랭킹 화면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종료 누르면 종료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425069" y="3332312"/>
            <a:ext cx="237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87977" y="3332312"/>
            <a:ext cx="223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랭킹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55993" y="4844561"/>
            <a:ext cx="204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종료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0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화면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15359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설명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아군유닛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적군 유닛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내 닉네임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내 체력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적 닉네임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smtClean="0"/>
              <a:t>적 체력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제한 시간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총알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268916" y="375453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60</a:t>
            </a:r>
            <a:r>
              <a:rPr lang="ko-KR" altLang="en-US" dirty="0" smtClean="0"/>
              <a:t>초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84277" y="2514600"/>
            <a:ext cx="1134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45823" y="5029200"/>
            <a:ext cx="984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닉네임</a:t>
            </a:r>
            <a:endParaRPr lang="en-US" altLang="ko-KR" dirty="0" smtClean="0"/>
          </a:p>
          <a:p>
            <a:r>
              <a:rPr lang="en-US" altLang="ko-KR" dirty="0" smtClean="0"/>
              <a:t>50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420208" y="5284177"/>
            <a:ext cx="492369" cy="391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101362" y="2514600"/>
            <a:ext cx="545123" cy="492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283261" y="3006969"/>
            <a:ext cx="178585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587262" y="5117123"/>
            <a:ext cx="149469" cy="1670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661996" y="4492869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912577" y="3939203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174881" y="3402844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387360" y="2883876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372553" y="3402843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362295" y="3939202"/>
            <a:ext cx="0" cy="3516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60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게임 플레이 종료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6201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게임 종료 시 </a:t>
            </a:r>
            <a:r>
              <a:rPr lang="ko-KR" altLang="en-US" dirty="0" err="1" smtClean="0"/>
              <a:t>새창</a:t>
            </a:r>
            <a:r>
              <a:rPr lang="ko-KR" altLang="en-US" dirty="0" smtClean="0"/>
              <a:t> 뜨면서 결과 알려줌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smtClean="0"/>
              <a:t>확인 누르면 로비로</a:t>
            </a:r>
            <a:endParaRPr lang="en-US" altLang="ko-KR" dirty="0" smtClean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(</a:t>
            </a:r>
            <a:r>
              <a:rPr lang="ko-KR" altLang="en-US" dirty="0" smtClean="0"/>
              <a:t>미정</a:t>
            </a:r>
            <a:r>
              <a:rPr lang="en-US" altLang="ko-KR" dirty="0" smtClean="0"/>
              <a:t>) </a:t>
            </a:r>
            <a:r>
              <a:rPr lang="ko-KR" altLang="en-US" dirty="0" smtClean="0"/>
              <a:t>결과 창을 따로 만들 수도 있음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2532185" y="3472962"/>
            <a:ext cx="31124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승리</a:t>
            </a:r>
            <a:r>
              <a:rPr lang="en-US" altLang="ko-KR" dirty="0" smtClean="0"/>
              <a:t>! (+10)</a:t>
            </a:r>
          </a:p>
          <a:p>
            <a:pPr algn="ctr"/>
            <a:endParaRPr lang="en-US" altLang="ko-KR" dirty="0" smtClean="0"/>
          </a:p>
          <a:p>
            <a:pPr algn="ctr"/>
            <a:r>
              <a:rPr lang="ko-KR" altLang="en-US" dirty="0" smtClean="0"/>
              <a:t>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8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랭킹 보드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276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나가기 누르면 로비로 </a:t>
            </a:r>
            <a:endParaRPr lang="ko-KR" altLang="en-US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14071"/>
              </p:ext>
            </p:extLst>
          </p:nvPr>
        </p:nvGraphicFramePr>
        <p:xfrm>
          <a:off x="1301262" y="1898829"/>
          <a:ext cx="6172200" cy="3877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40">
                  <a:extLst>
                    <a:ext uri="{9D8B030D-6E8A-4147-A177-3AD203B41FA5}">
                      <a16:colId xmlns:a16="http://schemas.microsoft.com/office/drawing/2014/main" val="95769529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615728160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42957125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61157900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57118245"/>
                    </a:ext>
                  </a:extLst>
                </a:gridCol>
              </a:tblGrid>
              <a:tr h="64628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닉네임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승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48391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27835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86482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150877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37895"/>
                  </a:ext>
                </a:extLst>
              </a:tr>
              <a:tr h="64628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44734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844562" y="5978769"/>
            <a:ext cx="9759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나가기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394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서버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21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8538" y="395652"/>
            <a:ext cx="3270739" cy="61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>
            <a:off x="1151791" y="1732085"/>
            <a:ext cx="6471139" cy="47835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01262" y="56270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화면 이름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827477" y="808892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설명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3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Storyboard+sample_dailytopic_ver1.0</Template>
  <TotalTime>98</TotalTime>
  <Words>133</Words>
  <Application>Microsoft Office PowerPoint</Application>
  <PresentationFormat>와이드스크린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표지</vt:lpstr>
      <vt:lpstr>간지등</vt:lpstr>
      <vt:lpstr>1_디자인 사용자 지정</vt:lpstr>
      <vt:lpstr>Office 테마</vt:lpstr>
      <vt:lpstr>소켓 통신을 이용한 프로젝트</vt:lpstr>
      <vt:lpstr>클라이언트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서버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소켓 통신을 이용한 프로젝트</dc:title>
  <dc:creator>hi</dc:creator>
  <cp:lastModifiedBy>hi</cp:lastModifiedBy>
  <cp:revision>13</cp:revision>
  <dcterms:created xsi:type="dcterms:W3CDTF">2022-01-07T02:34:11Z</dcterms:created>
  <dcterms:modified xsi:type="dcterms:W3CDTF">2022-01-07T04:21:07Z</dcterms:modified>
</cp:coreProperties>
</file>