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8" r:id="rId3"/>
    <p:sldMasterId id="2147483673" r:id="rId4"/>
  </p:sldMasterIdLst>
  <p:notesMasterIdLst>
    <p:notesMasterId r:id="rId17"/>
  </p:notesMasterIdLst>
  <p:sldIdLst>
    <p:sldId id="256" r:id="rId5"/>
    <p:sldId id="284" r:id="rId6"/>
    <p:sldId id="270" r:id="rId7"/>
    <p:sldId id="275" r:id="rId8"/>
    <p:sldId id="278" r:id="rId9"/>
    <p:sldId id="280" r:id="rId10"/>
    <p:sldId id="282" r:id="rId11"/>
    <p:sldId id="283" r:id="rId12"/>
    <p:sldId id="258" r:id="rId13"/>
    <p:sldId id="259" r:id="rId14"/>
    <p:sldId id="281" r:id="rId15"/>
    <p:sldId id="26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2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FBC8D-8B93-48A8-9187-254E7120C1F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DD45B-FD58-496A-8D9E-AFF6FB909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18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380571" y="2026940"/>
            <a:ext cx="112840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133" i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6" name="Line 98"/>
          <p:cNvSpPr>
            <a:spLocks noChangeShapeType="1"/>
          </p:cNvSpPr>
          <p:nvPr/>
        </p:nvSpPr>
        <p:spPr bwMode="auto">
          <a:xfrm>
            <a:off x="1467677" y="1988840"/>
            <a:ext cx="10177131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/>
          </a:p>
        </p:txBody>
      </p:sp>
      <p:sp>
        <p:nvSpPr>
          <p:cNvPr id="27" name="TextBox 26"/>
          <p:cNvSpPr txBox="1"/>
          <p:nvPr/>
        </p:nvSpPr>
        <p:spPr>
          <a:xfrm>
            <a:off x="386160" y="1816630"/>
            <a:ext cx="103752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333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/>
        </p:nvGraphicFramePr>
        <p:xfrm>
          <a:off x="527382" y="4737100"/>
          <a:ext cx="10947332" cy="690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36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532971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3288871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6012690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8758899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0512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9D61-CBD3-44BB-AB1A-720CE31FB71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46C9-0C8A-4FBC-9871-E7E19833D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9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9D61-CBD3-44BB-AB1A-720CE31FB71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46C9-0C8A-4FBC-9871-E7E19833D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295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40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508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3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62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7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523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359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12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9D61-CBD3-44BB-AB1A-720CE31FB71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46C9-0C8A-4FBC-9871-E7E19833D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426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321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380571" y="2026940"/>
            <a:ext cx="112840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133" i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532971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3288871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6012690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8758899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899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9D61-CBD3-44BB-AB1A-720CE31FB71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46C9-0C8A-4FBC-9871-E7E19833D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5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1371" y="2948947"/>
            <a:ext cx="8534400" cy="10789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43339" y="2276873"/>
            <a:ext cx="9793088" cy="369524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220086" y="260648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348416" y="302518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43339" y="2838417"/>
            <a:ext cx="11809312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333"/>
          </a:p>
        </p:txBody>
      </p:sp>
    </p:spTree>
    <p:extLst>
      <p:ext uri="{BB962C8B-B14F-4D97-AF65-F5344CB8AC3E}">
        <p14:creationId xmlns:p14="http://schemas.microsoft.com/office/powerpoint/2010/main" val="387423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43339" y="275167"/>
            <a:ext cx="9793088" cy="369524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220086" y="260648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348416" y="302518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43339" y="644691"/>
            <a:ext cx="11809312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84678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60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459435" y="1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587765" y="41870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9168341" y="356660"/>
            <a:ext cx="3023659" cy="2582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1067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1067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9221375" y="914008"/>
            <a:ext cx="2841124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+mj-ea"/>
              <a:buAutoNum type="circleNumDbPlain"/>
            </a:pPr>
            <a:endParaRPr lang="ko-KR" altLang="en-US" sz="1333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9168341" y="356659"/>
            <a:ext cx="3023659" cy="622240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sz="24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1067" smtClean="0"/>
            </a:lvl1pPr>
            <a:lvl2pPr>
              <a:defRPr lang="ko-KR" altLang="en-US" sz="933" smtClean="0"/>
            </a:lvl2pPr>
            <a:lvl3pPr>
              <a:defRPr lang="ko-KR" altLang="en-US" sz="1400" smtClean="0"/>
            </a:lvl3pPr>
            <a:lvl4pPr>
              <a:defRPr lang="ko-KR" altLang="en-US" sz="1333" smtClean="0"/>
            </a:lvl4pPr>
            <a:lvl5pPr>
              <a:defRPr lang="ko-KR" altLang="en-US" sz="1333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871531" y="21621"/>
            <a:ext cx="7200800" cy="38943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527811" y="16933"/>
            <a:ext cx="1343720" cy="383315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333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2465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459435" y="1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587765" y="41870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871531" y="21621"/>
            <a:ext cx="7200800" cy="38943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527811" y="16933"/>
            <a:ext cx="1343720" cy="383315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333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4235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459435" y="1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587765" y="41870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9168341" y="356660"/>
            <a:ext cx="3023659" cy="2582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1067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1067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9221375" y="914008"/>
            <a:ext cx="2841124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+mj-ea"/>
              <a:buAutoNum type="circleNumDbPlain"/>
            </a:pPr>
            <a:endParaRPr lang="ko-KR" altLang="en-US" sz="1333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9168341" y="356659"/>
            <a:ext cx="3023659" cy="622240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sz="24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1067" smtClean="0"/>
            </a:lvl1pPr>
            <a:lvl2pPr>
              <a:defRPr lang="ko-KR" altLang="en-US" sz="933" smtClean="0"/>
            </a:lvl2pPr>
            <a:lvl3pPr>
              <a:defRPr lang="ko-KR" altLang="en-US" sz="1400" smtClean="0"/>
            </a:lvl3pPr>
            <a:lvl4pPr>
              <a:defRPr lang="ko-KR" altLang="en-US" sz="1333" smtClean="0"/>
            </a:lvl4pPr>
            <a:lvl5pPr>
              <a:defRPr lang="ko-KR" altLang="en-US" sz="1333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871531" y="21621"/>
            <a:ext cx="7200800" cy="38943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527811" y="16933"/>
            <a:ext cx="1343720" cy="383315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333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5266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296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1219170" rtl="0" eaLnBrk="1" latinLnBrk="1" hangingPunct="1">
        <a:spcBef>
          <a:spcPct val="0"/>
        </a:spcBef>
        <a:buNone/>
        <a:defRPr sz="32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19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2" r:id="rId4"/>
  </p:sldLayoutIdLst>
  <p:hf hdr="0" ftr="0" dt="0"/>
  <p:txStyles>
    <p:titleStyle>
      <a:lvl1pPr algn="l" defTabSz="1219170" rtl="0" eaLnBrk="1" latinLnBrk="1" hangingPunct="1">
        <a:spcBef>
          <a:spcPct val="0"/>
        </a:spcBef>
        <a:buNone/>
        <a:defRPr sz="21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140" y="0"/>
            <a:ext cx="149479" cy="3566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9168341" y="6597352"/>
            <a:ext cx="3023659" cy="2606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67" b="0" dirty="0" err="1" smtClean="0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1067" b="0" dirty="0" smtClean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1067" b="0" dirty="0" smtClean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1067" b="0" dirty="0" smtClean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1067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/>
        </p:nvSpPr>
        <p:spPr bwMode="auto">
          <a:xfrm>
            <a:off x="163659" y="358451"/>
            <a:ext cx="8928992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162503" y="0"/>
            <a:ext cx="1709028" cy="3566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84072" y="42334"/>
            <a:ext cx="434734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67" b="1" dirty="0" smtClean="0">
                <a:solidFill>
                  <a:schemeClr val="bg1"/>
                </a:solidFill>
              </a:rPr>
              <a:t>NO.</a:t>
            </a:r>
            <a:endParaRPr lang="ko-KR" altLang="en-US" sz="1067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7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defTabSz="1219170" rtl="0" eaLnBrk="1" latinLnBrk="1" hangingPunct="1">
        <a:spcBef>
          <a:spcPct val="0"/>
        </a:spcBef>
        <a:buNone/>
        <a:defRPr sz="1333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55EF3-80C8-453F-9536-51FAE18F3A5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98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524000" y="1239716"/>
            <a:ext cx="9144000" cy="125913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소켓 통신 프로젝트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1524000" y="4155953"/>
            <a:ext cx="9144000" cy="1655762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소속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하이미디어</a:t>
            </a:r>
            <a:r>
              <a:rPr lang="ko-KR" altLang="en-US" dirty="0"/>
              <a:t> </a:t>
            </a:r>
            <a:r>
              <a:rPr lang="ko-KR" altLang="en-US" dirty="0" err="1" smtClean="0"/>
              <a:t>풀스택</a:t>
            </a:r>
            <a:r>
              <a:rPr lang="ko-KR" altLang="en-US" dirty="0" smtClean="0"/>
              <a:t> 과정</a:t>
            </a:r>
            <a:endParaRPr lang="en-US" altLang="ko-KR" dirty="0" smtClean="0"/>
          </a:p>
          <a:p>
            <a:r>
              <a:rPr lang="ko-KR" altLang="en-US" dirty="0" smtClean="0"/>
              <a:t>제출자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민성호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84377" y="2875085"/>
            <a:ext cx="351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묵찌빠</a:t>
            </a:r>
            <a:r>
              <a:rPr lang="ko-KR" altLang="en-US" sz="2000" dirty="0" smtClean="0"/>
              <a:t> 온라인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079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게임 플레이 화면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48345" y="501190"/>
            <a:ext cx="28311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상대 이미지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가위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 이미지가 있는 버튼 </a:t>
            </a:r>
            <a:r>
              <a:rPr lang="en-US" altLang="ko-KR" dirty="0" smtClean="0"/>
              <a:t>(4-1 </a:t>
            </a:r>
            <a:r>
              <a:rPr lang="ko-KR" altLang="en-US" dirty="0" smtClean="0"/>
              <a:t>화면으로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나가기 버튼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145823" y="3065277"/>
            <a:ext cx="113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45823" y="4767801"/>
            <a:ext cx="98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닉네임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522022" y="2426677"/>
            <a:ext cx="1951892" cy="1037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가위바위보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626577" y="4396154"/>
            <a:ext cx="1034753" cy="100237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가위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980592" y="4396154"/>
            <a:ext cx="1034753" cy="100237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바위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74431" y="4396154"/>
            <a:ext cx="1034753" cy="100237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53185" y="3719617"/>
            <a:ext cx="5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03023" y="1840018"/>
            <a:ext cx="9451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나가기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466945" y="4123869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707488" y="4123869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015345" y="4123869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221714" y="2171504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308481" y="1637823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60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4.1.</a:t>
            </a:r>
            <a:r>
              <a:rPr lang="ko-KR" altLang="en-US" dirty="0" smtClean="0"/>
              <a:t>게임 플레이 결과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45823" y="3065277"/>
            <a:ext cx="113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45823" y="4767801"/>
            <a:ext cx="98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닉네임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522022" y="2417885"/>
            <a:ext cx="1951892" cy="1037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가위바위보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626577" y="4396154"/>
            <a:ext cx="1034753" cy="100237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가위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980592" y="4396154"/>
            <a:ext cx="1034753" cy="100237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바위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74431" y="4396154"/>
            <a:ext cx="1034753" cy="100237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53185" y="3719617"/>
            <a:ext cx="5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03023" y="1840018"/>
            <a:ext cx="9451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나가기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831409" y="2849410"/>
            <a:ext cx="3636701" cy="2145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승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028494" y="2570482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87360" y="4396154"/>
            <a:ext cx="844063" cy="37164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035250" y="4169277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86800" y="659423"/>
            <a:ext cx="2866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새 결과 창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확인 버튼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702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랭킹 보드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7477" y="808892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나가기 버튼 </a:t>
            </a:r>
            <a:r>
              <a:rPr lang="en-US" altLang="ko-KR" dirty="0" smtClean="0"/>
              <a:t>(3</a:t>
            </a:r>
            <a:r>
              <a:rPr lang="ko-KR" altLang="en-US" dirty="0" smtClean="0"/>
              <a:t>번 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44562" y="5978769"/>
            <a:ext cx="975946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나가기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96894"/>
              </p:ext>
            </p:extLst>
          </p:nvPr>
        </p:nvGraphicFramePr>
        <p:xfrm>
          <a:off x="1301262" y="1871461"/>
          <a:ext cx="6180990" cy="40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165">
                  <a:extLst>
                    <a:ext uri="{9D8B030D-6E8A-4147-A177-3AD203B41FA5}">
                      <a16:colId xmlns:a16="http://schemas.microsoft.com/office/drawing/2014/main" val="2471881121"/>
                    </a:ext>
                  </a:extLst>
                </a:gridCol>
                <a:gridCol w="1030165">
                  <a:extLst>
                    <a:ext uri="{9D8B030D-6E8A-4147-A177-3AD203B41FA5}">
                      <a16:colId xmlns:a16="http://schemas.microsoft.com/office/drawing/2014/main" val="2592147207"/>
                    </a:ext>
                  </a:extLst>
                </a:gridCol>
                <a:gridCol w="1030165">
                  <a:extLst>
                    <a:ext uri="{9D8B030D-6E8A-4147-A177-3AD203B41FA5}">
                      <a16:colId xmlns:a16="http://schemas.microsoft.com/office/drawing/2014/main" val="1120588118"/>
                    </a:ext>
                  </a:extLst>
                </a:gridCol>
                <a:gridCol w="1030165">
                  <a:extLst>
                    <a:ext uri="{9D8B030D-6E8A-4147-A177-3AD203B41FA5}">
                      <a16:colId xmlns:a16="http://schemas.microsoft.com/office/drawing/2014/main" val="3402889956"/>
                    </a:ext>
                  </a:extLst>
                </a:gridCol>
                <a:gridCol w="1030165">
                  <a:extLst>
                    <a:ext uri="{9D8B030D-6E8A-4147-A177-3AD203B41FA5}">
                      <a16:colId xmlns:a16="http://schemas.microsoft.com/office/drawing/2014/main" val="3203725487"/>
                    </a:ext>
                  </a:extLst>
                </a:gridCol>
                <a:gridCol w="1030165">
                  <a:extLst>
                    <a:ext uri="{9D8B030D-6E8A-4147-A177-3AD203B41FA5}">
                      <a16:colId xmlns:a16="http://schemas.microsoft.com/office/drawing/2014/main" val="2290790260"/>
                    </a:ext>
                  </a:extLst>
                </a:gridCol>
              </a:tblGrid>
              <a:tr h="500225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smtClean="0"/>
                        <a:t>점수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smtClean="0"/>
                        <a:t>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smtClean="0"/>
                        <a:t>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smtClean="0"/>
                        <a:t>승률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654302"/>
                  </a:ext>
                </a:extLst>
              </a:tr>
              <a:tr h="500225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150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57965"/>
                  </a:ext>
                </a:extLst>
              </a:tr>
              <a:tr h="500225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105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err="1" smtClean="0"/>
                        <a:t>Abcc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66.6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071503"/>
                  </a:ext>
                </a:extLst>
              </a:tr>
              <a:tr h="500225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err="1" smtClean="0"/>
                        <a:t>Himedi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71.4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34901"/>
                  </a:ext>
                </a:extLst>
              </a:tr>
              <a:tr h="500225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Hi3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33.3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47458"/>
                  </a:ext>
                </a:extLst>
              </a:tr>
              <a:tr h="500225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Zzzaa1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78163"/>
                  </a:ext>
                </a:extLst>
              </a:tr>
              <a:tr h="500225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6092"/>
                  </a:ext>
                </a:extLst>
              </a:tr>
              <a:tr h="500225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37042"/>
                  </a:ext>
                </a:extLst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5671039" y="5732585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394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 및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사용자들은 컴퓨터와 가위 바위 보 게임을 할 수 있다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ko-KR" altLang="en-US" dirty="0"/>
              <a:t> </a:t>
            </a:r>
            <a:r>
              <a:rPr lang="ko-KR" altLang="en-US" dirty="0" smtClean="0"/>
              <a:t>게임 </a:t>
            </a:r>
            <a:r>
              <a:rPr lang="ko-KR" altLang="en-US" dirty="0" smtClean="0"/>
              <a:t>결과는 서버에 전송된다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 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비밀번호를 사용하여 로그인 할 수 있다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 서버로부터 랭킹 정보를 받아 와 확인 할 수 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682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8860328" y="3559945"/>
            <a:ext cx="2565646" cy="2645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791854" y="599221"/>
            <a:ext cx="2565646" cy="2645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54512" y="1921994"/>
            <a:ext cx="2565646" cy="2645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0867" y="1924166"/>
            <a:ext cx="2708540" cy="2727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333132" y="655907"/>
            <a:ext cx="2425299" cy="355844"/>
          </a:xfrm>
        </p:spPr>
        <p:txBody>
          <a:bodyPr>
            <a:noAutofit/>
          </a:bodyPr>
          <a:lstStyle/>
          <a:p>
            <a:r>
              <a:rPr lang="ko-KR" altLang="en-US" sz="3000" dirty="0" smtClean="0"/>
              <a:t>화면 구성</a:t>
            </a:r>
            <a:endParaRPr lang="ko-KR" alt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858237" y="2955143"/>
            <a:ext cx="3875782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/>
            <a:r>
              <a:rPr lang="ko-KR" altLang="en-US" sz="2400" dirty="0" smtClean="0"/>
              <a:t>첫 화면</a:t>
            </a:r>
            <a:endParaRPr lang="en-US" altLang="ko-KR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763176" y="510664"/>
            <a:ext cx="5011614" cy="64633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noProof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05109" y="1686986"/>
            <a:ext cx="3339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400" dirty="0" smtClean="0"/>
              <a:t>게임 플레이 화면</a:t>
            </a:r>
            <a:endParaRPr lang="en-US" altLang="ko-KR" sz="2400" dirty="0"/>
          </a:p>
        </p:txBody>
      </p:sp>
      <p:sp>
        <p:nvSpPr>
          <p:cNvPr id="16" name="오른쪽 화살표 15"/>
          <p:cNvSpPr/>
          <p:nvPr/>
        </p:nvSpPr>
        <p:spPr>
          <a:xfrm>
            <a:off x="3746876" y="2864607"/>
            <a:ext cx="630314" cy="760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8214854">
            <a:off x="7738155" y="1891772"/>
            <a:ext cx="630314" cy="760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2498193">
            <a:off x="7741067" y="4338313"/>
            <a:ext cx="630314" cy="760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987163" y="4567540"/>
            <a:ext cx="3339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400" dirty="0" smtClean="0"/>
              <a:t>랭킹 보</a:t>
            </a:r>
            <a:r>
              <a:rPr lang="ko-KR" altLang="en-US" sz="2400" dirty="0" smtClean="0"/>
              <a:t>드</a:t>
            </a:r>
            <a:endParaRPr lang="en-US" altLang="ko-KR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01103" y="2913650"/>
            <a:ext cx="3875782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/>
            <a:r>
              <a:rPr lang="ko-KR" altLang="en-US" sz="2400" dirty="0" smtClean="0"/>
              <a:t>게임 로비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6601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첫 화면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97115" y="3094892"/>
            <a:ext cx="20134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닉네임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97114" y="3492868"/>
            <a:ext cx="20134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97114" y="4037964"/>
            <a:ext cx="993533" cy="3231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500" dirty="0" smtClean="0"/>
              <a:t>로그인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5864468" y="5268888"/>
            <a:ext cx="1138605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나가기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90647" y="4033654"/>
            <a:ext cx="1019906" cy="3231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6" name="타원 15"/>
          <p:cNvSpPr/>
          <p:nvPr/>
        </p:nvSpPr>
        <p:spPr>
          <a:xfrm>
            <a:off x="4870937" y="3077363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884125" y="3475339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857498" y="4000499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284180" y="4000498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873385" y="5075457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92308" y="817685"/>
            <a:ext cx="28223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닉네임 입력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비밀번호 입력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 버튼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화면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회원가입 버튼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화면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종료 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61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 성공</a:t>
            </a:r>
            <a:r>
              <a:rPr lang="en-US" altLang="ko-KR" dirty="0" smtClean="0"/>
              <a:t>/</a:t>
            </a:r>
            <a:r>
              <a:rPr lang="ko-KR" altLang="en-US" dirty="0" smtClean="0"/>
              <a:t>실패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97115" y="3094892"/>
            <a:ext cx="20134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닉네임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97114" y="3492868"/>
            <a:ext cx="20134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97114" y="4037964"/>
            <a:ext cx="99353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로그인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5864468" y="5268888"/>
            <a:ext cx="1138605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나가기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90647" y="4033654"/>
            <a:ext cx="1019906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2" name="직사각형 1"/>
          <p:cNvSpPr/>
          <p:nvPr/>
        </p:nvSpPr>
        <p:spPr>
          <a:xfrm>
            <a:off x="2725615" y="2611315"/>
            <a:ext cx="3420208" cy="23211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88374" y="3512585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성공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417914" y="2417884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6463" y="650631"/>
            <a:ext cx="2989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새 창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확인 버튼</a:t>
            </a:r>
            <a:r>
              <a:rPr lang="en-US" altLang="ko-KR" dirty="0" smtClean="0"/>
              <a:t> - (</a:t>
            </a:r>
            <a:r>
              <a:rPr lang="ko-KR" altLang="en-US" dirty="0" err="1" smtClean="0"/>
              <a:t>성공시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</a:t>
            </a:r>
            <a:r>
              <a:rPr lang="en-US" altLang="ko-KR" dirty="0"/>
              <a:t>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70838" y="4114800"/>
            <a:ext cx="72976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4598378" y="4194053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68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97115" y="3094892"/>
            <a:ext cx="20134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닉네임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97114" y="3492868"/>
            <a:ext cx="20134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97114" y="4037964"/>
            <a:ext cx="99353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로그인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5864468" y="5268888"/>
            <a:ext cx="1138605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나가기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90647" y="4033654"/>
            <a:ext cx="1019906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2" name="직사각형 1"/>
          <p:cNvSpPr/>
          <p:nvPr/>
        </p:nvSpPr>
        <p:spPr>
          <a:xfrm>
            <a:off x="2725615" y="2611315"/>
            <a:ext cx="3420208" cy="24970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45423" y="2910226"/>
            <a:ext cx="151227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닉네임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945422" y="3317104"/>
            <a:ext cx="151227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998178" y="4350670"/>
            <a:ext cx="120894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08257" y="4343454"/>
            <a:ext cx="120894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닫기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32235" y="3698239"/>
            <a:ext cx="152546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확인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787323" y="2907087"/>
            <a:ext cx="1156277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중복 검사</a:t>
            </a:r>
            <a:endParaRPr lang="ko-KR" altLang="en-US" sz="1400" dirty="0"/>
          </a:p>
        </p:txBody>
      </p:sp>
      <p:sp>
        <p:nvSpPr>
          <p:cNvPr id="16" name="타원 15"/>
          <p:cNvSpPr/>
          <p:nvPr/>
        </p:nvSpPr>
        <p:spPr>
          <a:xfrm>
            <a:off x="3908091" y="2850686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3936709" y="3265186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4177401" y="3670943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651211" y="2712898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2670660" y="4167698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402829" y="4069745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42838" y="562708"/>
            <a:ext cx="30157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닉네임 입력 창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비밀번호 입력 창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동일 비밀번호 확인 버튼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닉네임 중복 검사 버튼</a:t>
            </a:r>
            <a:r>
              <a:rPr lang="en-US" altLang="ko-KR" dirty="0" smtClean="0"/>
              <a:t> (2-1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회원가입 버튼 </a:t>
            </a:r>
            <a:r>
              <a:rPr lang="en-US" altLang="ko-KR" dirty="0" smtClean="0"/>
              <a:t>(2-2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창 닫기 버튼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787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2-1. </a:t>
            </a:r>
            <a:r>
              <a:rPr lang="ko-KR" altLang="en-US" dirty="0" smtClean="0"/>
              <a:t>회원 가입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중복 검사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97115" y="3094892"/>
            <a:ext cx="20134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닉네임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97114" y="3492868"/>
            <a:ext cx="20134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97114" y="4037964"/>
            <a:ext cx="99353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로그인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5864468" y="5268888"/>
            <a:ext cx="1138605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나가기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90647" y="4033654"/>
            <a:ext cx="1019906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2" name="직사각형 1"/>
          <p:cNvSpPr/>
          <p:nvPr/>
        </p:nvSpPr>
        <p:spPr>
          <a:xfrm>
            <a:off x="2725615" y="2611315"/>
            <a:ext cx="3420208" cy="24970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45423" y="2910226"/>
            <a:ext cx="151227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msh428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945422" y="3317104"/>
            <a:ext cx="151227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********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998178" y="4350670"/>
            <a:ext cx="120894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08257" y="4343454"/>
            <a:ext cx="120894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닫기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32235" y="3698239"/>
            <a:ext cx="152546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********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787323" y="2907087"/>
            <a:ext cx="1156277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중복 검사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3367454" y="2907087"/>
            <a:ext cx="2349745" cy="1682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8451" y="3150504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 가능한 닉네임 입니다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9812" y="4123869"/>
            <a:ext cx="750257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3261944" y="2699312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4705339" y="4351376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34046" y="747374"/>
            <a:ext cx="3015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새 창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확인 버튼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674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2-2. </a:t>
            </a:r>
            <a:r>
              <a:rPr lang="ko-KR" altLang="en-US" dirty="0" smtClean="0"/>
              <a:t>회원 가입 완료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97115" y="3094892"/>
            <a:ext cx="20134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닉네임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97114" y="3492868"/>
            <a:ext cx="20134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97114" y="4037964"/>
            <a:ext cx="99353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로그인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5864468" y="5268888"/>
            <a:ext cx="1138605" cy="36933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나가기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90647" y="4033654"/>
            <a:ext cx="1019906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2" name="직사각형 1"/>
          <p:cNvSpPr/>
          <p:nvPr/>
        </p:nvSpPr>
        <p:spPr>
          <a:xfrm>
            <a:off x="2725615" y="2611315"/>
            <a:ext cx="3420208" cy="24970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45423" y="2910226"/>
            <a:ext cx="151227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msh428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945422" y="3317104"/>
            <a:ext cx="151227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********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998178" y="4350670"/>
            <a:ext cx="120894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08257" y="4343454"/>
            <a:ext cx="1208942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닫기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32235" y="3698239"/>
            <a:ext cx="152546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********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787323" y="2907087"/>
            <a:ext cx="1156277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중복 검사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3367454" y="2907087"/>
            <a:ext cx="2349745" cy="1682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57608" y="3352916"/>
            <a:ext cx="194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가입 완료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9812" y="4123869"/>
            <a:ext cx="750257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634046" y="747374"/>
            <a:ext cx="3015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새 창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확인 버튼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3" name="타원 22"/>
          <p:cNvSpPr/>
          <p:nvPr/>
        </p:nvSpPr>
        <p:spPr>
          <a:xfrm>
            <a:off x="3261944" y="2699312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4705339" y="4351376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1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게임 로비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성공 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94500" y="808892"/>
            <a:ext cx="30349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게임 플레이 버튼</a:t>
            </a:r>
            <a:r>
              <a:rPr lang="en-US" altLang="ko-KR" dirty="0"/>
              <a:t> </a:t>
            </a:r>
            <a:r>
              <a:rPr lang="en-US" altLang="ko-KR" dirty="0" smtClean="0"/>
              <a:t>- 4</a:t>
            </a:r>
            <a:r>
              <a:rPr lang="ko-KR" altLang="en-US" dirty="0" smtClean="0"/>
              <a:t>번 화면으로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랭킹 버튼 </a:t>
            </a:r>
            <a:r>
              <a:rPr lang="en-US" altLang="ko-KR" dirty="0" smtClean="0"/>
              <a:t>– (5</a:t>
            </a:r>
            <a:r>
              <a:rPr lang="ko-KR" altLang="en-US" dirty="0" smtClean="0"/>
              <a:t>번 화면으로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종료 버튼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서버 정보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서버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5810108" y="6031524"/>
            <a:ext cx="174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xxx.xxx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949684" y="2637775"/>
            <a:ext cx="1923908" cy="5539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14054" y="2730067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949684" y="3455652"/>
            <a:ext cx="1923908" cy="5539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49684" y="4273529"/>
            <a:ext cx="1923908" cy="55391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14054" y="4373647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14054" y="3551154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랭킹 보기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1729876" y="2484213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1729876" y="3345748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1774438" y="4130158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5662245" y="5723296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0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Storyboard+sample_dailytopic_ver1.0</Template>
  <TotalTime>549</TotalTime>
  <Words>391</Words>
  <Application>Microsoft Office PowerPoint</Application>
  <PresentationFormat>와이드스크린</PresentationFormat>
  <Paragraphs>213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표지</vt:lpstr>
      <vt:lpstr>간지등</vt:lpstr>
      <vt:lpstr>1_디자인 사용자 지정</vt:lpstr>
      <vt:lpstr>Office 테마</vt:lpstr>
      <vt:lpstr>소켓 통신 프로젝트</vt:lpstr>
      <vt:lpstr>개요 및 기능</vt:lpstr>
      <vt:lpstr>화면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소켓 통신을 이용한 프로젝트</dc:title>
  <dc:creator>hi</dc:creator>
  <cp:lastModifiedBy>hi</cp:lastModifiedBy>
  <cp:revision>80</cp:revision>
  <dcterms:created xsi:type="dcterms:W3CDTF">2022-01-07T02:34:11Z</dcterms:created>
  <dcterms:modified xsi:type="dcterms:W3CDTF">2022-01-11T11:16:48Z</dcterms:modified>
</cp:coreProperties>
</file>