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  <p:sldMasterId id="2147483673" r:id="rId4"/>
  </p:sldMasterIdLst>
  <p:notesMasterIdLst>
    <p:notesMasterId r:id="rId18"/>
  </p:notesMasterIdLst>
  <p:sldIdLst>
    <p:sldId id="256" r:id="rId5"/>
    <p:sldId id="284" r:id="rId6"/>
    <p:sldId id="285" r:id="rId7"/>
    <p:sldId id="270" r:id="rId8"/>
    <p:sldId id="275" r:id="rId9"/>
    <p:sldId id="278" r:id="rId10"/>
    <p:sldId id="280" r:id="rId11"/>
    <p:sldId id="282" r:id="rId12"/>
    <p:sldId id="283" r:id="rId13"/>
    <p:sldId id="258" r:id="rId14"/>
    <p:sldId id="259" r:id="rId15"/>
    <p:sldId id="281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FBC8D-8B93-48A8-9187-254E7120C1F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DD45B-FD58-496A-8D9E-AFF6FB909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8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026940"/>
            <a:ext cx="112840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/>
        </p:nvSpPr>
        <p:spPr bwMode="auto">
          <a:xfrm>
            <a:off x="1467677" y="1988840"/>
            <a:ext cx="10177131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386160" y="1816630"/>
            <a:ext cx="10375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333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/>
        </p:nvGraphicFramePr>
        <p:xfrm>
          <a:off x="527382" y="4737100"/>
          <a:ext cx="10947332" cy="690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6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0512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95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40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0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3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2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23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59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2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26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21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026940"/>
            <a:ext cx="112840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899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1371" y="2948947"/>
            <a:ext cx="8534400" cy="10789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43339" y="2276873"/>
            <a:ext cx="9793088" cy="36952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48416" y="302518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43339" y="2838417"/>
            <a:ext cx="11809312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333"/>
          </a:p>
        </p:txBody>
      </p:sp>
    </p:spTree>
    <p:extLst>
      <p:ext uri="{BB962C8B-B14F-4D97-AF65-F5344CB8AC3E}">
        <p14:creationId xmlns:p14="http://schemas.microsoft.com/office/powerpoint/2010/main" val="387423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43339" y="275167"/>
            <a:ext cx="9793088" cy="36952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348416" y="302518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43339" y="644691"/>
            <a:ext cx="11809312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4678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6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221375" y="914008"/>
            <a:ext cx="284112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ea"/>
              <a:buAutoNum type="circleNumDbPlain"/>
            </a:pPr>
            <a:endParaRPr lang="ko-KR" altLang="en-US" sz="1333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1067" smtClean="0"/>
            </a:lvl1pPr>
            <a:lvl2pPr>
              <a:defRPr lang="ko-KR" altLang="en-US" sz="933" smtClean="0"/>
            </a:lvl2pPr>
            <a:lvl3pPr>
              <a:defRPr lang="ko-KR" altLang="en-US" sz="1400" smtClean="0"/>
            </a:lvl3pPr>
            <a:lvl4pPr>
              <a:defRPr lang="ko-KR" altLang="en-US" sz="1333" smtClean="0"/>
            </a:lvl4pPr>
            <a:lvl5pPr>
              <a:defRPr lang="ko-KR" altLang="en-US" sz="1333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2465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4235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221375" y="914008"/>
            <a:ext cx="284112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ea"/>
              <a:buAutoNum type="circleNumDbPlain"/>
            </a:pPr>
            <a:endParaRPr lang="ko-KR" altLang="en-US" sz="1333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1067" smtClean="0"/>
            </a:lvl1pPr>
            <a:lvl2pPr>
              <a:defRPr lang="ko-KR" altLang="en-US" sz="933" smtClean="0"/>
            </a:lvl2pPr>
            <a:lvl3pPr>
              <a:defRPr lang="ko-KR" altLang="en-US" sz="1400" smtClean="0"/>
            </a:lvl3pPr>
            <a:lvl4pPr>
              <a:defRPr lang="ko-KR" altLang="en-US" sz="1333" smtClean="0"/>
            </a:lvl4pPr>
            <a:lvl5pPr>
              <a:defRPr lang="ko-KR" altLang="en-US" sz="1333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5266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296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1219170" rtl="0" eaLnBrk="1" latinLnBrk="1" hangingPunct="1">
        <a:spcBef>
          <a:spcPct val="0"/>
        </a:spcBef>
        <a:buNone/>
        <a:defRPr sz="32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1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2" r:id="rId4"/>
  </p:sldLayoutIdLst>
  <p:hf hdr="0" ftr="0" dt="0"/>
  <p:txStyles>
    <p:titleStyle>
      <a:lvl1pPr algn="l" defTabSz="1219170" rtl="0" eaLnBrk="1" latinLnBrk="1" hangingPunct="1">
        <a:spcBef>
          <a:spcPct val="0"/>
        </a:spcBef>
        <a:buNone/>
        <a:defRPr sz="2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140" y="0"/>
            <a:ext cx="149479" cy="3566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168341" y="6597352"/>
            <a:ext cx="3023659" cy="2606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67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1067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1067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1067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1067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/>
        </p:nvSpPr>
        <p:spPr bwMode="auto">
          <a:xfrm>
            <a:off x="163659" y="358451"/>
            <a:ext cx="8928992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162503" y="0"/>
            <a:ext cx="1709028" cy="3566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84072" y="42334"/>
            <a:ext cx="434734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67" b="1" dirty="0" smtClean="0">
                <a:solidFill>
                  <a:schemeClr val="bg1"/>
                </a:solidFill>
              </a:rPr>
              <a:t>NO.</a:t>
            </a:r>
            <a:endParaRPr lang="ko-KR" altLang="en-US" sz="1067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7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defTabSz="1219170" rtl="0" eaLnBrk="1" latinLnBrk="1" hangingPunct="1">
        <a:spcBef>
          <a:spcPct val="0"/>
        </a:spcBef>
        <a:buNone/>
        <a:defRPr sz="1333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5EF3-80C8-453F-9536-51FAE18F3A51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524000" y="1239716"/>
            <a:ext cx="9144000" cy="12591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소켓 통신 프로젝트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524000" y="4155953"/>
            <a:ext cx="9144000" cy="16557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소속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하이미디어</a:t>
            </a:r>
            <a:r>
              <a:rPr lang="ko-KR" altLang="en-US" dirty="0"/>
              <a:t> </a:t>
            </a:r>
            <a:r>
              <a:rPr lang="ko-KR" altLang="en-US" dirty="0" err="1" smtClean="0"/>
              <a:t>풀스택</a:t>
            </a:r>
            <a:r>
              <a:rPr lang="ko-KR" altLang="en-US" dirty="0" smtClean="0"/>
              <a:t> 과정</a:t>
            </a:r>
            <a:endParaRPr lang="en-US" altLang="ko-KR" dirty="0" smtClean="0"/>
          </a:p>
          <a:p>
            <a:r>
              <a:rPr lang="ko-KR" altLang="en-US" dirty="0" smtClean="0"/>
              <a:t>제출자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민성호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84377" y="2875085"/>
            <a:ext cx="351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묵찌빠</a:t>
            </a:r>
            <a:r>
              <a:rPr lang="ko-KR" altLang="en-US" sz="2000" dirty="0" smtClean="0"/>
              <a:t> 온라인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07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 로비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성공 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94500" y="808892"/>
            <a:ext cx="30349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게임 플레이 버튼</a:t>
            </a:r>
            <a:r>
              <a:rPr lang="en-US" altLang="ko-KR" dirty="0"/>
              <a:t> </a:t>
            </a:r>
            <a:r>
              <a:rPr lang="en-US" altLang="ko-KR" dirty="0" smtClean="0"/>
              <a:t>- 4</a:t>
            </a:r>
            <a:r>
              <a:rPr lang="ko-KR" altLang="en-US" dirty="0" smtClean="0"/>
              <a:t>번 화면으로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랭킹 버튼 </a:t>
            </a:r>
            <a:r>
              <a:rPr lang="en-US" altLang="ko-KR" dirty="0" smtClean="0"/>
              <a:t>– (5</a:t>
            </a:r>
            <a:r>
              <a:rPr lang="ko-KR" altLang="en-US" dirty="0" smtClean="0"/>
              <a:t>번 화면으로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종료 버튼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서버 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 한 사용자의 정보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채팅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채팅채널에</a:t>
            </a:r>
            <a:r>
              <a:rPr lang="ko-KR" altLang="en-US" dirty="0" smtClean="0"/>
              <a:t> 들어와 있는 유저 목록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채팅 채널 접속 </a:t>
            </a:r>
            <a:r>
              <a:rPr lang="ko-KR" altLang="en-US" dirty="0" smtClean="0"/>
              <a:t>버튼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77" y="1481461"/>
            <a:ext cx="4791075" cy="4800600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2019944" y="3881761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019944" y="4638852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6498453" y="6006699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6498453" y="5731337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329125" y="2095395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4522014" y="2681611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6205678" y="2199230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862726" y="1991560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0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게임 플레이 화면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48345" y="501190"/>
            <a:ext cx="28311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상대 이미지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 이미지가 있는 버튼 </a:t>
            </a:r>
            <a:r>
              <a:rPr lang="en-US" altLang="ko-KR" dirty="0" smtClean="0"/>
              <a:t>(4-1 </a:t>
            </a:r>
            <a:r>
              <a:rPr lang="ko-KR" altLang="en-US" dirty="0" smtClean="0"/>
              <a:t>화면으로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나가기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뒤로 가기 버튼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유저 닉네임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77" y="1328182"/>
            <a:ext cx="4933950" cy="500062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5104659" y="2721961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675354" y="4248920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920210" y="1967015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2929629" y="2417178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4181381" y="5624959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6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4.1.</a:t>
            </a:r>
            <a:r>
              <a:rPr lang="ko-KR" altLang="en-US" dirty="0" smtClean="0"/>
              <a:t>게임 플레이 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6800" y="659423"/>
            <a:ext cx="286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 결과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닫기</a:t>
            </a:r>
            <a:r>
              <a:rPr lang="ko-KR" altLang="en-US" dirty="0" smtClean="0"/>
              <a:t> </a:t>
            </a:r>
            <a:r>
              <a:rPr lang="ko-KR" altLang="en-US" dirty="0" smtClean="0"/>
              <a:t>버튼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68" y="1185492"/>
            <a:ext cx="4943475" cy="5019675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4702205" y="2881759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5042515" y="4399841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2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랭킹 보드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29161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점수 기준으로 정렬한</a:t>
            </a:r>
            <a:endParaRPr lang="en-US" altLang="ko-KR" dirty="0" smtClean="0"/>
          </a:p>
          <a:p>
            <a:r>
              <a:rPr lang="ko-KR" altLang="en-US" dirty="0" smtClean="0"/>
              <a:t>유저 데이터 목록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로그인한 사용자의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뒤로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로비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가기 버튼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나가기 버튼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087" y="1178224"/>
            <a:ext cx="4933950" cy="503872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173087" y="1896338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66554" y="5429651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906173" y="5784757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267633" y="5784757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9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 및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사용자들은 컴퓨터와 가위 바위 보 게임을 할 수 있다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게임 결과는 서버에 전송된다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비밀번호를 사용하여 로그인 할 수 있다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 서버로부터 랭킹 정보를 받아 와 확인 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68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과정</a:t>
            </a:r>
            <a:endParaRPr lang="ko-KR" altLang="en-US" dirty="0"/>
          </a:p>
        </p:txBody>
      </p:sp>
      <p:sp>
        <p:nvSpPr>
          <p:cNvPr id="12" name="오각형 11"/>
          <p:cNvSpPr/>
          <p:nvPr/>
        </p:nvSpPr>
        <p:spPr>
          <a:xfrm>
            <a:off x="8279903" y="2754750"/>
            <a:ext cx="3592500" cy="124287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각형 10"/>
          <p:cNvSpPr/>
          <p:nvPr/>
        </p:nvSpPr>
        <p:spPr>
          <a:xfrm>
            <a:off x="7247120" y="2749404"/>
            <a:ext cx="2698811" cy="1242874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5433135" y="2752077"/>
            <a:ext cx="2698811" cy="1242874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3477080" y="2754750"/>
            <a:ext cx="2698811" cy="124287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각형 6"/>
          <p:cNvSpPr/>
          <p:nvPr/>
        </p:nvSpPr>
        <p:spPr>
          <a:xfrm>
            <a:off x="994299" y="2752077"/>
            <a:ext cx="3170249" cy="1242874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97998" y="2228295"/>
            <a:ext cx="0" cy="39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8945" y="1600387"/>
            <a:ext cx="1802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01.07(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프로젝트 시작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562600" y="2228295"/>
            <a:ext cx="0" cy="39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480176" y="2228295"/>
            <a:ext cx="0" cy="39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477080" y="2228295"/>
            <a:ext cx="0" cy="39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5108" y="4119239"/>
            <a:ext cx="188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주제 선정 및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UI,</a:t>
            </a:r>
            <a:r>
              <a:rPr lang="ko-KR" altLang="en-US" dirty="0" smtClean="0"/>
              <a:t> 서버 설계 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68349" y="4181314"/>
            <a:ext cx="242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통신 구현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9319333" y="2228295"/>
            <a:ext cx="0" cy="39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38429" y="4181314"/>
            <a:ext cx="144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96525" y="4181314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채팅창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1228032" y="2234213"/>
            <a:ext cx="0" cy="39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98797" y="4169125"/>
            <a:ext cx="170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서버측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및 회원가</a:t>
            </a:r>
            <a:r>
              <a:rPr lang="ko-KR" altLang="en-US" dirty="0" smtClean="0"/>
              <a:t>입</a:t>
            </a:r>
            <a:endParaRPr lang="en-US" altLang="ko-KR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0670958" y="4181314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마무리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56900" y="1711656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01.17(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13348" y="1765782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01.10(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97387" y="1738886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01.12(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16444" y="1716126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01.14(</a:t>
            </a:r>
            <a:r>
              <a:rPr lang="ko-KR" altLang="en-US" dirty="0"/>
              <a:t>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755601" y="1711656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01.15(</a:t>
            </a:r>
            <a:r>
              <a:rPr lang="ko-KR" altLang="en-US" dirty="0"/>
              <a:t>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31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54512" y="1921994"/>
            <a:ext cx="2565646" cy="2645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0867" y="1924166"/>
            <a:ext cx="2708540" cy="2727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333132" y="655907"/>
            <a:ext cx="2425299" cy="355844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화면 구성</a:t>
            </a:r>
            <a:endParaRPr lang="ko-KR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858237" y="2955143"/>
            <a:ext cx="3875782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/>
            <a:r>
              <a:rPr lang="ko-KR" altLang="en-US" sz="2400" dirty="0" smtClean="0"/>
              <a:t>첫 화면</a:t>
            </a:r>
            <a:endParaRPr lang="en-US" altLang="ko-KR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63176" y="510664"/>
            <a:ext cx="5011614" cy="64633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noProof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5109" y="1686986"/>
            <a:ext cx="3339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dirty="0" smtClean="0"/>
              <a:t>게임 플레이 화면</a:t>
            </a:r>
            <a:endParaRPr lang="en-US" altLang="ko-KR" sz="2400" dirty="0"/>
          </a:p>
        </p:txBody>
      </p:sp>
      <p:sp>
        <p:nvSpPr>
          <p:cNvPr id="16" name="오른쪽 화살표 15"/>
          <p:cNvSpPr/>
          <p:nvPr/>
        </p:nvSpPr>
        <p:spPr>
          <a:xfrm>
            <a:off x="3746876" y="2864607"/>
            <a:ext cx="630314" cy="76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8214854">
            <a:off x="7738155" y="1891772"/>
            <a:ext cx="630314" cy="76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2498193">
            <a:off x="7741067" y="4338313"/>
            <a:ext cx="630314" cy="76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87163" y="4567540"/>
            <a:ext cx="3339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dirty="0" smtClean="0"/>
              <a:t>랭킹 보드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01103" y="2913650"/>
            <a:ext cx="3875782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/>
            <a:r>
              <a:rPr lang="ko-KR" altLang="en-US" sz="2400" dirty="0" smtClean="0"/>
              <a:t>게임 로비</a:t>
            </a:r>
            <a:endParaRPr lang="en-US" altLang="ko-KR" sz="2400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7" y="1917818"/>
            <a:ext cx="3028490" cy="295448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51" y="1799101"/>
            <a:ext cx="2947356" cy="295321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870" y="136911"/>
            <a:ext cx="2817614" cy="285569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44" y="3416808"/>
            <a:ext cx="2690026" cy="2747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9180" y="4935744"/>
            <a:ext cx="262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첫 화면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54512" y="4872304"/>
            <a:ext cx="262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로비 화면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721994" y="2955143"/>
            <a:ext cx="262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화면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761814" y="6164526"/>
            <a:ext cx="262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랭킹 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1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첫 화면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92308" y="817685"/>
            <a:ext cx="28223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닉네임 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비밀번호 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 버튼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화면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 버튼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화면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종료 버튼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76" y="1485268"/>
            <a:ext cx="5067300" cy="4943475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4912312" y="5882411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5844000" y="5153225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4321942" y="5162103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4672612" y="4743765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4699246" y="4989297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6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성공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실패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6463" y="650631"/>
            <a:ext cx="2989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확인 버튼</a:t>
            </a:r>
            <a:r>
              <a:rPr lang="en-US" altLang="ko-KR" dirty="0" smtClean="0"/>
              <a:t> - (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r>
              <a:rPr lang="en-US" altLang="ko-KR" dirty="0"/>
              <a:t>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08" y="1485180"/>
            <a:ext cx="5038725" cy="4953000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5113536" y="3032679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332301" y="4586271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6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42838" y="562708"/>
            <a:ext cx="30157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닉네임 입력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비밀번호 입력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동일 비밀번호 확인 버튼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닉네임 중복 검사 버튼</a:t>
            </a:r>
            <a:r>
              <a:rPr lang="en-US" altLang="ko-KR" dirty="0" smtClean="0"/>
              <a:t> (2-1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 버튼 </a:t>
            </a:r>
            <a:r>
              <a:rPr lang="en-US" altLang="ko-KR" dirty="0" smtClean="0"/>
              <a:t>(2-2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창 닫기 버튼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43" y="1264532"/>
            <a:ext cx="4895850" cy="491490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4182860" y="3190315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182860" y="3397985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4182860" y="3605655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5246702" y="3086480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3969794" y="4169501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5379227" y="4175430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7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회원 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 검사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34046" y="747374"/>
            <a:ext cx="3015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확인 버튼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10" y="1262987"/>
            <a:ext cx="4810125" cy="4829175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5078026" y="2872882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291092" y="4378687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4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01262" y="56270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회원 가입 완료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34046" y="747374"/>
            <a:ext cx="3015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확인 버튼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95" y="1192197"/>
            <a:ext cx="4857750" cy="4953000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5060270" y="2775227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273336" y="4364330"/>
            <a:ext cx="213066" cy="2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1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Storyboard+sample_dailytopic_ver1.0</Template>
  <TotalTime>614</TotalTime>
  <Words>362</Words>
  <Application>Microsoft Office PowerPoint</Application>
  <PresentationFormat>와이드스크린</PresentationFormat>
  <Paragraphs>150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표지</vt:lpstr>
      <vt:lpstr>간지등</vt:lpstr>
      <vt:lpstr>1_디자인 사용자 지정</vt:lpstr>
      <vt:lpstr>Office 테마</vt:lpstr>
      <vt:lpstr>소켓 통신 프로젝트</vt:lpstr>
      <vt:lpstr>개요 및 기능</vt:lpstr>
      <vt:lpstr>제작 과정</vt:lpstr>
      <vt:lpstr>화면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 통신을 이용한 프로젝트</dc:title>
  <dc:creator>hi</dc:creator>
  <cp:lastModifiedBy>hi</cp:lastModifiedBy>
  <cp:revision>100</cp:revision>
  <dcterms:created xsi:type="dcterms:W3CDTF">2022-01-07T02:34:11Z</dcterms:created>
  <dcterms:modified xsi:type="dcterms:W3CDTF">2022-01-17T01:48:12Z</dcterms:modified>
</cp:coreProperties>
</file>