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F6F1-8865-4BBC-8390-9DF676A92F93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19C41C7-2302-43F7-B8BC-CB085D5CE6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F6F1-8865-4BBC-8390-9DF676A92F93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19C41C7-2302-43F7-B8BC-CB085D5CE6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74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F6F1-8865-4BBC-8390-9DF676A92F93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19C41C7-2302-43F7-B8BC-CB085D5CE65A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9529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F6F1-8865-4BBC-8390-9DF676A92F93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9C41C7-2302-43F7-B8BC-CB085D5CE6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23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F6F1-8865-4BBC-8390-9DF676A92F93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9C41C7-2302-43F7-B8BC-CB085D5CE65A}" type="slidenum">
              <a:rPr lang="en-US" smtClean="0"/>
              <a:t>‹Nº›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5070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F6F1-8865-4BBC-8390-9DF676A92F93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9C41C7-2302-43F7-B8BC-CB085D5CE6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695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F6F1-8865-4BBC-8390-9DF676A92F93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C41C7-2302-43F7-B8BC-CB085D5CE6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41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F6F1-8865-4BBC-8390-9DF676A92F93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C41C7-2302-43F7-B8BC-CB085D5CE6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38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F6F1-8865-4BBC-8390-9DF676A92F93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C41C7-2302-43F7-B8BC-CB085D5CE6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23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F6F1-8865-4BBC-8390-9DF676A92F93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19C41C7-2302-43F7-B8BC-CB085D5CE6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57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F6F1-8865-4BBC-8390-9DF676A92F93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19C41C7-2302-43F7-B8BC-CB085D5CE6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5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F6F1-8865-4BBC-8390-9DF676A92F93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19C41C7-2302-43F7-B8BC-CB085D5CE6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0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F6F1-8865-4BBC-8390-9DF676A92F93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C41C7-2302-43F7-B8BC-CB085D5CE6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4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F6F1-8865-4BBC-8390-9DF676A92F93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C41C7-2302-43F7-B8BC-CB085D5CE6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95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F6F1-8865-4BBC-8390-9DF676A92F93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C41C7-2302-43F7-B8BC-CB085D5CE6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8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F6F1-8865-4BBC-8390-9DF676A92F93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9C41C7-2302-43F7-B8BC-CB085D5CE6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00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1F6F1-8865-4BBC-8390-9DF676A92F93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19C41C7-2302-43F7-B8BC-CB085D5CE6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20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60219" y="-71213"/>
            <a:ext cx="11831781" cy="1274473"/>
          </a:xfrm>
        </p:spPr>
        <p:txBody>
          <a:bodyPr>
            <a:normAutofit/>
          </a:bodyPr>
          <a:lstStyle/>
          <a:p>
            <a:r>
              <a:rPr lang="es-ES" dirty="0" smtClean="0"/>
              <a:t>Instituto Nacional de Aprendizaje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184068" y="1507487"/>
            <a:ext cx="3823855" cy="748289"/>
          </a:xfrm>
        </p:spPr>
        <p:txBody>
          <a:bodyPr>
            <a:normAutofit fontScale="85000" lnSpcReduction="10000"/>
          </a:bodyPr>
          <a:lstStyle/>
          <a:p>
            <a:r>
              <a:rPr lang="es-ES" sz="3200" dirty="0" smtClean="0"/>
              <a:t>Hernán Ruiz Marceth</a:t>
            </a:r>
            <a:endParaRPr lang="en-US" sz="3200" dirty="0"/>
          </a:p>
        </p:txBody>
      </p:sp>
      <p:sp>
        <p:nvSpPr>
          <p:cNvPr id="6" name="CuadroTexto 5"/>
          <p:cNvSpPr txBox="1"/>
          <p:nvPr/>
        </p:nvSpPr>
        <p:spPr>
          <a:xfrm>
            <a:off x="4965115" y="2718932"/>
            <a:ext cx="2261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Proyecto 1</a:t>
            </a:r>
            <a:endParaRPr lang="en-US" sz="2800" dirty="0"/>
          </a:p>
        </p:txBody>
      </p:sp>
      <p:sp>
        <p:nvSpPr>
          <p:cNvPr id="7" name="CuadroTexto 6"/>
          <p:cNvSpPr txBox="1"/>
          <p:nvPr/>
        </p:nvSpPr>
        <p:spPr>
          <a:xfrm>
            <a:off x="2731069" y="4012647"/>
            <a:ext cx="6729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Metodologías Agiles</a:t>
            </a:r>
            <a:r>
              <a:rPr lang="en-US" sz="3200" dirty="0" smtClean="0"/>
              <a:t>: </a:t>
            </a:r>
            <a:r>
              <a:rPr lang="en-US" sz="3200" dirty="0" err="1" smtClean="0"/>
              <a:t>ScrumBan</a:t>
            </a:r>
            <a:endParaRPr lang="es-ES" sz="3200" dirty="0" smtClean="0"/>
          </a:p>
        </p:txBody>
      </p:sp>
      <p:sp>
        <p:nvSpPr>
          <p:cNvPr id="8" name="CuadroTexto 7"/>
          <p:cNvSpPr txBox="1"/>
          <p:nvPr/>
        </p:nvSpPr>
        <p:spPr>
          <a:xfrm>
            <a:off x="3369244" y="5892628"/>
            <a:ext cx="5453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Fecha de entrega: 09 Agosto 2021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8388333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</TotalTime>
  <Words>20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Espiral</vt:lpstr>
      <vt:lpstr>Instituto Nacional de Aprendizaje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Instituto Nacional de Aprendizaje</dc:title>
  <dc:creator>HERNAN</dc:creator>
  <cp:lastModifiedBy>HERNAN</cp:lastModifiedBy>
  <cp:revision>2</cp:revision>
  <dcterms:created xsi:type="dcterms:W3CDTF">2021-08-07T15:50:14Z</dcterms:created>
  <dcterms:modified xsi:type="dcterms:W3CDTF">2021-08-07T16:05:11Z</dcterms:modified>
</cp:coreProperties>
</file>