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b5caa0f2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b5caa0f2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b62948c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b62948c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c614530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c614530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c614530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c614530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b5caa0f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b5caa0f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b5caa0f23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b5caa0f23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a361f568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a361f568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a361f568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a361f568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b5caa0f23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b5caa0f23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a6695c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a6695c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a6695c4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a6695c4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b5caa0f23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b5caa0f23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R37SA287Dexq8NgTuAT-FpblttOYGXUJqBO7wSApC9w/edit#gid=197871919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Relationship Id="rId5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537150" y="3645325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Alumno: Rodríguez Hernán</a:t>
            </a:r>
            <a:endParaRPr sz="1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064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- Comisión 50055</a:t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title"/>
          </p:nvPr>
        </p:nvSpPr>
        <p:spPr>
          <a:xfrm>
            <a:off x="2533650" y="1646825"/>
            <a:ext cx="4474200" cy="1428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>
                <a:highlight>
                  <a:schemeClr val="lt1"/>
                </a:highlight>
              </a:rPr>
              <a:t>DESAFIOS</a:t>
            </a:r>
            <a:endParaRPr sz="65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tablas</a:t>
            </a:r>
            <a:r>
              <a:rPr lang="es"/>
              <a:t>: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1173000" y="2263950"/>
            <a:ext cx="67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https://docs.google.com/spreadsheets/d/1R37SA287Dexq8NgTuAT-FpblttOYGXUJqBO7wSApC9w/edit#gid=1978719196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67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2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413" y="152400"/>
            <a:ext cx="443917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action="ppaction://hlinksldjump" r:id="rId3"/>
              </a:rPr>
              <a:t>Desafío 1: Temáticas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action="ppaction://hlinksldjump" r:id="rId4"/>
              </a:rPr>
              <a:t>Desafío 2: DER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 u="sng">
                <a:solidFill>
                  <a:schemeClr val="hlink"/>
                </a:solidFill>
                <a:hlinkClick action="ppaction://hlinksldjump" r:id="rId5"/>
              </a:rPr>
              <a:t>Desafío 3: Descripción de Tablas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 1:</a:t>
            </a:r>
            <a:br>
              <a:rPr lang="es"/>
            </a:br>
            <a:r>
              <a:rPr lang="es">
                <a:highlight>
                  <a:schemeClr val="dk1"/>
                </a:highlight>
              </a:rPr>
              <a:t>Temáticas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Temática 1 : (</a:t>
            </a:r>
            <a:r>
              <a:rPr lang="es"/>
              <a:t>TEMÁTICA</a:t>
            </a:r>
            <a:r>
              <a:rPr lang="es"/>
              <a:t> ELEGIDA)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075325" y="1234075"/>
            <a:ext cx="7757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Tema: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Base de datos para empresa de ventas de insumos de ferretería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u="sng"/>
              <a:t>Entidades potenciales: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Cliente</a:t>
            </a:r>
            <a:r>
              <a:rPr lang="es"/>
              <a:t>, </a:t>
            </a:r>
            <a:r>
              <a:rPr lang="es"/>
              <a:t>Pedido</a:t>
            </a:r>
            <a:r>
              <a:rPr lang="es"/>
              <a:t>, </a:t>
            </a:r>
            <a:r>
              <a:rPr lang="es"/>
              <a:t>Producto, Proveedor, Venta, Remito, Factura, Lista de precios, Presupuesto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Temática 2 :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075325" y="1234075"/>
            <a:ext cx="77571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Tema: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Base de datos para aplicación de control de gastos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u="sng"/>
              <a:t>Entidades potenciales: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Gasto, Mes, Período, Categoría, Cuenta, Usuario, Ingreso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 </a:t>
            </a:r>
            <a:r>
              <a:rPr lang="es"/>
              <a:t>2:</a:t>
            </a:r>
            <a:br>
              <a:rPr lang="es"/>
            </a:br>
            <a:r>
              <a:rPr lang="es">
                <a:highlight>
                  <a:schemeClr val="dk1"/>
                </a:highlight>
              </a:rPr>
              <a:t>DER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DER</a:t>
            </a:r>
            <a:r>
              <a:rPr lang="es"/>
              <a:t>: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200" y="160863"/>
            <a:ext cx="4071600" cy="48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Tablas: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2477250" y="560525"/>
            <a:ext cx="18300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CUENTA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 </a:t>
            </a: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(PK)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cuil_cliente (FK)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fecha_alta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isProveedor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saldo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activo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PAGO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 </a:t>
            </a: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(PK)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id_cliente (FK)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id_proveedor (FK)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fecha_pago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monto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activo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PEDIDO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 </a:t>
            </a: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(PK)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id_presupuesto (FK)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id_cliente (FK)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fecha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activo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CLIENTE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cuil (PK)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razon_social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nombre_titular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direccion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telefono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activo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836750" y="560525"/>
            <a:ext cx="18300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PRESUPUESTO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 (PK)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id_cliente (FK)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articulos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activo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ITEM_PRESUPUESTO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 (PK)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id_presupuesto (FK)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id_articulo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cantidad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ARTICULO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id(PK)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descripcion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stock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cantidad_por_bulto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costo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precio_venta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id_categoría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activo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CATEGORIA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 (PK)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nombre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activo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PROVEEDOR</a:t>
            </a:r>
            <a:endParaRPr b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id(PK)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razon_social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telefono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direccion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activo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 </a:t>
            </a:r>
            <a:r>
              <a:rPr lang="es"/>
              <a:t>3: </a:t>
            </a:r>
            <a:br>
              <a:rPr lang="es"/>
            </a:br>
            <a:r>
              <a:rPr lang="es">
                <a:highlight>
                  <a:schemeClr val="dk1"/>
                </a:highlight>
              </a:rPr>
              <a:t>Descripción de tablas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