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05370ac92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05370ac92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05370ac9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05370ac9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05370ac9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05370ac9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05370ac9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05370ac9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05370ac92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05370ac92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05370ac92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05370ac92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05370ac92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05370ac92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05370ac92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05370ac92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 de vida en V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Por: Hernán Darío Coronel y Fabián Álvarez Rodríguez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4294967295" type="title"/>
          </p:nvPr>
        </p:nvSpPr>
        <p:spPr>
          <a:xfrm>
            <a:off x="768050" y="1897475"/>
            <a:ext cx="73398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¡Muchas gracias!</a:t>
            </a:r>
            <a:br>
              <a:rPr lang="en" sz="3600">
                <a:solidFill>
                  <a:schemeClr val="dk1"/>
                </a:solidFill>
              </a:rPr>
            </a:br>
            <a:r>
              <a:rPr lang="en" sz="2600">
                <a:solidFill>
                  <a:schemeClr val="dk1"/>
                </a:solidFill>
              </a:rPr>
              <a:t>	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363150" y="359850"/>
            <a:ext cx="7339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En </a:t>
            </a:r>
            <a:r>
              <a:rPr lang="en" sz="3600">
                <a:solidFill>
                  <a:schemeClr val="dk1"/>
                </a:solidFill>
              </a:rPr>
              <a:t>qué</a:t>
            </a:r>
            <a:r>
              <a:rPr lang="en" sz="3600">
                <a:solidFill>
                  <a:schemeClr val="dk1"/>
                </a:solidFill>
              </a:rPr>
              <a:t> consiste el modelo en V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4681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Es un modelo de desarrollo de software y sistemas que se centra en la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validación y verificación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a lo largo de las diferentes etapas del desarrollo.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Este modelo estructura el proceso en forma de una "V" para representar el flujo de las actividades de diseño y pruebas.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950" y="1132587"/>
            <a:ext cx="3568125" cy="376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 rot="2700000">
            <a:off x="1395536" y="2603214"/>
            <a:ext cx="6352930" cy="5014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F462E">
              <a:alpha val="2500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373200" y="0"/>
            <a:ext cx="73398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Etapas del</a:t>
            </a:r>
            <a:r>
              <a:rPr lang="en" sz="3600">
                <a:solidFill>
                  <a:schemeClr val="dk1"/>
                </a:solidFill>
              </a:rPr>
              <a:t> modelo en V</a:t>
            </a:r>
            <a:br>
              <a:rPr lang="en" sz="3600">
                <a:solidFill>
                  <a:schemeClr val="dk1"/>
                </a:solidFill>
              </a:rPr>
            </a:br>
            <a:r>
              <a:rPr lang="en" sz="2600">
                <a:solidFill>
                  <a:schemeClr val="dk1"/>
                </a:solidFill>
              </a:rPr>
              <a:t>	Vertiente Izquierda</a:t>
            </a:r>
            <a:endParaRPr sz="2600"/>
          </a:p>
        </p:txBody>
      </p:sp>
      <p:sp>
        <p:nvSpPr>
          <p:cNvPr id="87" name="Google Shape;87;p15"/>
          <p:cNvSpPr txBox="1"/>
          <p:nvPr>
            <p:ph idx="4294967295" type="title"/>
          </p:nvPr>
        </p:nvSpPr>
        <p:spPr>
          <a:xfrm>
            <a:off x="1682763" y="1022450"/>
            <a:ext cx="51972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Requisitos del Sistema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: Se definen los requisitos generales que debe cumplir el sistema.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Especificación de Requisitos de Software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: Se especifican los requisitos detallados del software.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Diseño de Arquitectura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: Se establece la arquitectura del sistema, dividiendo el software en módulos y especificando sus interacciones.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Diseño de Módulos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lang="en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Los módulos definidos en la fase de diseño de arquitectura se descomponen en componentes más pequeños y específicos.</a:t>
            </a:r>
            <a:endParaRPr b="0"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5"/>
          <p:cNvSpPr/>
          <p:nvPr/>
        </p:nvSpPr>
        <p:spPr>
          <a:xfrm rot="5400000">
            <a:off x="6860775" y="1407500"/>
            <a:ext cx="806400" cy="7680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5"/>
          <p:cNvSpPr/>
          <p:nvPr/>
        </p:nvSpPr>
        <p:spPr>
          <a:xfrm flipH="1" rot="-5400000">
            <a:off x="933675" y="2197600"/>
            <a:ext cx="762900" cy="7353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5"/>
          <p:cNvSpPr/>
          <p:nvPr/>
        </p:nvSpPr>
        <p:spPr>
          <a:xfrm rot="5400000">
            <a:off x="6860775" y="3227350"/>
            <a:ext cx="806400" cy="7680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rot="-2702066">
            <a:off x="1395370" y="2603002"/>
            <a:ext cx="6352931" cy="5014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F462E">
              <a:alpha val="2500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6"/>
          <p:cNvSpPr txBox="1"/>
          <p:nvPr>
            <p:ph idx="4294967295" type="title"/>
          </p:nvPr>
        </p:nvSpPr>
        <p:spPr>
          <a:xfrm>
            <a:off x="1682775" y="1022450"/>
            <a:ext cx="53112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Pruebas Unitarias: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En las pruebas unitarias se verifica el funcionamiento de cada módulo de forma aislada.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Pruebas de Integración: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Se verifica la interacción entre diferentes módulos del sistema.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Pruebas de Sistema: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Se evalúa el sistema completo para verificar que cumpla con los requisitos funcionales y no funcionales.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Pruebas de Aceptación: 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Se realizan pruebas finales para asegurar que el sistema cumple con los requisitos del cliente.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 rot="5400000">
            <a:off x="6874125" y="1715475"/>
            <a:ext cx="779700" cy="7680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6"/>
          <p:cNvSpPr/>
          <p:nvPr/>
        </p:nvSpPr>
        <p:spPr>
          <a:xfrm flipH="1" rot="-5400000">
            <a:off x="933675" y="2486300"/>
            <a:ext cx="762900" cy="7353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6"/>
          <p:cNvSpPr/>
          <p:nvPr/>
        </p:nvSpPr>
        <p:spPr>
          <a:xfrm rot="5400000">
            <a:off x="6882525" y="3488925"/>
            <a:ext cx="762900" cy="7680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6"/>
          <p:cNvSpPr txBox="1"/>
          <p:nvPr>
            <p:ph idx="4294967295" type="title"/>
          </p:nvPr>
        </p:nvSpPr>
        <p:spPr>
          <a:xfrm>
            <a:off x="362300" y="0"/>
            <a:ext cx="73398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Etapas del modelo en V</a:t>
            </a:r>
            <a:br>
              <a:rPr lang="en" sz="3600">
                <a:solidFill>
                  <a:schemeClr val="dk1"/>
                </a:solidFill>
              </a:rPr>
            </a:br>
            <a:r>
              <a:rPr lang="en" sz="2600">
                <a:solidFill>
                  <a:schemeClr val="dk1"/>
                </a:solidFill>
              </a:rPr>
              <a:t>	Vertiente Derecha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4294967295" type="title"/>
          </p:nvPr>
        </p:nvSpPr>
        <p:spPr>
          <a:xfrm>
            <a:off x="1575400" y="1071600"/>
            <a:ext cx="53112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Sigue estando vigente porque es un modelo que aporta: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Validación y verificación.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Documentación.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Trazabilidad.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Reducción de riesgos.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7"/>
          <p:cNvSpPr txBox="1"/>
          <p:nvPr>
            <p:ph idx="4294967295" type="title"/>
          </p:nvPr>
        </p:nvSpPr>
        <p:spPr>
          <a:xfrm>
            <a:off x="362300" y="0"/>
            <a:ext cx="73398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¿Sigue Vigente?</a:t>
            </a:r>
            <a:br>
              <a:rPr lang="en" sz="3600">
                <a:solidFill>
                  <a:schemeClr val="dk1"/>
                </a:solidFill>
              </a:rPr>
            </a:br>
            <a:r>
              <a:rPr lang="en" sz="2600">
                <a:solidFill>
                  <a:schemeClr val="dk1"/>
                </a:solidFill>
              </a:rPr>
              <a:t>	</a:t>
            </a:r>
            <a:endParaRPr sz="2600"/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4874" l="11799" r="29144" t="4512"/>
          <a:stretch/>
        </p:blipFill>
        <p:spPr>
          <a:xfrm>
            <a:off x="5721250" y="1719850"/>
            <a:ext cx="3143724" cy="30147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080000" dist="104775">
              <a:srgbClr val="000000">
                <a:alpha val="24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4294967295" type="title"/>
          </p:nvPr>
        </p:nvSpPr>
        <p:spPr>
          <a:xfrm>
            <a:off x="1575400" y="1071600"/>
            <a:ext cx="53112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Las ventajas que aporta son: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Responsabilidades y objetivos muy definidos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Planificaci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ón y minimización de riesgos.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Calidad como una m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áxima.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Ahorro de costes.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8"/>
          <p:cNvSpPr txBox="1"/>
          <p:nvPr>
            <p:ph idx="4294967295" type="title"/>
          </p:nvPr>
        </p:nvSpPr>
        <p:spPr>
          <a:xfrm>
            <a:off x="362300" y="0"/>
            <a:ext cx="73398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Ventajas</a:t>
            </a:r>
            <a:br>
              <a:rPr lang="en" sz="3600">
                <a:solidFill>
                  <a:schemeClr val="dk1"/>
                </a:solidFill>
              </a:rPr>
            </a:br>
            <a:r>
              <a:rPr lang="en" sz="2600">
                <a:solidFill>
                  <a:schemeClr val="dk1"/>
                </a:solidFill>
              </a:rPr>
              <a:t>	</a:t>
            </a:r>
            <a:endParaRPr sz="2600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000" y="2747375"/>
            <a:ext cx="3428551" cy="22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4294967295" type="title"/>
          </p:nvPr>
        </p:nvSpPr>
        <p:spPr>
          <a:xfrm>
            <a:off x="1434100" y="1071600"/>
            <a:ext cx="54525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Los inconvenientes o limitaciones son: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Muy rígido.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Requerimientos muy expl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ícitos.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Versi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ón funcional una vez avanzado el proyecto.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“Estados de bloqueo”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9"/>
          <p:cNvSpPr txBox="1"/>
          <p:nvPr>
            <p:ph idx="4294967295" type="title"/>
          </p:nvPr>
        </p:nvSpPr>
        <p:spPr>
          <a:xfrm>
            <a:off x="362300" y="0"/>
            <a:ext cx="73398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Inconvenientes</a:t>
            </a:r>
            <a:br>
              <a:rPr lang="en" sz="3600">
                <a:solidFill>
                  <a:schemeClr val="dk1"/>
                </a:solidFill>
              </a:rPr>
            </a:br>
            <a:r>
              <a:rPr lang="en" sz="2600">
                <a:solidFill>
                  <a:schemeClr val="dk1"/>
                </a:solidFill>
              </a:rPr>
              <a:t>	</a:t>
            </a:r>
            <a:endParaRPr sz="2600"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0" y="3478000"/>
            <a:ext cx="9144000" cy="16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4294967295" type="title"/>
          </p:nvPr>
        </p:nvSpPr>
        <p:spPr>
          <a:xfrm>
            <a:off x="1575400" y="1071600"/>
            <a:ext cx="53112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Proyectos de desarrollo de software y sistemas en los que la precisión, la estabilidad y la seguridad son prioridades absolutas: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Software crítico.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Sistemas embebidos.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Proyectos de pocos cambios.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20"/>
          <p:cNvSpPr txBox="1"/>
          <p:nvPr>
            <p:ph idx="4294967295" type="title"/>
          </p:nvPr>
        </p:nvSpPr>
        <p:spPr>
          <a:xfrm>
            <a:off x="362300" y="0"/>
            <a:ext cx="73398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Ámbitos de uso</a:t>
            </a:r>
            <a:br>
              <a:rPr lang="en" sz="3600">
                <a:solidFill>
                  <a:schemeClr val="dk1"/>
                </a:solidFill>
              </a:rPr>
            </a:br>
            <a:r>
              <a:rPr lang="en" sz="2600">
                <a:solidFill>
                  <a:schemeClr val="dk1"/>
                </a:solidFill>
              </a:rPr>
              <a:t>	</a:t>
            </a:r>
            <a:endParaRPr sz="2600"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625" y="2459550"/>
            <a:ext cx="3935376" cy="25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4294967295" type="title"/>
          </p:nvPr>
        </p:nvSpPr>
        <p:spPr>
          <a:xfrm>
            <a:off x="1575400" y="1071600"/>
            <a:ext cx="53112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El modelo V se integra con otras metodologías de desarrollo software. Principalmente: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Modelo V Tradicional.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Modelo V Extendido.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Modelo V Iterativo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Modelo V en Espiral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Modelo V H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íbrido (V+Agile)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1"/>
          <p:cNvSpPr txBox="1"/>
          <p:nvPr>
            <p:ph idx="4294967295" type="title"/>
          </p:nvPr>
        </p:nvSpPr>
        <p:spPr>
          <a:xfrm>
            <a:off x="362300" y="0"/>
            <a:ext cx="73398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Variantes del Modelo V</a:t>
            </a:r>
            <a:br>
              <a:rPr lang="en" sz="3600">
                <a:solidFill>
                  <a:schemeClr val="dk1"/>
                </a:solidFill>
              </a:rPr>
            </a:br>
            <a:r>
              <a:rPr lang="en" sz="2600">
                <a:solidFill>
                  <a:schemeClr val="dk1"/>
                </a:solidFill>
              </a:rPr>
              <a:t>	</a:t>
            </a:r>
            <a:endParaRPr sz="2600"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150" y="2144325"/>
            <a:ext cx="2999174" cy="299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