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501A5-1E65-44D5-A6B9-4386DEC8138D}" type="datetimeFigureOut">
              <a:rPr lang="es-MX" smtClean="0"/>
              <a:t>19/09/2024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2644-67DB-4BFD-BB04-7C995C8117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4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2644-67DB-4BFD-BB04-7C995C81170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82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5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4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7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1" r:id="rId6"/>
    <p:sldLayoutId id="2147483757" r:id="rId7"/>
    <p:sldLayoutId id="2147483758" r:id="rId8"/>
    <p:sldLayoutId id="2147483759" r:id="rId9"/>
    <p:sldLayoutId id="2147483760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s/verde-bot%C3%B3n-verde-bot%C3%B3n-web-1428507/" TargetMode="External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fr/bouton-rouge-bouton-ic%C3%B4ne-retour-1426817/" TargetMode="External"/><Relationship Id="rId5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2.wav"/><Relationship Id="rId7" Type="http://schemas.openxmlformats.org/officeDocument/2006/relationships/audio" Target="../media/audio1.wav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5" Type="http://schemas.openxmlformats.org/officeDocument/2006/relationships/hyperlink" Target="https://pixabay.com/es/verde-bot%C3%B3n-verde-bot%C3%B3n-web-1428507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pixabay.com/es/bot%C3%B3n-c%C3%ADrculo-forma-azul-vidrio-2394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bouton-rouge-bouton-ic%C3%B4ne-retour-1426817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ágenes de Fondo Negro - Descarga gratuita en Freepik">
            <a:extLst>
              <a:ext uri="{FF2B5EF4-FFF2-40B4-BE49-F238E27FC236}">
                <a16:creationId xmlns:a16="http://schemas.microsoft.com/office/drawing/2014/main" id="{E9E2098A-F07B-C5D3-02A9-8C2AF939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64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ón de acción: en blanco 3">
            <a:hlinkClick r:id="" action="ppaction://hlinkshowjump?jump=nextslide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60977596-BD0C-BD2B-0570-D1836CEAC112}"/>
              </a:ext>
            </a:extLst>
          </p:cNvPr>
          <p:cNvSpPr/>
          <p:nvPr/>
        </p:nvSpPr>
        <p:spPr>
          <a:xfrm>
            <a:off x="854439" y="5156616"/>
            <a:ext cx="1873771" cy="1349115"/>
          </a:xfrm>
          <a:prstGeom prst="actionButtonBlank">
            <a:avLst/>
          </a:prstGeom>
          <a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a:blip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D0A392-F5BE-A26D-7181-CEB80C87C70E}"/>
              </a:ext>
            </a:extLst>
          </p:cNvPr>
          <p:cNvSpPr txBox="1"/>
          <p:nvPr/>
        </p:nvSpPr>
        <p:spPr>
          <a:xfrm>
            <a:off x="674556" y="4137286"/>
            <a:ext cx="2233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</a:rPr>
              <a:t>Encendido de la Maquina</a:t>
            </a:r>
          </a:p>
        </p:txBody>
      </p:sp>
    </p:spTree>
    <p:extLst>
      <p:ext uri="{BB962C8B-B14F-4D97-AF65-F5344CB8AC3E}">
        <p14:creationId xmlns:p14="http://schemas.microsoft.com/office/powerpoint/2010/main" val="252735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fectos fotográficos de luz de colores">
            <a:extLst>
              <a:ext uri="{FF2B5EF4-FFF2-40B4-BE49-F238E27FC236}">
                <a16:creationId xmlns:a16="http://schemas.microsoft.com/office/drawing/2014/main" id="{9E2EA1D8-6671-FCC2-9CDE-3A19C17C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t="1991" b="137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26" name="Picture 2" descr="Máquina Comercial de Jugo de Naranja - ZumoOrbital ExprimidorIndustrial">
            <a:extLst>
              <a:ext uri="{FF2B5EF4-FFF2-40B4-BE49-F238E27FC236}">
                <a16:creationId xmlns:a16="http://schemas.microsoft.com/office/drawing/2014/main" id="{45602629-5FDB-7AC4-8A3B-EEE0DE76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48195" cy="36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E55859D-C237-2114-2907-CDC22DBAD484}"/>
              </a:ext>
            </a:extLst>
          </p:cNvPr>
          <p:cNvSpPr txBox="1"/>
          <p:nvPr/>
        </p:nvSpPr>
        <p:spPr>
          <a:xfrm>
            <a:off x="3762531" y="269823"/>
            <a:ext cx="277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2">
                    <a:lumMod val="1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Proyecto</a:t>
            </a:r>
            <a:r>
              <a:rPr lang="es-MX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endParaRPr lang="es-MX" dirty="0">
              <a:solidFill>
                <a:schemeClr val="accent1">
                  <a:lumMod val="40000"/>
                  <a:lumOff val="6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7C3370-87C9-408A-75CD-C65AA63043AD}"/>
              </a:ext>
            </a:extLst>
          </p:cNvPr>
          <p:cNvSpPr txBox="1"/>
          <p:nvPr/>
        </p:nvSpPr>
        <p:spPr>
          <a:xfrm>
            <a:off x="3759483" y="901164"/>
            <a:ext cx="818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Dispensadora de Jugo de Naranja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B5D61C-D11E-3804-E121-56B36D651317}"/>
              </a:ext>
            </a:extLst>
          </p:cNvPr>
          <p:cNvSpPr txBox="1"/>
          <p:nvPr/>
        </p:nvSpPr>
        <p:spPr>
          <a:xfrm>
            <a:off x="6176922" y="201888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INTEGRANTES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E1971D-4B09-423D-91A7-D8DADEAAF547}"/>
              </a:ext>
            </a:extLst>
          </p:cNvPr>
          <p:cNvSpPr txBox="1"/>
          <p:nvPr/>
        </p:nvSpPr>
        <p:spPr>
          <a:xfrm>
            <a:off x="4242217" y="2638269"/>
            <a:ext cx="530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r>
              <a:rPr lang="es-MX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Mendez</a:t>
            </a:r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s-MX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Rodriguez</a:t>
            </a:r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Luis </a:t>
            </a:r>
            <a:r>
              <a:rPr lang="es-MX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Angel</a:t>
            </a:r>
            <a:endParaRPr lang="es-MX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-Gonzaga Barcena Hernan</a:t>
            </a:r>
          </a:p>
          <a:p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-Concha Reyes Cristian Antonio </a:t>
            </a:r>
          </a:p>
          <a:p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-Fuentes Mediana </a:t>
            </a:r>
            <a:r>
              <a:rPr lang="es-MX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Amay</a:t>
            </a:r>
            <a:r>
              <a:rPr lang="es-MX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</a:p>
        </p:txBody>
      </p:sp>
      <p:sp>
        <p:nvSpPr>
          <p:cNvPr id="12" name="Botón de acción: ir hacia delante o siguiente 11">
            <a:hlinkClick r:id="" action="ppaction://hlinkshowjump?jump=nextslide" highlightClick="1">
              <a:snd r:embed="rId4" name="click.wav"/>
            </a:hlinkClick>
            <a:extLst>
              <a:ext uri="{FF2B5EF4-FFF2-40B4-BE49-F238E27FC236}">
                <a16:creationId xmlns:a16="http://schemas.microsoft.com/office/drawing/2014/main" id="{4B93802D-8636-ECAE-4753-24BA4675ED23}"/>
              </a:ext>
            </a:extLst>
          </p:cNvPr>
          <p:cNvSpPr/>
          <p:nvPr/>
        </p:nvSpPr>
        <p:spPr>
          <a:xfrm>
            <a:off x="10189290" y="5427955"/>
            <a:ext cx="1334124" cy="1200329"/>
          </a:xfrm>
          <a:prstGeom prst="actionButtonForwardNex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C2E1B71-0F2D-1242-A2D3-2873FF804FA0}"/>
              </a:ext>
            </a:extLst>
          </p:cNvPr>
          <p:cNvSpPr txBox="1"/>
          <p:nvPr/>
        </p:nvSpPr>
        <p:spPr>
          <a:xfrm>
            <a:off x="10106844" y="5006715"/>
            <a:ext cx="149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INTERFAZ</a:t>
            </a:r>
          </a:p>
        </p:txBody>
      </p:sp>
      <p:sp>
        <p:nvSpPr>
          <p:cNvPr id="22" name="Botón de acción: en blanco 2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A1EFC65-CD0A-3F8D-0959-C2E22098881E}"/>
              </a:ext>
            </a:extLst>
          </p:cNvPr>
          <p:cNvSpPr/>
          <p:nvPr/>
        </p:nvSpPr>
        <p:spPr>
          <a:xfrm>
            <a:off x="449705" y="5126636"/>
            <a:ext cx="1783829" cy="1200329"/>
          </a:xfrm>
          <a:prstGeom prst="actionButtonBlank">
            <a:avLst/>
          </a:prstGeom>
          <a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a:blip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2E05AB4-D293-A4C2-ED9A-C6094497A723}"/>
              </a:ext>
            </a:extLst>
          </p:cNvPr>
          <p:cNvSpPr txBox="1"/>
          <p:nvPr/>
        </p:nvSpPr>
        <p:spPr>
          <a:xfrm>
            <a:off x="449705" y="4428955"/>
            <a:ext cx="178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Apagado de maquina</a:t>
            </a:r>
          </a:p>
        </p:txBody>
      </p:sp>
    </p:spTree>
    <p:extLst>
      <p:ext uri="{BB962C8B-B14F-4D97-AF65-F5344CB8AC3E}">
        <p14:creationId xmlns:p14="http://schemas.microsoft.com/office/powerpoint/2010/main" val="30259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F6AB3D6D-035B-2BA0-29C6-AF46AAC87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1" y="3942413"/>
            <a:ext cx="2469515" cy="227850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62D4A96-1F98-72B3-A7F0-939E90762374}"/>
              </a:ext>
            </a:extLst>
          </p:cNvPr>
          <p:cNvSpPr txBox="1"/>
          <p:nvPr/>
        </p:nvSpPr>
        <p:spPr>
          <a:xfrm>
            <a:off x="0" y="276998"/>
            <a:ext cx="1678898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s-MX" sz="2400" b="1" dirty="0"/>
              <a:t>INTERFAZ</a:t>
            </a:r>
          </a:p>
        </p:txBody>
      </p:sp>
      <p:sp>
        <p:nvSpPr>
          <p:cNvPr id="10" name="Botón de acción: en blanco 9">
            <a:hlinkClick r:id="" action="ppaction://hlinkshowjump?jump=nextslide" highlightClick="1">
              <a:snd r:embed="rId3" name="voltage.wav"/>
            </a:hlinkClick>
            <a:extLst>
              <a:ext uri="{FF2B5EF4-FFF2-40B4-BE49-F238E27FC236}">
                <a16:creationId xmlns:a16="http://schemas.microsoft.com/office/drawing/2014/main" id="{03363E6F-A3D9-F016-8F72-565BA20E839C}"/>
              </a:ext>
            </a:extLst>
          </p:cNvPr>
          <p:cNvSpPr/>
          <p:nvPr/>
        </p:nvSpPr>
        <p:spPr>
          <a:xfrm>
            <a:off x="4092314" y="709321"/>
            <a:ext cx="1619018" cy="1379096"/>
          </a:xfrm>
          <a:prstGeom prst="actionButtonBlank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effectLst>
            <a:glow rad="63500">
              <a:schemeClr val="accent5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275385-E5A3-FB02-DDF9-E950C23CC790}"/>
              </a:ext>
            </a:extLst>
          </p:cNvPr>
          <p:cNvSpPr txBox="1"/>
          <p:nvPr/>
        </p:nvSpPr>
        <p:spPr>
          <a:xfrm>
            <a:off x="4212315" y="276998"/>
            <a:ext cx="14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Arranque</a:t>
            </a:r>
          </a:p>
        </p:txBody>
      </p:sp>
      <p:pic>
        <p:nvPicPr>
          <p:cNvPr id="18" name="Imagen 17" descr="Imagen que contiene verde, motor&#10;&#10;Descripción generada automáticamente">
            <a:extLst>
              <a:ext uri="{FF2B5EF4-FFF2-40B4-BE49-F238E27FC236}">
                <a16:creationId xmlns:a16="http://schemas.microsoft.com/office/drawing/2014/main" id="{33A0DBDD-000A-A7F9-FDDB-CF318EE8F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69" y="461664"/>
            <a:ext cx="5621390" cy="6228394"/>
          </a:xfrm>
          <a:prstGeom prst="rect">
            <a:avLst/>
          </a:prstGeom>
        </p:spPr>
      </p:pic>
      <p:sp>
        <p:nvSpPr>
          <p:cNvPr id="19" name="Botón de acción: en blanco 18">
            <a:hlinkClick r:id="" action="ppaction://hlinkshowjump?jump=previousslide" highlightClick="1">
              <a:snd r:embed="rId7" name="click.wav"/>
            </a:hlinkClick>
            <a:extLst>
              <a:ext uri="{FF2B5EF4-FFF2-40B4-BE49-F238E27FC236}">
                <a16:creationId xmlns:a16="http://schemas.microsoft.com/office/drawing/2014/main" id="{6F8F31A7-5DC7-3EE5-C1F7-C4D93CDE43A3}"/>
              </a:ext>
            </a:extLst>
          </p:cNvPr>
          <p:cNvSpPr/>
          <p:nvPr/>
        </p:nvSpPr>
        <p:spPr>
          <a:xfrm>
            <a:off x="179882" y="864007"/>
            <a:ext cx="1499017" cy="1224410"/>
          </a:xfrm>
          <a:prstGeom prst="actionButtonBlank">
            <a:avLst/>
          </a:prstGeom>
          <a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a:blip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Marco 20">
            <a:extLst>
              <a:ext uri="{FF2B5EF4-FFF2-40B4-BE49-F238E27FC236}">
                <a16:creationId xmlns:a16="http://schemas.microsoft.com/office/drawing/2014/main" id="{3B8AB388-9DD1-0C68-1FC5-1CB6F8CC814B}"/>
              </a:ext>
            </a:extLst>
          </p:cNvPr>
          <p:cNvSpPr/>
          <p:nvPr/>
        </p:nvSpPr>
        <p:spPr>
          <a:xfrm>
            <a:off x="614598" y="3582974"/>
            <a:ext cx="3117953" cy="2938070"/>
          </a:xfrm>
          <a:prstGeom prst="fram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3" name="Signo menos 22">
            <a:extLst>
              <a:ext uri="{FF2B5EF4-FFF2-40B4-BE49-F238E27FC236}">
                <a16:creationId xmlns:a16="http://schemas.microsoft.com/office/drawing/2014/main" id="{0BE3C1D2-4ED2-A72F-D547-21281B4448CB}"/>
              </a:ext>
            </a:extLst>
          </p:cNvPr>
          <p:cNvSpPr/>
          <p:nvPr/>
        </p:nvSpPr>
        <p:spPr>
          <a:xfrm>
            <a:off x="855349" y="4915767"/>
            <a:ext cx="661384" cy="272483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Signo menos 23">
            <a:extLst>
              <a:ext uri="{FF2B5EF4-FFF2-40B4-BE49-F238E27FC236}">
                <a16:creationId xmlns:a16="http://schemas.microsoft.com/office/drawing/2014/main" id="{A508B168-24C9-0257-4E4B-C20A665333EE}"/>
              </a:ext>
            </a:extLst>
          </p:cNvPr>
          <p:cNvSpPr/>
          <p:nvPr/>
        </p:nvSpPr>
        <p:spPr>
          <a:xfrm>
            <a:off x="825367" y="4230013"/>
            <a:ext cx="661384" cy="272483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igno menos 24">
            <a:extLst>
              <a:ext uri="{FF2B5EF4-FFF2-40B4-BE49-F238E27FC236}">
                <a16:creationId xmlns:a16="http://schemas.microsoft.com/office/drawing/2014/main" id="{0617FBF0-E890-AC9B-13ED-F37A429F9772}"/>
              </a:ext>
            </a:extLst>
          </p:cNvPr>
          <p:cNvSpPr/>
          <p:nvPr/>
        </p:nvSpPr>
        <p:spPr>
          <a:xfrm>
            <a:off x="855349" y="5601521"/>
            <a:ext cx="661384" cy="272483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FEE4A73-747A-83D1-73E5-D1E40367711F}"/>
              </a:ext>
            </a:extLst>
          </p:cNvPr>
          <p:cNvSpPr txBox="1"/>
          <p:nvPr/>
        </p:nvSpPr>
        <p:spPr>
          <a:xfrm>
            <a:off x="524657" y="3052641"/>
            <a:ext cx="277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Nivel del jugo</a:t>
            </a:r>
          </a:p>
        </p:txBody>
      </p:sp>
    </p:spTree>
    <p:extLst>
      <p:ext uri="{BB962C8B-B14F-4D97-AF65-F5344CB8AC3E}">
        <p14:creationId xmlns:p14="http://schemas.microsoft.com/office/powerpoint/2010/main" val="778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verde, juguete, lego, tráfico&#10;&#10;Descripción generada automáticamente">
            <a:extLst>
              <a:ext uri="{FF2B5EF4-FFF2-40B4-BE49-F238E27FC236}">
                <a16:creationId xmlns:a16="http://schemas.microsoft.com/office/drawing/2014/main" id="{A1581A73-3103-B3CE-AD3A-17301397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otón de acción: en blanco 5">
            <a:hlinkClick r:id="" action="ppaction://hlinkshowjump?jump=previousslide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FD202BD9-AED8-5016-9892-4AB0D99BC822}"/>
              </a:ext>
            </a:extLst>
          </p:cNvPr>
          <p:cNvSpPr/>
          <p:nvPr/>
        </p:nvSpPr>
        <p:spPr>
          <a:xfrm>
            <a:off x="314793" y="5276538"/>
            <a:ext cx="1514007" cy="1244183"/>
          </a:xfrm>
          <a:prstGeom prst="actionButtonBlank">
            <a:avLst/>
          </a:prstGeo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  <a:effectLst>
            <a:glow rad="1270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7DCBE0-1E8F-77FF-8BAF-8FA53BCA3ABC}"/>
              </a:ext>
            </a:extLst>
          </p:cNvPr>
          <p:cNvSpPr txBox="1"/>
          <p:nvPr/>
        </p:nvSpPr>
        <p:spPr>
          <a:xfrm>
            <a:off x="89940" y="4497049"/>
            <a:ext cx="170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Botón de paro</a:t>
            </a:r>
          </a:p>
        </p:txBody>
      </p:sp>
    </p:spTree>
    <p:extLst>
      <p:ext uri="{BB962C8B-B14F-4D97-AF65-F5344CB8AC3E}">
        <p14:creationId xmlns:p14="http://schemas.microsoft.com/office/powerpoint/2010/main" val="2676848110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42</Words>
  <Application>Microsoft Office PowerPoint</Application>
  <PresentationFormat>Panorámica</PresentationFormat>
  <Paragraphs>15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Adobe Fan Heiti Std B</vt:lpstr>
      <vt:lpstr>Aharoni</vt:lpstr>
      <vt:lpstr>Aptos</vt:lpstr>
      <vt:lpstr>Arial</vt:lpstr>
      <vt:lpstr>Avenir Next LT Pro</vt:lpstr>
      <vt:lpstr>FadeVTI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 gb gonzaga barcena</dc:creator>
  <cp:lastModifiedBy>Cristian Antonio Concha Reyes</cp:lastModifiedBy>
  <cp:revision>1</cp:revision>
  <dcterms:created xsi:type="dcterms:W3CDTF">2024-09-19T16:44:58Z</dcterms:created>
  <dcterms:modified xsi:type="dcterms:W3CDTF">2024-09-20T02:08:59Z</dcterms:modified>
</cp:coreProperties>
</file>