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1E51-2396-4FCF-A3AF-20E8457E60A1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5F97C-01FF-403D-AB67-CAE89BE9BB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32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C700-82AD-497F-971C-7C75363DF74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56AA-CC17-47F9-A714-0AC1CDC56D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01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C700-82AD-497F-971C-7C75363DF74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56AA-CC17-47F9-A714-0AC1CDC56D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51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C700-82AD-497F-971C-7C75363DF74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56AA-CC17-47F9-A714-0AC1CDC56D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9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C700-82AD-497F-971C-7C75363DF74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56AA-CC17-47F9-A714-0AC1CDC56D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7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C700-82AD-497F-971C-7C75363DF74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56AA-CC17-47F9-A714-0AC1CDC56D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C700-82AD-497F-971C-7C75363DF74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56AA-CC17-47F9-A714-0AC1CDC56D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6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C700-82AD-497F-971C-7C75363DF74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56AA-CC17-47F9-A714-0AC1CDC56D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2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C700-82AD-497F-971C-7C75363DF74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56AA-CC17-47F9-A714-0AC1CDC56D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14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C700-82AD-497F-971C-7C75363DF74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56AA-CC17-47F9-A714-0AC1CDC56D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75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C700-82AD-497F-971C-7C75363DF74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56AA-CC17-47F9-A714-0AC1CDC56D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14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C700-82AD-497F-971C-7C75363DF74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56AA-CC17-47F9-A714-0AC1CDC56D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75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C700-82AD-497F-971C-7C75363DF746}" type="datetimeFigureOut">
              <a:rPr lang="es-ES" smtClean="0"/>
              <a:t>23/10/2022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56AA-CC17-47F9-A714-0AC1CDC56D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7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51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Train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=32</a:t>
            </a:r>
          </a:p>
          <a:p>
            <a:r>
              <a:rPr lang="es-ES" dirty="0" smtClean="0"/>
              <a:t>Test </a:t>
            </a:r>
            <a:r>
              <a:rPr lang="es-ES" dirty="0" err="1" smtClean="0"/>
              <a:t>bach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 =32</a:t>
            </a:r>
          </a:p>
          <a:p>
            <a:r>
              <a:rPr lang="es-ES" dirty="0" smtClean="0"/>
              <a:t>InceptioV3: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 mixed7</a:t>
            </a:r>
          </a:p>
          <a:p>
            <a:r>
              <a:rPr lang="es-ES" dirty="0" err="1" smtClean="0"/>
              <a:t>Pretrained</a:t>
            </a:r>
            <a:r>
              <a:rPr lang="es-ES" dirty="0" smtClean="0"/>
              <a:t> </a:t>
            </a:r>
            <a:r>
              <a:rPr lang="es-ES" dirty="0" err="1" smtClean="0"/>
              <a:t>weights</a:t>
            </a:r>
            <a:r>
              <a:rPr lang="es-ES" dirty="0" smtClean="0"/>
              <a:t> no </a:t>
            </a:r>
            <a:r>
              <a:rPr lang="es-ES" dirty="0" err="1" smtClean="0"/>
              <a:t>trainable</a:t>
            </a:r>
            <a:endParaRPr lang="es-ES" dirty="0" smtClean="0"/>
          </a:p>
          <a:p>
            <a:r>
              <a:rPr lang="en-US" dirty="0" smtClean="0"/>
              <a:t>rescale=1.0/255., </a:t>
            </a:r>
            <a:r>
              <a:rPr lang="en-US" dirty="0" err="1" smtClean="0"/>
              <a:t>rotation_range</a:t>
            </a:r>
            <a:r>
              <a:rPr lang="en-US" dirty="0" smtClean="0"/>
              <a:t>=45, </a:t>
            </a:r>
            <a:r>
              <a:rPr lang="en-US" dirty="0" err="1" smtClean="0"/>
              <a:t>width_shift_range</a:t>
            </a:r>
            <a:r>
              <a:rPr lang="en-US" dirty="0" smtClean="0"/>
              <a:t>=0.1, </a:t>
            </a:r>
            <a:r>
              <a:rPr lang="en-US" dirty="0" err="1" smtClean="0"/>
              <a:t>height_shift_range</a:t>
            </a:r>
            <a:r>
              <a:rPr lang="en-US" dirty="0" smtClean="0"/>
              <a:t>=0.3,  </a:t>
            </a:r>
            <a:r>
              <a:rPr lang="en-US" dirty="0" err="1" smtClean="0"/>
              <a:t>zoom_range</a:t>
            </a:r>
            <a:r>
              <a:rPr lang="en-US" dirty="0" smtClean="0"/>
              <a:t>=0.2, </a:t>
            </a:r>
            <a:r>
              <a:rPr lang="en-US" dirty="0" err="1" smtClean="0"/>
              <a:t>channel_shift_range</a:t>
            </a:r>
            <a:r>
              <a:rPr lang="en-US" dirty="0" smtClean="0"/>
              <a:t>=10.0, </a:t>
            </a:r>
            <a:r>
              <a:rPr lang="en-US" dirty="0" err="1" smtClean="0"/>
              <a:t>horizontal_flip</a:t>
            </a:r>
            <a:r>
              <a:rPr lang="en-US" dirty="0" smtClean="0"/>
              <a:t>=True, </a:t>
            </a:r>
            <a:r>
              <a:rPr lang="en-US" dirty="0" err="1" smtClean="0"/>
              <a:t>fill_mode</a:t>
            </a:r>
            <a:r>
              <a:rPr lang="en-US" dirty="0" smtClean="0"/>
              <a:t>='constant</a:t>
            </a:r>
          </a:p>
          <a:p>
            <a:r>
              <a:rPr lang="en-US" dirty="0" smtClean="0"/>
              <a:t>optimizer = </a:t>
            </a:r>
            <a:r>
              <a:rPr lang="en-US" dirty="0" err="1" smtClean="0"/>
              <a:t>RMSProp</a:t>
            </a:r>
            <a:r>
              <a:rPr lang="en-US" dirty="0" smtClean="0"/>
              <a:t>(</a:t>
            </a:r>
            <a:r>
              <a:rPr lang="en-US" dirty="0" err="1" smtClean="0"/>
              <a:t>learning_rate</a:t>
            </a:r>
            <a:r>
              <a:rPr lang="en-US" dirty="0" smtClean="0"/>
              <a:t>=0.0001)</a:t>
            </a:r>
          </a:p>
          <a:p>
            <a:r>
              <a:rPr lang="en-US" dirty="0" smtClean="0"/>
              <a:t>Train accuracy ~0.99-1</a:t>
            </a:r>
          </a:p>
          <a:p>
            <a:r>
              <a:rPr lang="en-US" dirty="0" smtClean="0"/>
              <a:t>Val accuracy ~0.6-0.7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086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794" y="113210"/>
            <a:ext cx="9144000" cy="923517"/>
          </a:xfrm>
        </p:spPr>
        <p:txBody>
          <a:bodyPr/>
          <a:lstStyle/>
          <a:p>
            <a:r>
              <a:rPr lang="es-ES" dirty="0" smtClean="0"/>
              <a:t>Modelo 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046" y="1358537"/>
            <a:ext cx="11765280" cy="513805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Train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=46</a:t>
            </a:r>
          </a:p>
          <a:p>
            <a:r>
              <a:rPr lang="es-ES" dirty="0" smtClean="0"/>
              <a:t>Test </a:t>
            </a:r>
            <a:r>
              <a:rPr lang="es-ES" dirty="0" err="1" smtClean="0"/>
              <a:t>bach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 =19</a:t>
            </a:r>
          </a:p>
          <a:p>
            <a:r>
              <a:rPr lang="es-ES" dirty="0" smtClean="0"/>
              <a:t>InceptioV3: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 mixed10</a:t>
            </a:r>
          </a:p>
          <a:p>
            <a:r>
              <a:rPr lang="es-ES" dirty="0" err="1" smtClean="0"/>
              <a:t>Pretrained</a:t>
            </a:r>
            <a:r>
              <a:rPr lang="es-ES" dirty="0" smtClean="0"/>
              <a:t> </a:t>
            </a:r>
            <a:r>
              <a:rPr lang="es-ES" dirty="0" err="1" smtClean="0"/>
              <a:t>weights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trainable</a:t>
            </a:r>
            <a:endParaRPr lang="es-ES" dirty="0" smtClean="0"/>
          </a:p>
          <a:p>
            <a:r>
              <a:rPr lang="en-US" dirty="0" smtClean="0"/>
              <a:t>rescale=1.0/255., </a:t>
            </a:r>
            <a:r>
              <a:rPr lang="en-US" dirty="0" err="1" smtClean="0"/>
              <a:t>rotation_range</a:t>
            </a:r>
            <a:r>
              <a:rPr lang="en-US" dirty="0" smtClean="0"/>
              <a:t>=45, </a:t>
            </a:r>
            <a:r>
              <a:rPr lang="en-US" dirty="0" err="1" smtClean="0"/>
              <a:t>width_shift_range</a:t>
            </a:r>
            <a:r>
              <a:rPr lang="en-US" dirty="0" smtClean="0"/>
              <a:t>=0.1, </a:t>
            </a:r>
            <a:r>
              <a:rPr lang="en-US" dirty="0" err="1" smtClean="0"/>
              <a:t>height_shift_range</a:t>
            </a:r>
            <a:r>
              <a:rPr lang="en-US" dirty="0" smtClean="0"/>
              <a:t>=0.3,</a:t>
            </a:r>
          </a:p>
          <a:p>
            <a:r>
              <a:rPr lang="en-US" dirty="0" smtClean="0"/>
              <a:t>                                     </a:t>
            </a:r>
            <a:r>
              <a:rPr lang="en-US" dirty="0" err="1" smtClean="0"/>
              <a:t>shear_range</a:t>
            </a:r>
            <a:r>
              <a:rPr lang="en-US" dirty="0" smtClean="0"/>
              <a:t>=0.1, </a:t>
            </a:r>
            <a:r>
              <a:rPr lang="en-US" dirty="0" err="1" smtClean="0"/>
              <a:t>zoom_range</a:t>
            </a:r>
            <a:r>
              <a:rPr lang="en-US" dirty="0" smtClean="0"/>
              <a:t>=0.2, </a:t>
            </a:r>
            <a:r>
              <a:rPr lang="en-US" dirty="0" err="1" smtClean="0"/>
              <a:t>channel_shift_range</a:t>
            </a:r>
            <a:r>
              <a:rPr lang="en-US" dirty="0" smtClean="0"/>
              <a:t>=10.0, </a:t>
            </a:r>
            <a:r>
              <a:rPr lang="en-US" dirty="0" err="1" smtClean="0"/>
              <a:t>horizontal_flip</a:t>
            </a:r>
            <a:r>
              <a:rPr lang="en-US" dirty="0" smtClean="0"/>
              <a:t>=True, </a:t>
            </a:r>
            <a:r>
              <a:rPr lang="en-US" dirty="0" err="1" smtClean="0"/>
              <a:t>fill_mode</a:t>
            </a:r>
            <a:r>
              <a:rPr lang="en-US" dirty="0" smtClean="0"/>
              <a:t>='constant</a:t>
            </a:r>
          </a:p>
          <a:p>
            <a:r>
              <a:rPr lang="en-US" dirty="0" smtClean="0"/>
              <a:t>optimizer = Adam(</a:t>
            </a:r>
            <a:r>
              <a:rPr lang="en-US" dirty="0" err="1" smtClean="0"/>
              <a:t>learning_rate</a:t>
            </a:r>
            <a:r>
              <a:rPr lang="en-US" dirty="0" smtClean="0"/>
              <a:t>=0.0001)</a:t>
            </a:r>
          </a:p>
          <a:p>
            <a:r>
              <a:rPr lang="en-US" dirty="0" smtClean="0"/>
              <a:t>New layer=1024+dropout0.5</a:t>
            </a:r>
          </a:p>
          <a:p>
            <a:r>
              <a:rPr lang="en-US" dirty="0" smtClean="0"/>
              <a:t>T_epoch~440s</a:t>
            </a:r>
          </a:p>
          <a:p>
            <a:r>
              <a:rPr lang="en-US" dirty="0" smtClean="0"/>
              <a:t>Train accuracy ~0.99-1</a:t>
            </a:r>
          </a:p>
          <a:p>
            <a:r>
              <a:rPr lang="en-US" dirty="0" smtClean="0"/>
              <a:t>Val accuracy ~0.7-0.76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505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4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Train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=32</a:t>
            </a:r>
          </a:p>
          <a:p>
            <a:r>
              <a:rPr lang="es-ES" dirty="0" smtClean="0"/>
              <a:t>Test </a:t>
            </a:r>
            <a:r>
              <a:rPr lang="es-ES" dirty="0" err="1" smtClean="0"/>
              <a:t>bach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 =32</a:t>
            </a:r>
          </a:p>
          <a:p>
            <a:r>
              <a:rPr lang="es-ES" dirty="0" smtClean="0"/>
              <a:t>InceptioV3: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 mixed1</a:t>
            </a:r>
          </a:p>
          <a:p>
            <a:r>
              <a:rPr lang="es-ES" dirty="0" err="1" smtClean="0"/>
              <a:t>Pretrained</a:t>
            </a:r>
            <a:r>
              <a:rPr lang="es-ES" dirty="0" smtClean="0"/>
              <a:t> </a:t>
            </a:r>
            <a:r>
              <a:rPr lang="es-ES" dirty="0" err="1" smtClean="0"/>
              <a:t>weights</a:t>
            </a:r>
            <a:r>
              <a:rPr lang="es-ES" dirty="0" smtClean="0"/>
              <a:t> </a:t>
            </a:r>
            <a:r>
              <a:rPr lang="es-ES" dirty="0" err="1" smtClean="0"/>
              <a:t>trainable</a:t>
            </a:r>
            <a:endParaRPr lang="es-ES" dirty="0" smtClean="0"/>
          </a:p>
          <a:p>
            <a:r>
              <a:rPr lang="en-US" dirty="0" smtClean="0"/>
              <a:t>rescale=1.0/255., </a:t>
            </a:r>
            <a:r>
              <a:rPr lang="en-US" dirty="0" err="1" smtClean="0"/>
              <a:t>rotation_range</a:t>
            </a:r>
            <a:r>
              <a:rPr lang="en-US" dirty="0" smtClean="0"/>
              <a:t>=45, </a:t>
            </a:r>
            <a:r>
              <a:rPr lang="en-US" dirty="0" err="1" smtClean="0"/>
              <a:t>width_shift_range</a:t>
            </a:r>
            <a:r>
              <a:rPr lang="en-US" dirty="0" smtClean="0"/>
              <a:t>=0.1, </a:t>
            </a:r>
            <a:r>
              <a:rPr lang="en-US" dirty="0" err="1" smtClean="0"/>
              <a:t>height_shift_range</a:t>
            </a:r>
            <a:r>
              <a:rPr lang="en-US" dirty="0" smtClean="0"/>
              <a:t>=0.3, </a:t>
            </a:r>
            <a:r>
              <a:rPr lang="en-US" dirty="0" err="1" smtClean="0"/>
              <a:t>shear_range</a:t>
            </a:r>
            <a:r>
              <a:rPr lang="en-US" dirty="0" smtClean="0"/>
              <a:t>=0.1, </a:t>
            </a:r>
            <a:r>
              <a:rPr lang="en-US" dirty="0" err="1" smtClean="0"/>
              <a:t>zoom_range</a:t>
            </a:r>
            <a:r>
              <a:rPr lang="en-US" dirty="0" smtClean="0"/>
              <a:t>=0.2, </a:t>
            </a:r>
            <a:r>
              <a:rPr lang="en-US" dirty="0" err="1" smtClean="0"/>
              <a:t>channel_shift_range</a:t>
            </a:r>
            <a:r>
              <a:rPr lang="en-US" dirty="0" smtClean="0"/>
              <a:t>=10.0, </a:t>
            </a:r>
            <a:r>
              <a:rPr lang="en-US" dirty="0" err="1" smtClean="0"/>
              <a:t>horizontal_flip</a:t>
            </a:r>
            <a:r>
              <a:rPr lang="en-US" dirty="0" smtClean="0"/>
              <a:t>=True, </a:t>
            </a:r>
            <a:r>
              <a:rPr lang="en-US" dirty="0" err="1" smtClean="0"/>
              <a:t>fill_mode</a:t>
            </a:r>
            <a:r>
              <a:rPr lang="en-US" dirty="0" smtClean="0"/>
              <a:t>='constant</a:t>
            </a:r>
          </a:p>
          <a:p>
            <a:r>
              <a:rPr lang="en-US" dirty="0" smtClean="0"/>
              <a:t>Callback = 99.9%(train)</a:t>
            </a:r>
          </a:p>
          <a:p>
            <a:r>
              <a:rPr lang="en-US" dirty="0" smtClean="0"/>
              <a:t>Train accuracy ~</a:t>
            </a:r>
          </a:p>
          <a:p>
            <a:r>
              <a:rPr lang="en-US" dirty="0" smtClean="0"/>
              <a:t>Val accuracy ~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71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5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Train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=32</a:t>
            </a:r>
          </a:p>
          <a:p>
            <a:r>
              <a:rPr lang="es-ES" dirty="0" smtClean="0"/>
              <a:t>Test </a:t>
            </a:r>
            <a:r>
              <a:rPr lang="es-ES" dirty="0" err="1" smtClean="0"/>
              <a:t>bach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 =32</a:t>
            </a:r>
          </a:p>
          <a:p>
            <a:r>
              <a:rPr lang="es-ES" dirty="0" smtClean="0"/>
              <a:t>InceptioV3: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 mixed10</a:t>
            </a:r>
          </a:p>
          <a:p>
            <a:r>
              <a:rPr lang="es-ES" dirty="0" err="1" smtClean="0"/>
              <a:t>Pretrained</a:t>
            </a:r>
            <a:r>
              <a:rPr lang="es-ES" dirty="0" smtClean="0"/>
              <a:t> </a:t>
            </a:r>
            <a:r>
              <a:rPr lang="es-ES" dirty="0" err="1" smtClean="0"/>
              <a:t>weights</a:t>
            </a:r>
            <a:r>
              <a:rPr lang="es-ES" dirty="0" smtClean="0"/>
              <a:t> non-</a:t>
            </a:r>
            <a:r>
              <a:rPr lang="es-ES" dirty="0" err="1" smtClean="0"/>
              <a:t>trainable</a:t>
            </a:r>
            <a:endParaRPr lang="es-ES" dirty="0" smtClean="0"/>
          </a:p>
          <a:p>
            <a:r>
              <a:rPr lang="en-US" dirty="0" smtClean="0"/>
              <a:t>rescale=1.0/255., </a:t>
            </a:r>
            <a:r>
              <a:rPr lang="en-US" dirty="0" err="1" smtClean="0"/>
              <a:t>rotation_range</a:t>
            </a:r>
            <a:r>
              <a:rPr lang="en-US" dirty="0" smtClean="0"/>
              <a:t>=45, </a:t>
            </a:r>
            <a:r>
              <a:rPr lang="en-US" dirty="0" err="1" smtClean="0"/>
              <a:t>width_shift_range</a:t>
            </a:r>
            <a:r>
              <a:rPr lang="en-US" dirty="0" smtClean="0"/>
              <a:t>=0.1, </a:t>
            </a:r>
            <a:r>
              <a:rPr lang="en-US" dirty="0" err="1" smtClean="0"/>
              <a:t>height_shift_range</a:t>
            </a:r>
            <a:r>
              <a:rPr lang="en-US" dirty="0" smtClean="0"/>
              <a:t>=0.3, </a:t>
            </a:r>
            <a:r>
              <a:rPr lang="en-US" dirty="0" err="1" smtClean="0"/>
              <a:t>shear_range</a:t>
            </a:r>
            <a:r>
              <a:rPr lang="en-US" dirty="0" smtClean="0"/>
              <a:t>=0.1, </a:t>
            </a:r>
            <a:r>
              <a:rPr lang="en-US" dirty="0" err="1" smtClean="0"/>
              <a:t>zoom_range</a:t>
            </a:r>
            <a:r>
              <a:rPr lang="en-US" dirty="0" smtClean="0"/>
              <a:t>=0.2, </a:t>
            </a:r>
            <a:r>
              <a:rPr lang="en-US" dirty="0" err="1" smtClean="0"/>
              <a:t>channel_shift_range</a:t>
            </a:r>
            <a:r>
              <a:rPr lang="en-US" dirty="0" smtClean="0"/>
              <a:t>=10.0, </a:t>
            </a:r>
            <a:r>
              <a:rPr lang="en-US" dirty="0" err="1" smtClean="0"/>
              <a:t>horizontal_flip</a:t>
            </a:r>
            <a:r>
              <a:rPr lang="en-US" dirty="0" smtClean="0"/>
              <a:t>=True, </a:t>
            </a:r>
            <a:r>
              <a:rPr lang="en-US" dirty="0" err="1" smtClean="0"/>
              <a:t>fill_mode</a:t>
            </a:r>
            <a:r>
              <a:rPr lang="en-US" dirty="0" smtClean="0"/>
              <a:t>='constant</a:t>
            </a:r>
          </a:p>
          <a:p>
            <a:r>
              <a:rPr lang="en-US" dirty="0"/>
              <a:t>optimizer = Adam(</a:t>
            </a:r>
            <a:r>
              <a:rPr lang="en-US" dirty="0" err="1"/>
              <a:t>learning_rate</a:t>
            </a:r>
            <a:r>
              <a:rPr lang="en-US" dirty="0"/>
              <a:t>=0.0001)</a:t>
            </a:r>
          </a:p>
          <a:p>
            <a:r>
              <a:rPr lang="en-US" dirty="0"/>
              <a:t>New </a:t>
            </a:r>
            <a:r>
              <a:rPr lang="en-US" u="sng" dirty="0" smtClean="0"/>
              <a:t>layer=1024+dropout0.5</a:t>
            </a:r>
            <a:endParaRPr lang="en-US" u="sng" dirty="0"/>
          </a:p>
          <a:p>
            <a:r>
              <a:rPr lang="en-US" dirty="0" smtClean="0"/>
              <a:t>Train accuracy ~</a:t>
            </a:r>
          </a:p>
          <a:p>
            <a:r>
              <a:rPr lang="en-US" dirty="0" smtClean="0"/>
              <a:t>Val accuracy ~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23" y="4813659"/>
            <a:ext cx="2725788" cy="20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3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7742"/>
            <a:ext cx="10515600" cy="1325563"/>
          </a:xfrm>
        </p:spPr>
        <p:txBody>
          <a:bodyPr/>
          <a:lstStyle/>
          <a:p>
            <a:r>
              <a:rPr lang="es-ES" dirty="0" smtClean="0"/>
              <a:t>Modelo6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4922929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= </a:t>
            </a:r>
            <a:r>
              <a:rPr lang="es-ES" dirty="0" err="1"/>
              <a:t>tf.keras.models.Sequential</a:t>
            </a:r>
            <a:r>
              <a:rPr lang="es-ES" dirty="0" smtClean="0"/>
              <a:t>(</a:t>
            </a:r>
          </a:p>
          <a:p>
            <a:r>
              <a:rPr lang="es-ES" dirty="0" smtClean="0"/>
              <a:t>[tf.keras.layers.Conv2D(32</a:t>
            </a:r>
            <a:r>
              <a:rPr lang="es-ES" dirty="0"/>
              <a:t>, (3,3), </a:t>
            </a:r>
            <a:r>
              <a:rPr lang="es-ES" dirty="0" err="1"/>
              <a:t>activation</a:t>
            </a:r>
            <a:r>
              <a:rPr lang="es-ES" dirty="0"/>
              <a:t>='</a:t>
            </a:r>
            <a:r>
              <a:rPr lang="es-ES" dirty="0" err="1"/>
              <a:t>relu</a:t>
            </a:r>
            <a:r>
              <a:rPr lang="es-ES" dirty="0"/>
              <a:t>', </a:t>
            </a:r>
            <a:r>
              <a:rPr lang="es-ES" dirty="0" err="1"/>
              <a:t>input_shape</a:t>
            </a:r>
            <a:r>
              <a:rPr lang="es-ES" dirty="0"/>
              <a:t>=(300, 300, 1)),</a:t>
            </a:r>
          </a:p>
          <a:p>
            <a:r>
              <a:rPr lang="es-ES" dirty="0"/>
              <a:t>    tf.keras.layers.MaxPooling2D(2, 2),</a:t>
            </a:r>
          </a:p>
          <a:p>
            <a:r>
              <a:rPr lang="es-ES" dirty="0"/>
              <a:t>    tf.keras.layers.Conv2D(64, (3,3), </a:t>
            </a:r>
            <a:r>
              <a:rPr lang="es-ES" dirty="0" err="1"/>
              <a:t>activation</a:t>
            </a:r>
            <a:r>
              <a:rPr lang="es-ES" dirty="0"/>
              <a:t>='</a:t>
            </a:r>
            <a:r>
              <a:rPr lang="es-ES" dirty="0" err="1"/>
              <a:t>relu</a:t>
            </a:r>
            <a:r>
              <a:rPr lang="es-ES" dirty="0"/>
              <a:t>'),</a:t>
            </a:r>
          </a:p>
          <a:p>
            <a:r>
              <a:rPr lang="es-ES" dirty="0"/>
              <a:t>    tf.keras.layers.MaxPooling2D(2,2),</a:t>
            </a:r>
          </a:p>
          <a:p>
            <a:r>
              <a:rPr lang="es-ES" dirty="0"/>
              <a:t>    tf.keras.layers.Conv2D(128, (3,3), </a:t>
            </a:r>
            <a:r>
              <a:rPr lang="es-ES" dirty="0" err="1"/>
              <a:t>activation</a:t>
            </a:r>
            <a:r>
              <a:rPr lang="es-ES" dirty="0"/>
              <a:t>='</a:t>
            </a:r>
            <a:r>
              <a:rPr lang="es-ES" dirty="0" err="1"/>
              <a:t>relu</a:t>
            </a:r>
            <a:r>
              <a:rPr lang="es-ES" dirty="0"/>
              <a:t>'),</a:t>
            </a:r>
          </a:p>
          <a:p>
            <a:r>
              <a:rPr lang="es-ES" dirty="0"/>
              <a:t>    tf.keras.layers.MaxPooling2D(2,2),</a:t>
            </a:r>
          </a:p>
          <a:p>
            <a:r>
              <a:rPr lang="es-ES" dirty="0"/>
              <a:t>    tf.keras.layers.Conv2D(128, (3,3), </a:t>
            </a:r>
            <a:r>
              <a:rPr lang="es-ES" dirty="0" err="1"/>
              <a:t>activation</a:t>
            </a:r>
            <a:r>
              <a:rPr lang="es-ES" dirty="0"/>
              <a:t>='</a:t>
            </a:r>
            <a:r>
              <a:rPr lang="es-ES" dirty="0" err="1"/>
              <a:t>relu</a:t>
            </a:r>
            <a:r>
              <a:rPr lang="es-ES" dirty="0"/>
              <a:t>'),</a:t>
            </a:r>
          </a:p>
          <a:p>
            <a:r>
              <a:rPr lang="es-ES" dirty="0"/>
              <a:t>    tf.keras.layers.MaxPooling2D(2,2),</a:t>
            </a:r>
          </a:p>
          <a:p>
            <a:r>
              <a:rPr lang="es-ES" dirty="0"/>
              <a:t>    </a:t>
            </a:r>
            <a:r>
              <a:rPr lang="es-ES" dirty="0" err="1"/>
              <a:t>tf.keras.layers.Flatten</a:t>
            </a:r>
            <a:r>
              <a:rPr lang="es-ES" dirty="0"/>
              <a:t>(),</a:t>
            </a:r>
          </a:p>
          <a:p>
            <a:r>
              <a:rPr lang="es-ES" dirty="0"/>
              <a:t>    </a:t>
            </a:r>
            <a:r>
              <a:rPr lang="es-ES" dirty="0" err="1"/>
              <a:t>tf.keras.layers.Dropout</a:t>
            </a:r>
            <a:r>
              <a:rPr lang="es-ES" dirty="0"/>
              <a:t>(0.5),</a:t>
            </a:r>
          </a:p>
          <a:p>
            <a:r>
              <a:rPr lang="es-ES" dirty="0"/>
              <a:t>    </a:t>
            </a:r>
            <a:r>
              <a:rPr lang="es-ES" dirty="0" err="1"/>
              <a:t>tf.keras.layers.Dense</a:t>
            </a:r>
            <a:r>
              <a:rPr lang="es-ES" dirty="0"/>
              <a:t>(512, </a:t>
            </a:r>
            <a:r>
              <a:rPr lang="es-ES" dirty="0" err="1"/>
              <a:t>activation</a:t>
            </a:r>
            <a:r>
              <a:rPr lang="es-ES" dirty="0"/>
              <a:t>='</a:t>
            </a:r>
            <a:r>
              <a:rPr lang="es-ES" dirty="0" err="1"/>
              <a:t>relu</a:t>
            </a:r>
            <a:r>
              <a:rPr lang="es-ES" dirty="0"/>
              <a:t>'),</a:t>
            </a:r>
          </a:p>
          <a:p>
            <a:r>
              <a:rPr lang="es-ES" dirty="0"/>
              <a:t>    </a:t>
            </a:r>
            <a:r>
              <a:rPr lang="es-ES" dirty="0" err="1"/>
              <a:t>tf.keras.layers.Dense</a:t>
            </a:r>
            <a:r>
              <a:rPr lang="es-ES" dirty="0"/>
              <a:t>(1, </a:t>
            </a:r>
            <a:r>
              <a:rPr lang="es-ES" dirty="0" err="1"/>
              <a:t>activation</a:t>
            </a:r>
            <a:r>
              <a:rPr lang="es-ES" dirty="0"/>
              <a:t>='</a:t>
            </a:r>
            <a:r>
              <a:rPr lang="es-ES" dirty="0" err="1"/>
              <a:t>sigmoid</a:t>
            </a:r>
            <a:r>
              <a:rPr lang="es-ES" dirty="0"/>
              <a:t>')</a:t>
            </a:r>
          </a:p>
          <a:p>
            <a:r>
              <a:rPr lang="es-ES" dirty="0"/>
              <a:t>  </a:t>
            </a:r>
            <a:r>
              <a:rPr lang="es-ES" dirty="0" smtClean="0"/>
              <a:t>])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model.compile</a:t>
            </a:r>
            <a:r>
              <a:rPr lang="es-ES" dirty="0"/>
              <a:t>(</a:t>
            </a:r>
            <a:r>
              <a:rPr lang="es-ES" dirty="0" err="1"/>
              <a:t>optimizer</a:t>
            </a:r>
            <a:r>
              <a:rPr lang="es-ES" dirty="0"/>
              <a:t> = Adam(</a:t>
            </a:r>
            <a:r>
              <a:rPr lang="es-ES" dirty="0" err="1"/>
              <a:t>learning_rate</a:t>
            </a:r>
            <a:r>
              <a:rPr lang="es-ES" dirty="0"/>
              <a:t>=0.0001), </a:t>
            </a:r>
          </a:p>
          <a:p>
            <a:r>
              <a:rPr lang="es-ES" dirty="0"/>
              <a:t>                </a:t>
            </a:r>
            <a:r>
              <a:rPr lang="es-ES" dirty="0" err="1"/>
              <a:t>loss</a:t>
            </a:r>
            <a:r>
              <a:rPr lang="es-ES" dirty="0"/>
              <a:t> = '</a:t>
            </a:r>
            <a:r>
              <a:rPr lang="es-ES" dirty="0" err="1"/>
              <a:t>binary_crossentropy</a:t>
            </a:r>
            <a:r>
              <a:rPr lang="es-ES" dirty="0"/>
              <a:t>',</a:t>
            </a:r>
          </a:p>
          <a:p>
            <a:r>
              <a:rPr lang="es-ES" dirty="0"/>
              <a:t>                </a:t>
            </a:r>
            <a:r>
              <a:rPr lang="es-ES" dirty="0" err="1"/>
              <a:t>metrics</a:t>
            </a:r>
            <a:r>
              <a:rPr lang="es-ES" dirty="0"/>
              <a:t> = ['</a:t>
            </a:r>
            <a:r>
              <a:rPr lang="es-ES" dirty="0" err="1"/>
              <a:t>accuracy</a:t>
            </a:r>
            <a:r>
              <a:rPr lang="es-ES" dirty="0"/>
              <a:t>'])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660571" y="0"/>
            <a:ext cx="446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Mismos parámetros </a:t>
            </a:r>
            <a:r>
              <a:rPr lang="es-ES" dirty="0" err="1" smtClean="0"/>
              <a:t>augmentation</a:t>
            </a:r>
            <a:r>
              <a:rPr lang="es-ES" dirty="0" smtClean="0"/>
              <a:t> que modelo 5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553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2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7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63" y="3744685"/>
            <a:ext cx="4295937" cy="3221953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35131" y="1358537"/>
            <a:ext cx="11271069" cy="497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Train, test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=32</a:t>
            </a:r>
          </a:p>
          <a:p>
            <a:r>
              <a:rPr lang="es-ES" dirty="0" smtClean="0"/>
              <a:t>InceptioV3: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 mixed10</a:t>
            </a:r>
          </a:p>
          <a:p>
            <a:r>
              <a:rPr lang="es-ES" dirty="0" err="1" smtClean="0"/>
              <a:t>Pretrained</a:t>
            </a:r>
            <a:r>
              <a:rPr lang="es-ES" dirty="0" smtClean="0"/>
              <a:t> </a:t>
            </a:r>
            <a:r>
              <a:rPr lang="es-ES" dirty="0" err="1" smtClean="0"/>
              <a:t>weights</a:t>
            </a:r>
            <a:r>
              <a:rPr lang="es-ES" dirty="0" smtClean="0"/>
              <a:t> non-</a:t>
            </a:r>
            <a:r>
              <a:rPr lang="es-ES" dirty="0" err="1" smtClean="0"/>
              <a:t>trainable</a:t>
            </a:r>
            <a:r>
              <a:rPr lang="es-ES" dirty="0" smtClean="0"/>
              <a:t> up to ‘mixed7’; </a:t>
            </a:r>
            <a:r>
              <a:rPr lang="es-ES" dirty="0" err="1" smtClean="0"/>
              <a:t>trainable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there</a:t>
            </a:r>
          </a:p>
          <a:p>
            <a:r>
              <a:rPr lang="en-US" dirty="0" smtClean="0"/>
              <a:t>rescale=1.0/255., </a:t>
            </a:r>
            <a:r>
              <a:rPr lang="en-US" dirty="0" err="1" smtClean="0"/>
              <a:t>rotation_range</a:t>
            </a:r>
            <a:r>
              <a:rPr lang="en-US" dirty="0" smtClean="0"/>
              <a:t>=45, </a:t>
            </a:r>
            <a:r>
              <a:rPr lang="en-US" dirty="0" err="1" smtClean="0"/>
              <a:t>width_shift_range</a:t>
            </a:r>
            <a:r>
              <a:rPr lang="en-US" dirty="0" smtClean="0"/>
              <a:t>=0.1, </a:t>
            </a:r>
            <a:r>
              <a:rPr lang="en-US" dirty="0" err="1" smtClean="0"/>
              <a:t>height_shift_range</a:t>
            </a:r>
            <a:r>
              <a:rPr lang="en-US" dirty="0" smtClean="0"/>
              <a:t>=0.3, </a:t>
            </a:r>
            <a:r>
              <a:rPr lang="en-US" dirty="0" err="1" smtClean="0"/>
              <a:t>shear_range</a:t>
            </a:r>
            <a:r>
              <a:rPr lang="en-US" dirty="0" smtClean="0"/>
              <a:t>=0.1, </a:t>
            </a:r>
            <a:r>
              <a:rPr lang="en-US" dirty="0" err="1" smtClean="0"/>
              <a:t>zoom_range</a:t>
            </a:r>
            <a:r>
              <a:rPr lang="en-US" dirty="0" smtClean="0"/>
              <a:t>=0.2, </a:t>
            </a:r>
            <a:r>
              <a:rPr lang="en-US" dirty="0" err="1" smtClean="0"/>
              <a:t>channel_shift_range</a:t>
            </a:r>
            <a:r>
              <a:rPr lang="en-US" dirty="0" smtClean="0"/>
              <a:t>=10.0, </a:t>
            </a:r>
            <a:r>
              <a:rPr lang="en-US" dirty="0" err="1" smtClean="0"/>
              <a:t>horizontal_flip</a:t>
            </a:r>
            <a:r>
              <a:rPr lang="en-US" dirty="0" smtClean="0"/>
              <a:t>=True, </a:t>
            </a:r>
            <a:r>
              <a:rPr lang="en-US" dirty="0" err="1" smtClean="0"/>
              <a:t>fill_mode</a:t>
            </a:r>
            <a:r>
              <a:rPr lang="en-US" dirty="0" smtClean="0"/>
              <a:t>='constant</a:t>
            </a:r>
          </a:p>
          <a:p>
            <a:r>
              <a:rPr lang="en-US" dirty="0" smtClean="0"/>
              <a:t>optimizer = Adam(</a:t>
            </a:r>
            <a:r>
              <a:rPr lang="en-US" dirty="0" err="1" smtClean="0"/>
              <a:t>learning_rate</a:t>
            </a:r>
            <a:r>
              <a:rPr lang="en-US" dirty="0" smtClean="0"/>
              <a:t>=0.0001)</a:t>
            </a:r>
          </a:p>
          <a:p>
            <a:r>
              <a:rPr lang="en-US" dirty="0" smtClean="0"/>
              <a:t>New </a:t>
            </a:r>
            <a:r>
              <a:rPr lang="en-US" u="sng" dirty="0" smtClean="0"/>
              <a:t>layer=1024+dropout0.5</a:t>
            </a:r>
          </a:p>
          <a:p>
            <a:r>
              <a:rPr lang="en-US" dirty="0" smtClean="0"/>
              <a:t>Train accuracy ~</a:t>
            </a:r>
          </a:p>
          <a:p>
            <a:r>
              <a:rPr lang="en-US" dirty="0" smtClean="0"/>
              <a:t>Val accuracy ~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625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</a:t>
            </a:r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35131" y="1358537"/>
            <a:ext cx="11271069" cy="497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Train, test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=32</a:t>
            </a:r>
          </a:p>
          <a:p>
            <a:r>
              <a:rPr lang="es-ES" dirty="0" smtClean="0"/>
              <a:t>InceptioV3: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 mixed10</a:t>
            </a:r>
          </a:p>
          <a:p>
            <a:r>
              <a:rPr lang="es-ES" dirty="0" err="1" smtClean="0"/>
              <a:t>Pretrained</a:t>
            </a:r>
            <a:r>
              <a:rPr lang="es-ES" dirty="0" smtClean="0"/>
              <a:t> </a:t>
            </a:r>
            <a:r>
              <a:rPr lang="es-ES" dirty="0" err="1" smtClean="0"/>
              <a:t>weights</a:t>
            </a:r>
            <a:r>
              <a:rPr lang="es-ES" dirty="0" smtClean="0"/>
              <a:t> non-</a:t>
            </a:r>
            <a:r>
              <a:rPr lang="es-ES" dirty="0" err="1" smtClean="0"/>
              <a:t>trainable</a:t>
            </a:r>
            <a:r>
              <a:rPr lang="es-ES" dirty="0" smtClean="0"/>
              <a:t> up to ‘</a:t>
            </a:r>
            <a:r>
              <a:rPr lang="es-ES" dirty="0" smtClean="0"/>
              <a:t>mixed9’; </a:t>
            </a:r>
            <a:r>
              <a:rPr lang="es-ES" dirty="0" err="1" smtClean="0"/>
              <a:t>trainable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there</a:t>
            </a:r>
          </a:p>
          <a:p>
            <a:r>
              <a:rPr lang="en-US" dirty="0" smtClean="0"/>
              <a:t>rescale=1.0/255., </a:t>
            </a:r>
            <a:r>
              <a:rPr lang="en-US" dirty="0" err="1" smtClean="0"/>
              <a:t>rotation_range</a:t>
            </a:r>
            <a:r>
              <a:rPr lang="en-US" dirty="0" smtClean="0"/>
              <a:t>=45, </a:t>
            </a:r>
            <a:r>
              <a:rPr lang="en-US" dirty="0" err="1" smtClean="0"/>
              <a:t>width_shift_range</a:t>
            </a:r>
            <a:r>
              <a:rPr lang="en-US" dirty="0" smtClean="0"/>
              <a:t>=0.1, </a:t>
            </a:r>
            <a:r>
              <a:rPr lang="en-US" dirty="0" err="1" smtClean="0"/>
              <a:t>height_shift_range</a:t>
            </a:r>
            <a:r>
              <a:rPr lang="en-US" dirty="0" smtClean="0"/>
              <a:t>=0.3, </a:t>
            </a:r>
            <a:r>
              <a:rPr lang="en-US" dirty="0" err="1" smtClean="0"/>
              <a:t>shear_range</a:t>
            </a:r>
            <a:r>
              <a:rPr lang="en-US" dirty="0" smtClean="0"/>
              <a:t>=0.1, </a:t>
            </a:r>
            <a:r>
              <a:rPr lang="en-US" dirty="0" err="1" smtClean="0"/>
              <a:t>zoom_range</a:t>
            </a:r>
            <a:r>
              <a:rPr lang="en-US" dirty="0" smtClean="0"/>
              <a:t>=0.2, </a:t>
            </a:r>
            <a:r>
              <a:rPr lang="en-US" dirty="0" err="1" smtClean="0"/>
              <a:t>channel_shift_range</a:t>
            </a:r>
            <a:r>
              <a:rPr lang="en-US" dirty="0" smtClean="0"/>
              <a:t>=10.0, </a:t>
            </a:r>
            <a:r>
              <a:rPr lang="en-US" dirty="0" err="1" smtClean="0"/>
              <a:t>horizontal_flip</a:t>
            </a:r>
            <a:r>
              <a:rPr lang="en-US" dirty="0" smtClean="0"/>
              <a:t>=True, </a:t>
            </a:r>
            <a:r>
              <a:rPr lang="en-US" dirty="0" err="1" smtClean="0"/>
              <a:t>fill_mode</a:t>
            </a:r>
            <a:r>
              <a:rPr lang="en-US" dirty="0" smtClean="0"/>
              <a:t>='constant</a:t>
            </a:r>
          </a:p>
          <a:p>
            <a:r>
              <a:rPr lang="en-US" dirty="0" smtClean="0"/>
              <a:t>optimizer = Adam(</a:t>
            </a:r>
            <a:r>
              <a:rPr lang="en-US" dirty="0" err="1" smtClean="0"/>
              <a:t>learning_rate</a:t>
            </a:r>
            <a:r>
              <a:rPr lang="en-US" dirty="0" smtClean="0"/>
              <a:t>=0.0001)</a:t>
            </a:r>
          </a:p>
          <a:p>
            <a:r>
              <a:rPr lang="en-US" dirty="0" smtClean="0"/>
              <a:t>New </a:t>
            </a:r>
            <a:r>
              <a:rPr lang="en-US" u="sng" dirty="0" smtClean="0"/>
              <a:t>layer=1024+dropout0.5</a:t>
            </a:r>
          </a:p>
          <a:p>
            <a:r>
              <a:rPr lang="en-US" dirty="0" smtClean="0"/>
              <a:t>Train accuracy ~</a:t>
            </a:r>
          </a:p>
          <a:p>
            <a:r>
              <a:rPr lang="en-US" dirty="0" smtClean="0"/>
              <a:t>Val accuracy ~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11" y="4001276"/>
            <a:ext cx="3944989" cy="29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99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420</Words>
  <Application>Microsoft Office PowerPoint</Application>
  <PresentationFormat>Panorámica</PresentationFormat>
  <Paragraphs>77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Modelo 2</vt:lpstr>
      <vt:lpstr>Modelo 3</vt:lpstr>
      <vt:lpstr>Modelo 4</vt:lpstr>
      <vt:lpstr>Modelo 5</vt:lpstr>
      <vt:lpstr>Modelo6</vt:lpstr>
      <vt:lpstr>Modelo 7</vt:lpstr>
      <vt:lpstr>Modelo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9</cp:revision>
  <dcterms:created xsi:type="dcterms:W3CDTF">2022-10-14T08:06:56Z</dcterms:created>
  <dcterms:modified xsi:type="dcterms:W3CDTF">2022-10-23T21:35:55Z</dcterms:modified>
</cp:coreProperties>
</file>