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  <a:endParaRPr lang="es-ES" smtClean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  <a:endParaRPr lang="es-ES" smtClean="0"/>
          </a:p>
          <a:p>
            <a:pPr lvl="1"/>
            <a:r>
              <a:rPr lang="es-ES" smtClean="0"/>
              <a:t>Segundo nivel</a:t>
            </a:r>
            <a:endParaRPr lang="es-ES" smtClean="0"/>
          </a:p>
          <a:p>
            <a:pPr lvl="2"/>
            <a:r>
              <a:rPr lang="es-ES" smtClean="0"/>
              <a:t>Tercer nivel</a:t>
            </a:r>
            <a:endParaRPr lang="es-ES" smtClean="0"/>
          </a:p>
          <a:p>
            <a:pPr lvl="3"/>
            <a:r>
              <a:rPr lang="es-ES" smtClean="0"/>
              <a:t>Cuarto nivel</a:t>
            </a:r>
            <a:endParaRPr lang="es-ES" smtClean="0"/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B7FF-D76F-4ECF-8C7E-07DA33D50581}" type="datetimeFigureOut">
              <a:rPr lang="es-ES" smtClean="0"/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66658-103E-4CF2-98BE-1DB54F5889DF}" type="slidenum">
              <a:rPr lang="es-ES" smtClean="0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ES" dirty="0"/>
              <a:t>TP Exploratorio</a:t>
            </a:r>
            <a:endParaRPr lang="es-AR" alt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altLang="es-ES" sz="8800"/>
              <a:t>MVC Calculadora</a:t>
            </a:r>
            <a:endParaRPr lang="es-AR" altLang="es-ES" sz="8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AR" altLang="es-MX"/>
              <a:t>Planteo		</a:t>
            </a:r>
            <a:endParaRPr lang="es-AR" altLang="es-MX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s-AR" altLang="es-MX"/>
              <a:t>Realizar un Simple MVC que Implemente una Calculadora</a:t>
            </a:r>
            <a:endParaRPr lang="es-AR" altLang="es-MX"/>
          </a:p>
          <a:p>
            <a:r>
              <a:rPr lang="es-AR" altLang="es-MX"/>
              <a:t>Se cargan los 2 Nros, y Un simbolo (+, -, *, /)</a:t>
            </a:r>
            <a:endParaRPr lang="es-AR" altLang="es-MX"/>
          </a:p>
          <a:p>
            <a:r>
              <a:rPr lang="es-AR" altLang="es-MX"/>
              <a:t>El calculador resuelve y muestra</a:t>
            </a:r>
            <a:endParaRPr lang="es-AR" altLang="es-MX"/>
          </a:p>
          <a:p>
            <a:endParaRPr lang="es-AR" altLang="es-MX"/>
          </a:p>
          <a:p>
            <a:r>
              <a:rPr lang="es-AR" altLang="es-MX"/>
              <a:t>Realizar </a:t>
            </a:r>
            <a:endParaRPr lang="es-AR" altLang="es-MX"/>
          </a:p>
          <a:p>
            <a:pPr lvl="1"/>
            <a:r>
              <a:rPr lang="es-AR" altLang="es-MX" sz="2400"/>
              <a:t>Diseño UML:</a:t>
            </a:r>
            <a:endParaRPr lang="es-AR" altLang="es-MX" sz="2400"/>
          </a:p>
          <a:p>
            <a:pPr lvl="2"/>
            <a:r>
              <a:rPr lang="es-AR" altLang="es-MX" sz="2000"/>
              <a:t>Caso de Uso CALCULAR, Diagrama Conceptual, Diagrama de Clases de Alto Nivel, Diagrama de Secuencia del CU CALCULAR </a:t>
            </a:r>
            <a:endParaRPr lang="es-AR" altLang="es-MX" sz="2000"/>
          </a:p>
          <a:p>
            <a:pPr lvl="1"/>
            <a:r>
              <a:rPr lang="es-AR" altLang="es-MX"/>
              <a:t>el CODIGO MVC JAVA (o similar)</a:t>
            </a:r>
            <a:endParaRPr lang="es-AR" altLang="es-MX"/>
          </a:p>
          <a:p>
            <a:endParaRPr lang="es-AR" alt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AR" altLang="es-MX"/>
              <a:t>Caso de Uso Calcular</a:t>
            </a:r>
            <a:endParaRPr lang="es-AR" altLang="es-MX"/>
          </a:p>
        </p:txBody>
      </p:sp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3455" y="1746250"/>
            <a:ext cx="9402445" cy="4138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AR" altLang="es-MX"/>
              <a:t>Digrama Conceptual</a:t>
            </a:r>
            <a:endParaRPr lang="es-AR" altLang="es-MX"/>
          </a:p>
        </p:txBody>
      </p:sp>
      <p:pic>
        <p:nvPicPr>
          <p:cNvPr id="5" name="Imagen 4" descr="Modelo Conceptu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6440" y="1536065"/>
            <a:ext cx="10401300" cy="51727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AR" altLang="es-MX"/>
              <a:t>Diagrama de Clases de Alto Nivel</a:t>
            </a:r>
            <a:endParaRPr lang="es-AR" altLang="es-MX"/>
          </a:p>
        </p:txBody>
      </p:sp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8255" y="1510030"/>
            <a:ext cx="9236075" cy="4775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AR" altLang="es-MX"/>
              <a:t>Diagrama de Secuencia</a:t>
            </a:r>
            <a:endParaRPr lang="es-AR" altLang="es-MX"/>
          </a:p>
        </p:txBody>
      </p:sp>
      <p:pic>
        <p:nvPicPr>
          <p:cNvPr id="4" name="Marcador de posición de contenido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110" y="1834515"/>
            <a:ext cx="10714990" cy="42437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WPS Presentation</Application>
  <PresentationFormat>Panorámica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Tema de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 Exploratorio</dc:title>
  <dc:creator/>
  <cp:lastModifiedBy>Usuario</cp:lastModifiedBy>
  <cp:revision>2</cp:revision>
  <dcterms:created xsi:type="dcterms:W3CDTF">2024-02-28T19:31:56Z</dcterms:created>
  <dcterms:modified xsi:type="dcterms:W3CDTF">2024-02-28T19:34:27Z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6B662BFF20ED4E1C87FB596A5B2CB71B_12</vt:lpwstr>
  </property>
  <property fmtid="{D5CDD505-2E9C-101B-9397-08002B2CF9AE}" pid="3" name="KSOProductBuildVer">
    <vt:lpwstr>2058-12.2.0.13489</vt:lpwstr>
  </property>
</Properties>
</file>