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9DF67-CD12-4E02-AB63-14CB77D0E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EC169C-20DF-4024-A1EC-1BC40914E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655799-BCD5-4C8E-B9B2-C3C10EC5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069-2FFD-451C-B574-FF0F4A8F5EB8}" type="datetimeFigureOut">
              <a:rPr lang="es-CO" smtClean="0"/>
              <a:t>16/11/2017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71B934-FF4E-461C-9D55-236BB2E0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1F89D1-4237-4E6A-8DC1-D8054543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58C9-2250-43D1-9353-B277055964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164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4784C-F7B1-4B52-BB60-2461FBF1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6A4244-1ED5-47BE-9001-5B1A8FE14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7502CE-113E-46AA-B35F-2867A74B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069-2FFD-451C-B574-FF0F4A8F5EB8}" type="datetimeFigureOut">
              <a:rPr lang="es-CO" smtClean="0"/>
              <a:t>16/11/2017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AEC761-F9E7-405D-9A55-CB87B571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32F562-FD94-4BF9-9C78-69F0425C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58C9-2250-43D1-9353-B277055964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06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1C345C-2C3B-4EE9-8234-DBB6E8461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F12476-6B14-48CF-B681-F51E21722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7C9AF2-6CE4-4FB7-A466-31B8A40D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069-2FFD-451C-B574-FF0F4A8F5EB8}" type="datetimeFigureOut">
              <a:rPr lang="es-CO" smtClean="0"/>
              <a:t>16/11/2017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3514FE-9573-4EF5-8FA8-0D9BA8E5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4C5362-3939-470A-A99D-96E543BA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58C9-2250-43D1-9353-B277055964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124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2005D-E5B7-4810-9970-B36AC8F4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0E41BD-C477-46ED-B3F3-B9930C563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D4A085-BE1A-4636-92B2-DD2B1CDE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069-2FFD-451C-B574-FF0F4A8F5EB8}" type="datetimeFigureOut">
              <a:rPr lang="es-CO" smtClean="0"/>
              <a:t>16/11/2017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1ABC3F-BAC3-4060-AB34-F1F8A260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B2EA54-E7E2-42E7-AF6E-FDA21975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58C9-2250-43D1-9353-B277055964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889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7B330-6561-4C70-B5D3-C2911ABF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E49C40-4D72-4769-8832-7628F88EC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59D236-1440-41D3-A369-95547634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069-2FFD-451C-B574-FF0F4A8F5EB8}" type="datetimeFigureOut">
              <a:rPr lang="es-CO" smtClean="0"/>
              <a:t>16/11/2017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1945A6-0FC8-474D-8E13-8E4F5A00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1D291B-0769-4C19-9DBF-7A1E901B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58C9-2250-43D1-9353-B277055964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538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45720-3FD3-411A-B664-16CBA32C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03B641-D1A8-49EC-BDD5-F3E6C626E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2FC7E5-D8D0-446A-9483-457CA1738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4AD5E1-AAF2-4104-AB03-654E7E24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069-2FFD-451C-B574-FF0F4A8F5EB8}" type="datetimeFigureOut">
              <a:rPr lang="es-CO" smtClean="0"/>
              <a:t>16/11/2017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D1F26F-6804-47DE-8976-0B6EAEAC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0CC7AB-12D2-482E-B562-9032644F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58C9-2250-43D1-9353-B277055964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445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BFB0-7AED-4A08-AD08-A3E254EA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C55451-AF88-45A7-B7DE-DEF2739FA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CAA4DE-CB4F-4DCA-B450-3DF2661F0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5AC631-64E2-430A-B9D2-7AC18A218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3F8CBB-9B5C-46E5-A391-7EFBAD4E0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E3E765-E633-43C6-9E9F-2199F39D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069-2FFD-451C-B574-FF0F4A8F5EB8}" type="datetimeFigureOut">
              <a:rPr lang="es-CO" smtClean="0"/>
              <a:t>16/11/2017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14A7D9-F4C8-4BF3-9D8F-2DAF5FD6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A843D9A-B35F-46D1-809D-A11051DD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58C9-2250-43D1-9353-B277055964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106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CFB17-A65A-4920-9281-F27EDE8C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3185B1-9B65-426C-9461-A9D55D42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069-2FFD-451C-B574-FF0F4A8F5EB8}" type="datetimeFigureOut">
              <a:rPr lang="es-CO" smtClean="0"/>
              <a:t>16/11/2017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7D0D6F-CD83-451C-BBB9-6D0182EA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7E9CD6-6122-43CD-9029-8705C35F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58C9-2250-43D1-9353-B277055964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94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6ED848-AFB9-4E97-8C52-ED7B09B1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069-2FFD-451C-B574-FF0F4A8F5EB8}" type="datetimeFigureOut">
              <a:rPr lang="es-CO" smtClean="0"/>
              <a:t>16/11/2017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87E647-A4C3-4B53-BF69-32000E9A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3C9F7E-6384-44C6-9CB0-C28F16F5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58C9-2250-43D1-9353-B277055964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6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824F5-647F-4036-916C-6B9133403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AF3C04-4BB3-44AE-84C4-521D0AA4C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8DBABF-A359-4B9F-9F70-22DF86CDA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4BDDE1-65A8-4D7E-8A0F-B05C4F45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069-2FFD-451C-B574-FF0F4A8F5EB8}" type="datetimeFigureOut">
              <a:rPr lang="es-CO" smtClean="0"/>
              <a:t>16/11/2017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A69F64-66CE-4579-82C9-5E1A693BA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18F9B6-C3F2-45B6-A721-893BE06C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58C9-2250-43D1-9353-B277055964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751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FD1BF-F412-46BB-9200-3E3B5D27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9B8DCF-B8E6-483A-95D1-79B72B555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A5272E-3D18-49DC-9658-B8B5C808C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4EBC8C-1610-4235-90ED-3C40F5F5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069-2FFD-451C-B574-FF0F4A8F5EB8}" type="datetimeFigureOut">
              <a:rPr lang="es-CO" smtClean="0"/>
              <a:t>16/11/2017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F65711-DCC1-4F30-9237-0837CE4C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6D3165-C384-448D-A3B5-7A2D3A15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58C9-2250-43D1-9353-B277055964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3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49EB40-3278-4892-AD73-31647D04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7396D2-829A-44E9-A37E-14C09E2C4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2C494E-DC03-40F1-A63C-B54340F70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DA069-2FFD-451C-B574-FF0F4A8F5EB8}" type="datetimeFigureOut">
              <a:rPr lang="es-CO" smtClean="0"/>
              <a:t>16/11/2017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A22754-7AD6-4CE7-B40F-15C40C226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A7344B-70F0-40F1-A7B9-763C9AC1C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258C9-2250-43D1-9353-B277055964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18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BF54AA1-1859-407D-AC22-762360021220}"/>
              </a:ext>
            </a:extLst>
          </p:cNvPr>
          <p:cNvSpPr txBox="1"/>
          <p:nvPr/>
        </p:nvSpPr>
        <p:spPr>
          <a:xfrm>
            <a:off x="3610718" y="0"/>
            <a:ext cx="4359967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i="1" dirty="0" err="1">
                <a:latin typeface="Algerian" panose="04020705040A02060702" pitchFamily="82" charset="0"/>
              </a:rPr>
              <a:t>Mistakes</a:t>
            </a:r>
            <a:r>
              <a:rPr lang="es-CO" i="1" dirty="0">
                <a:latin typeface="Algerian" panose="04020705040A02060702" pitchFamily="82" charset="0"/>
              </a:rPr>
              <a:t> </a:t>
            </a:r>
            <a:r>
              <a:rPr lang="es-CO" i="1" dirty="0" err="1">
                <a:latin typeface="Algerian" panose="04020705040A02060702" pitchFamily="82" charset="0"/>
              </a:rPr>
              <a:t>on</a:t>
            </a:r>
            <a:r>
              <a:rPr lang="es-CO" i="1" dirty="0">
                <a:latin typeface="Algerian" panose="04020705040A02060702" pitchFamily="82" charset="0"/>
              </a:rPr>
              <a:t> </a:t>
            </a:r>
            <a:r>
              <a:rPr lang="es-CO" i="1" dirty="0" err="1">
                <a:latin typeface="Algerian" panose="04020705040A02060702" pitchFamily="82" charset="0"/>
              </a:rPr>
              <a:t>database</a:t>
            </a:r>
            <a:r>
              <a:rPr lang="es-CO" i="1" dirty="0">
                <a:latin typeface="Algerian" panose="04020705040A02060702" pitchFamily="82" charset="0"/>
              </a:rPr>
              <a:t> </a:t>
            </a:r>
            <a:r>
              <a:rPr lang="es-CO" i="1" dirty="0" err="1">
                <a:latin typeface="Algerian" panose="04020705040A02060702" pitchFamily="82" charset="0"/>
              </a:rPr>
              <a:t>design</a:t>
            </a:r>
            <a:endParaRPr lang="es-CO" i="1" dirty="0">
              <a:latin typeface="Algerian" panose="04020705040A02060702" pitchFamily="82" charset="0"/>
            </a:endParaRPr>
          </a:p>
        </p:txBody>
      </p:sp>
      <p:sp>
        <p:nvSpPr>
          <p:cNvPr id="5" name="Diagrama de flujo: disco magnético 4">
            <a:extLst>
              <a:ext uri="{FF2B5EF4-FFF2-40B4-BE49-F238E27FC236}">
                <a16:creationId xmlns:a16="http://schemas.microsoft.com/office/drawing/2014/main" id="{22C396A3-EE2C-4F84-9FBB-A49A8E784AA0}"/>
              </a:ext>
            </a:extLst>
          </p:cNvPr>
          <p:cNvSpPr/>
          <p:nvPr/>
        </p:nvSpPr>
        <p:spPr>
          <a:xfrm>
            <a:off x="4863048" y="3686258"/>
            <a:ext cx="1643269" cy="1046921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DATABASE</a:t>
            </a:r>
          </a:p>
          <a:p>
            <a:pPr algn="ctr"/>
            <a:r>
              <a:rPr lang="es-CO" dirty="0"/>
              <a:t>WITH ISSUES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843657C-574C-426F-A705-49A74B46EE21}"/>
              </a:ext>
            </a:extLst>
          </p:cNvPr>
          <p:cNvSpPr txBox="1"/>
          <p:nvPr/>
        </p:nvSpPr>
        <p:spPr>
          <a:xfrm>
            <a:off x="543339" y="821635"/>
            <a:ext cx="255767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Ignoring the Purpose of the Data</a:t>
            </a:r>
          </a:p>
        </p:txBody>
      </p:sp>
      <p:sp>
        <p:nvSpPr>
          <p:cNvPr id="11" name="Pergamino: vertical 10">
            <a:extLst>
              <a:ext uri="{FF2B5EF4-FFF2-40B4-BE49-F238E27FC236}">
                <a16:creationId xmlns:a16="http://schemas.microsoft.com/office/drawing/2014/main" id="{0BBAD004-609C-4B71-BD21-1B79E2CF106C}"/>
              </a:ext>
            </a:extLst>
          </p:cNvPr>
          <p:cNvSpPr/>
          <p:nvPr/>
        </p:nvSpPr>
        <p:spPr>
          <a:xfrm>
            <a:off x="4969066" y="1144800"/>
            <a:ext cx="1431234" cy="1558643"/>
          </a:xfrm>
          <a:prstGeom prst="verticalScrol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 </a:t>
            </a:r>
            <a:r>
              <a:rPr lang="es-CO" dirty="0" err="1"/>
              <a:t>Wrong</a:t>
            </a:r>
            <a:r>
              <a:rPr lang="es-CO" dirty="0"/>
              <a:t> </a:t>
            </a:r>
            <a:r>
              <a:rPr lang="es-CO" dirty="0" err="1"/>
              <a:t>Design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Database</a:t>
            </a:r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632D311-846E-4880-B767-CD66CFC2017D}"/>
              </a:ext>
            </a:extLst>
          </p:cNvPr>
          <p:cNvSpPr txBox="1"/>
          <p:nvPr/>
        </p:nvSpPr>
        <p:spPr>
          <a:xfrm>
            <a:off x="7865165" y="821635"/>
            <a:ext cx="255767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s-CO" b="1" dirty="0"/>
              <a:t>Poor </a:t>
            </a:r>
            <a:r>
              <a:rPr lang="es-CO" b="1" dirty="0" err="1"/>
              <a:t>Normalization</a:t>
            </a:r>
            <a:endParaRPr lang="es-CO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F5B53A9-BBD6-4C20-A57D-603308A7898A}"/>
              </a:ext>
            </a:extLst>
          </p:cNvPr>
          <p:cNvSpPr txBox="1"/>
          <p:nvPr/>
        </p:nvSpPr>
        <p:spPr>
          <a:xfrm>
            <a:off x="543339" y="1930542"/>
            <a:ext cx="313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 have clear the requirements and purposes.</a:t>
            </a:r>
            <a:endParaRPr lang="es-CO" sz="12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E8EDC95-8522-437E-AAEC-3C8F2F512B2C}"/>
              </a:ext>
            </a:extLst>
          </p:cNvPr>
          <p:cNvSpPr txBox="1"/>
          <p:nvPr/>
        </p:nvSpPr>
        <p:spPr>
          <a:xfrm>
            <a:off x="7965134" y="1450052"/>
            <a:ext cx="2075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 least the third normal form.</a:t>
            </a:r>
            <a:endParaRPr lang="es-CO" sz="12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B69DD54-55B9-4464-8F7B-678F696836ED}"/>
              </a:ext>
            </a:extLst>
          </p:cNvPr>
          <p:cNvSpPr txBox="1"/>
          <p:nvPr/>
        </p:nvSpPr>
        <p:spPr>
          <a:xfrm>
            <a:off x="585028" y="2518777"/>
            <a:ext cx="152676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s-CO" b="1" dirty="0" err="1"/>
              <a:t>Redundancy</a:t>
            </a:r>
            <a:endParaRPr lang="es-CO" b="1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62A0811-204E-4226-A1DD-197CACF487C9}"/>
              </a:ext>
            </a:extLst>
          </p:cNvPr>
          <p:cNvSpPr txBox="1"/>
          <p:nvPr/>
        </p:nvSpPr>
        <p:spPr>
          <a:xfrm>
            <a:off x="1822174" y="3060845"/>
            <a:ext cx="2559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Unnecessary increase of database size.</a:t>
            </a:r>
            <a:endParaRPr lang="es-CO" sz="12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806DAED-9E9A-49FA-BAC6-997537919EFE}"/>
              </a:ext>
            </a:extLst>
          </p:cNvPr>
          <p:cNvSpPr txBox="1"/>
          <p:nvPr/>
        </p:nvSpPr>
        <p:spPr>
          <a:xfrm>
            <a:off x="7865165" y="1930542"/>
            <a:ext cx="255767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s-CO" b="1" dirty="0" err="1"/>
              <a:t>Bad</a:t>
            </a:r>
            <a:r>
              <a:rPr lang="es-CO" b="1" dirty="0"/>
              <a:t> </a:t>
            </a:r>
            <a:r>
              <a:rPr lang="es-CO" b="1" dirty="0" err="1"/>
              <a:t>Referential</a:t>
            </a:r>
            <a:r>
              <a:rPr lang="es-CO" b="1" dirty="0"/>
              <a:t> </a:t>
            </a:r>
            <a:r>
              <a:rPr lang="es-CO" b="1" dirty="0" err="1"/>
              <a:t>Integrity</a:t>
            </a:r>
            <a:endParaRPr lang="es-CO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4648092-C4BF-4C16-9C64-1BB45F4234DD}"/>
              </a:ext>
            </a:extLst>
          </p:cNvPr>
          <p:cNvSpPr txBox="1"/>
          <p:nvPr/>
        </p:nvSpPr>
        <p:spPr>
          <a:xfrm>
            <a:off x="7803071" y="2640117"/>
            <a:ext cx="2544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affects the integrity of business logic.</a:t>
            </a:r>
            <a:endParaRPr lang="es-CO" sz="12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9FCF3BC-9EDD-48AB-B65A-866F5FF1AA99}"/>
              </a:ext>
            </a:extLst>
          </p:cNvPr>
          <p:cNvSpPr txBox="1"/>
          <p:nvPr/>
        </p:nvSpPr>
        <p:spPr>
          <a:xfrm>
            <a:off x="543339" y="3781596"/>
            <a:ext cx="3711161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Not Taking Advantage of DB Engine Features</a:t>
            </a:r>
            <a:endParaRPr lang="es-CO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525DECB-4F68-4391-AE7A-BD4270DC4CFB}"/>
              </a:ext>
            </a:extLst>
          </p:cNvPr>
          <p:cNvSpPr txBox="1"/>
          <p:nvPr/>
        </p:nvSpPr>
        <p:spPr>
          <a:xfrm>
            <a:off x="1079276" y="4779346"/>
            <a:ext cx="3022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Helps to processing and analyze information</a:t>
            </a:r>
            <a:endParaRPr lang="es-CO" sz="12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3D11A07-7230-48FF-B31A-235B9D4AA781}"/>
              </a:ext>
            </a:extLst>
          </p:cNvPr>
          <p:cNvSpPr txBox="1"/>
          <p:nvPr/>
        </p:nvSpPr>
        <p:spPr>
          <a:xfrm>
            <a:off x="7727674" y="3337844"/>
            <a:ext cx="269516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s-CO" b="1" dirty="0"/>
              <a:t>Composite </a:t>
            </a:r>
            <a:r>
              <a:rPr lang="es-CO" b="1" dirty="0" err="1"/>
              <a:t>Primary</a:t>
            </a:r>
            <a:r>
              <a:rPr lang="es-CO" b="1" dirty="0"/>
              <a:t> </a:t>
            </a:r>
            <a:r>
              <a:rPr lang="es-CO" b="1" dirty="0" err="1"/>
              <a:t>Keys</a:t>
            </a:r>
            <a:endParaRPr lang="es-CO" b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89EEE9E-43C2-467B-91A8-ED5193B7E089}"/>
              </a:ext>
            </a:extLst>
          </p:cNvPr>
          <p:cNvSpPr txBox="1"/>
          <p:nvPr/>
        </p:nvSpPr>
        <p:spPr>
          <a:xfrm>
            <a:off x="8039405" y="3966261"/>
            <a:ext cx="1727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Only a design decision</a:t>
            </a:r>
            <a:endParaRPr lang="es-CO" sz="12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943B965-2B24-4B4E-A960-852D68368784}"/>
              </a:ext>
            </a:extLst>
          </p:cNvPr>
          <p:cNvSpPr txBox="1"/>
          <p:nvPr/>
        </p:nvSpPr>
        <p:spPr>
          <a:xfrm>
            <a:off x="8297241" y="4560480"/>
            <a:ext cx="155602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s-CO" b="1" dirty="0"/>
              <a:t>Poor </a:t>
            </a:r>
            <a:r>
              <a:rPr lang="es-CO" b="1" dirty="0" err="1"/>
              <a:t>Indexing</a:t>
            </a:r>
            <a:endParaRPr lang="es-CO" b="1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B245F42-29CC-4188-9BE9-A5E25D9FAD4D}"/>
              </a:ext>
            </a:extLst>
          </p:cNvPr>
          <p:cNvSpPr txBox="1"/>
          <p:nvPr/>
        </p:nvSpPr>
        <p:spPr>
          <a:xfrm>
            <a:off x="7583228" y="5247032"/>
            <a:ext cx="28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Poor performance on selects and updates.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532578A-6C0B-4213-B34B-F1ED58DD136E}"/>
              </a:ext>
            </a:extLst>
          </p:cNvPr>
          <p:cNvSpPr txBox="1"/>
          <p:nvPr/>
        </p:nvSpPr>
        <p:spPr>
          <a:xfrm>
            <a:off x="543339" y="5385531"/>
            <a:ext cx="285772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s-CO" b="1"/>
              <a:t>Poor Naming Conventions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48D2BE5-7B67-4670-98B1-0FF11460CCDA}"/>
              </a:ext>
            </a:extLst>
          </p:cNvPr>
          <p:cNvSpPr txBox="1"/>
          <p:nvPr/>
        </p:nvSpPr>
        <p:spPr>
          <a:xfrm>
            <a:off x="721471" y="6001982"/>
            <a:ext cx="228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dev can't readable database.</a:t>
            </a:r>
            <a:endParaRPr lang="es-CO" sz="120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CA2F16CE-A1E4-4C5E-8EB5-D0771974E024}"/>
              </a:ext>
            </a:extLst>
          </p:cNvPr>
          <p:cNvCxnSpPr>
            <a:stCxn id="10" idx="2"/>
          </p:cNvCxnSpPr>
          <p:nvPr/>
        </p:nvCxnSpPr>
        <p:spPr>
          <a:xfrm>
            <a:off x="1822174" y="1467966"/>
            <a:ext cx="0" cy="462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00835A5C-F670-4AF2-9288-D6048FE0553D}"/>
              </a:ext>
            </a:extLst>
          </p:cNvPr>
          <p:cNvCxnSpPr>
            <a:stCxn id="15" idx="3"/>
          </p:cNvCxnSpPr>
          <p:nvPr/>
        </p:nvCxnSpPr>
        <p:spPr>
          <a:xfrm flipV="1">
            <a:off x="3680239" y="2069041"/>
            <a:ext cx="12888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21244D47-B1F7-4059-8438-213835B8EDC6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 rot="16200000" flipH="1">
            <a:off x="1383507" y="2853010"/>
            <a:ext cx="403569" cy="4737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434B91E0-6388-438A-BF24-F23708FEB8C7}"/>
              </a:ext>
            </a:extLst>
          </p:cNvPr>
          <p:cNvCxnSpPr>
            <a:cxnSpLocks/>
          </p:cNvCxnSpPr>
          <p:nvPr/>
        </p:nvCxnSpPr>
        <p:spPr>
          <a:xfrm flipV="1">
            <a:off x="4102100" y="2558961"/>
            <a:ext cx="760948" cy="732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098E1727-4BC1-44FC-B3D0-5EA7FFE2756C}"/>
              </a:ext>
            </a:extLst>
          </p:cNvPr>
          <p:cNvCxnSpPr>
            <a:stCxn id="26" idx="2"/>
          </p:cNvCxnSpPr>
          <p:nvPr/>
        </p:nvCxnSpPr>
        <p:spPr>
          <a:xfrm flipH="1">
            <a:off x="2398919" y="4427927"/>
            <a:ext cx="1" cy="305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C5773678-131E-4264-BFAD-A8B3F4DD8DE1}"/>
              </a:ext>
            </a:extLst>
          </p:cNvPr>
          <p:cNvCxnSpPr>
            <a:stCxn id="27" idx="3"/>
          </p:cNvCxnSpPr>
          <p:nvPr/>
        </p:nvCxnSpPr>
        <p:spPr>
          <a:xfrm flipV="1">
            <a:off x="4102100" y="4427927"/>
            <a:ext cx="760948" cy="4899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94A9A37C-06CD-4294-B833-39EDA2428285}"/>
              </a:ext>
            </a:extLst>
          </p:cNvPr>
          <p:cNvCxnSpPr>
            <a:stCxn id="18" idx="2"/>
          </p:cNvCxnSpPr>
          <p:nvPr/>
        </p:nvCxnSpPr>
        <p:spPr>
          <a:xfrm>
            <a:off x="9144000" y="1190967"/>
            <a:ext cx="0" cy="276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5B6ECBF5-310B-44D1-9B6D-4FD0D087D4A0}"/>
              </a:ext>
            </a:extLst>
          </p:cNvPr>
          <p:cNvCxnSpPr>
            <a:stCxn id="21" idx="1"/>
          </p:cNvCxnSpPr>
          <p:nvPr/>
        </p:nvCxnSpPr>
        <p:spPr>
          <a:xfrm rot="10800000">
            <a:off x="6400300" y="1588552"/>
            <a:ext cx="156483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E6C0CCDA-255F-416D-9014-F508F90F00D4}"/>
              </a:ext>
            </a:extLst>
          </p:cNvPr>
          <p:cNvCxnSpPr>
            <a:stCxn id="24" idx="2"/>
          </p:cNvCxnSpPr>
          <p:nvPr/>
        </p:nvCxnSpPr>
        <p:spPr>
          <a:xfrm>
            <a:off x="9144000" y="2299874"/>
            <a:ext cx="0" cy="25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r 69">
            <a:extLst>
              <a:ext uri="{FF2B5EF4-FFF2-40B4-BE49-F238E27FC236}">
                <a16:creationId xmlns:a16="http://schemas.microsoft.com/office/drawing/2014/main" id="{48B71767-9926-4F45-8968-AC09E1B518FF}"/>
              </a:ext>
            </a:extLst>
          </p:cNvPr>
          <p:cNvCxnSpPr>
            <a:stCxn id="25" idx="1"/>
          </p:cNvCxnSpPr>
          <p:nvPr/>
        </p:nvCxnSpPr>
        <p:spPr>
          <a:xfrm rot="10800000">
            <a:off x="6320413" y="2299875"/>
            <a:ext cx="1482658" cy="478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B85177BC-46AE-4988-B1CE-DB48C0BC817F}"/>
              </a:ext>
            </a:extLst>
          </p:cNvPr>
          <p:cNvCxnSpPr>
            <a:stCxn id="28" idx="2"/>
          </p:cNvCxnSpPr>
          <p:nvPr/>
        </p:nvCxnSpPr>
        <p:spPr>
          <a:xfrm flipH="1">
            <a:off x="9075253" y="3707176"/>
            <a:ext cx="2" cy="259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46537304-C0B1-4A74-AAC7-946F5F87DAD5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6534079" y="4104760"/>
            <a:ext cx="15053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25E20C53-FDD2-4EC1-AE6B-394807CB1D00}"/>
              </a:ext>
            </a:extLst>
          </p:cNvPr>
          <p:cNvCxnSpPr>
            <a:stCxn id="30" idx="2"/>
          </p:cNvCxnSpPr>
          <p:nvPr/>
        </p:nvCxnSpPr>
        <p:spPr>
          <a:xfrm flipH="1">
            <a:off x="9075253" y="4929812"/>
            <a:ext cx="1" cy="31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: angular 81">
            <a:extLst>
              <a:ext uri="{FF2B5EF4-FFF2-40B4-BE49-F238E27FC236}">
                <a16:creationId xmlns:a16="http://schemas.microsoft.com/office/drawing/2014/main" id="{046887D2-A5C6-498E-A510-B6994992E774}"/>
              </a:ext>
            </a:extLst>
          </p:cNvPr>
          <p:cNvCxnSpPr>
            <a:stCxn id="31" idx="1"/>
          </p:cNvCxnSpPr>
          <p:nvPr/>
        </p:nvCxnSpPr>
        <p:spPr>
          <a:xfrm rot="10800000">
            <a:off x="6534080" y="4427928"/>
            <a:ext cx="1049149" cy="957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3FEB7F85-5D73-4EAE-B229-3FB7026414D4}"/>
              </a:ext>
            </a:extLst>
          </p:cNvPr>
          <p:cNvCxnSpPr>
            <a:stCxn id="32" idx="2"/>
          </p:cNvCxnSpPr>
          <p:nvPr/>
        </p:nvCxnSpPr>
        <p:spPr>
          <a:xfrm>
            <a:off x="1972201" y="5754863"/>
            <a:ext cx="0" cy="247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6BA9B8D9-A0E8-41A9-95B3-C0CFA71F215E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007895" y="4651170"/>
            <a:ext cx="1890969" cy="1489312"/>
          </a:xfrm>
          <a:prstGeom prst="bentConnector3">
            <a:avLst>
              <a:gd name="adj1" fmla="val 86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echa: hacia abajo 88">
            <a:extLst>
              <a:ext uri="{FF2B5EF4-FFF2-40B4-BE49-F238E27FC236}">
                <a16:creationId xmlns:a16="http://schemas.microsoft.com/office/drawing/2014/main" id="{A2EFFC62-9E38-43CD-8707-4288AAF5B702}"/>
              </a:ext>
            </a:extLst>
          </p:cNvPr>
          <p:cNvSpPr/>
          <p:nvPr/>
        </p:nvSpPr>
        <p:spPr>
          <a:xfrm>
            <a:off x="5510463" y="2778616"/>
            <a:ext cx="280238" cy="743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0" name="Flecha: hacia abajo 89">
            <a:extLst>
              <a:ext uri="{FF2B5EF4-FFF2-40B4-BE49-F238E27FC236}">
                <a16:creationId xmlns:a16="http://schemas.microsoft.com/office/drawing/2014/main" id="{987F0109-1A7F-413A-B861-7CB41590475A}"/>
              </a:ext>
            </a:extLst>
          </p:cNvPr>
          <p:cNvSpPr/>
          <p:nvPr/>
        </p:nvSpPr>
        <p:spPr>
          <a:xfrm>
            <a:off x="5507829" y="4780979"/>
            <a:ext cx="280238" cy="743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FF99FD4F-DE6E-46A7-B0F2-348A3094C41D}"/>
              </a:ext>
            </a:extLst>
          </p:cNvPr>
          <p:cNvSpPr txBox="1"/>
          <p:nvPr/>
        </p:nvSpPr>
        <p:spPr>
          <a:xfrm>
            <a:off x="5438498" y="5671637"/>
            <a:ext cx="601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539473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91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Hernan Dario Munera velasquez</dc:creator>
  <cp:lastModifiedBy>Hernan Dario Munera velasquez</cp:lastModifiedBy>
  <cp:revision>10</cp:revision>
  <dcterms:created xsi:type="dcterms:W3CDTF">2017-11-16T18:40:52Z</dcterms:created>
  <dcterms:modified xsi:type="dcterms:W3CDTF">2017-11-16T20:10:08Z</dcterms:modified>
</cp:coreProperties>
</file>