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E07E4-8829-B7B7-0217-92A2BAAE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C07421-8137-FE33-AEF8-284F600B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1245-BE7C-4A56-AF1E-251FE33B79C9}" type="datetimeFigureOut">
              <a:rPr lang="es-AR" smtClean="0"/>
              <a:t>18/6/2024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26AE12-FC53-4302-E1B3-4C55E28D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DCC8C8-DD56-56DE-E734-8BCC8EE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2F5D-F628-40CB-BE87-294741ABDC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481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2763B1-9D88-9BBF-1AD8-5589C788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71A217-821A-2D20-07E6-C659BB5C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462803-A79E-3D8F-1033-FD28EF0F8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1245-BE7C-4A56-AF1E-251FE33B79C9}" type="datetimeFigureOut">
              <a:rPr lang="es-AR" smtClean="0"/>
              <a:t>18/6/2024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C04603-D97B-B30A-E893-5D2E6D324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2C653-3625-495C-40FF-3977148F4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2F5D-F628-40CB-BE87-294741ABDC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73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187626F-2C52-A182-F536-2B82E4A3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D859CB-ECE5-8075-22D3-A1DEEC38B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D3FA52B6-DBB2-557A-C2F4-D73F01D7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EF0893-4090-65DC-BB10-3F25B3AF68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7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05FADF3-0008-46EB-25F4-8670CC85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BD321A-4FDC-D149-D2F2-845E5A5B8D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2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46E076D-87D0-3108-7684-AE573C25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913A5E-7F6F-13AC-CAEE-64364B7851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9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 roman</dc:creator>
  <cp:lastModifiedBy>hernan roman</cp:lastModifiedBy>
  <cp:revision>1</cp:revision>
  <dcterms:created xsi:type="dcterms:W3CDTF">2024-06-18T05:44:38Z</dcterms:created>
  <dcterms:modified xsi:type="dcterms:W3CDTF">2024-06-18T05:44:38Z</dcterms:modified>
</cp:coreProperties>
</file>