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e682f136c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2e682f136c6_2_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e682f136c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2e682f136c6_2_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682f136c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2e682f136c6_2_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