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eucha"/>
      <p:regular r:id="rId24"/>
    </p:embeddedFont>
    <p:embeddedFont>
      <p:font typeface="Patrick Hand"/>
      <p:regular r:id="rId25"/>
    </p:embeddedFont>
    <p:embeddedFont>
      <p:font typeface="Roboto Condense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30YX7l2EzJQNUjyqERwxxuLn3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eucha-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regular.fntdata"/><Relationship Id="rId25" Type="http://schemas.openxmlformats.org/officeDocument/2006/relationships/font" Target="fonts/PatrickHand-regular.fntdata"/><Relationship Id="rId28" Type="http://schemas.openxmlformats.org/officeDocument/2006/relationships/font" Target="fonts/RobotoCondensed-italic.fntdata"/><Relationship Id="rId27" Type="http://schemas.openxmlformats.org/officeDocument/2006/relationships/font" Target="fonts/RobotoCondense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116e8052fb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2" name="Google Shape;1672;g116e8052fb1_2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1" name="Google Shape;17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g116e8052fb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4" name="Google Shape;1764;g116e8052fb1_4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0" name="Google Shape;17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6" name="Google Shape;17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6" name="Google Shape;18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113db7362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2" name="Google Shape;1822;g113db73627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113db7362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6" name="Google Shape;1836;g113db73627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4" name="Google Shape;18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0" name="Google Shape;186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116e2d0abca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6" name="Google Shape;1866;g116e2d0abca_8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116e8052fb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1" name="Google Shape;1681;g116e8052fb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116e2d0ab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0" name="Google Shape;1690;g116e2d0abc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116e8052fb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6" name="Google Shape;1696;g116e8052fb1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116e8052fb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5" name="Google Shape;1705;g116e8052fb1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116e8052fb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4" name="Google Shape;1714;g116e8052fb1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116e8052fb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0" name="Google Shape;1720;g116e8052fb1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116276edc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6" name="Google Shape;1726;g116276edc8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11648bade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5" name="Google Shape;1735;g11648badec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49"/>
          <p:cNvSpPr txBox="1"/>
          <p:nvPr>
            <p:ph type="ctrTitle"/>
          </p:nvPr>
        </p:nvSpPr>
        <p:spPr>
          <a:xfrm>
            <a:off x="1297275" y="2232950"/>
            <a:ext cx="6549300" cy="1287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8100"/>
              <a:buFont typeface="Neucha"/>
              <a:buNone/>
              <a:defRPr b="1" sz="7600"/>
            </a:lvl1pPr>
            <a:lvl2pPr lvl="1"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2pPr>
            <a:lvl3pPr lvl="2"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3pPr>
            <a:lvl4pPr lvl="3"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4pPr>
            <a:lvl5pPr lvl="4"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5pPr>
            <a:lvl6pPr lvl="5"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6pPr>
            <a:lvl7pPr lvl="6"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7pPr>
            <a:lvl8pPr lvl="7"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8pPr>
            <a:lvl9pPr lvl="8"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9pPr>
          </a:lstStyle>
          <a:p/>
        </p:txBody>
      </p:sp>
      <p:grpSp>
        <p:nvGrpSpPr>
          <p:cNvPr id="10" name="Google Shape;10;p49"/>
          <p:cNvGrpSpPr/>
          <p:nvPr/>
        </p:nvGrpSpPr>
        <p:grpSpPr>
          <a:xfrm rot="3553717">
            <a:off x="-190479" y="3898355"/>
            <a:ext cx="1657053" cy="1186673"/>
            <a:chOff x="2656025" y="2684075"/>
            <a:chExt cx="464100" cy="332350"/>
          </a:xfrm>
        </p:grpSpPr>
        <p:sp>
          <p:nvSpPr>
            <p:cNvPr id="11" name="Google Shape;11;p49"/>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9"/>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9"/>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9"/>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9"/>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9"/>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9"/>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49"/>
          <p:cNvGrpSpPr/>
          <p:nvPr/>
        </p:nvGrpSpPr>
        <p:grpSpPr>
          <a:xfrm rot="1425117">
            <a:off x="1636783" y="4272006"/>
            <a:ext cx="870560" cy="1160758"/>
            <a:chOff x="2957300" y="3608175"/>
            <a:chExt cx="231325" cy="310850"/>
          </a:xfrm>
        </p:grpSpPr>
        <p:sp>
          <p:nvSpPr>
            <p:cNvPr id="20" name="Google Shape;20;p49"/>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9"/>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9"/>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9"/>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9"/>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9"/>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9"/>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9"/>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9"/>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9"/>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9"/>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9"/>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 name="Google Shape;33;p49"/>
          <p:cNvGrpSpPr/>
          <p:nvPr/>
        </p:nvGrpSpPr>
        <p:grpSpPr>
          <a:xfrm rot="-2084963">
            <a:off x="6461954" y="-103695"/>
            <a:ext cx="1670611" cy="1197127"/>
            <a:chOff x="692625" y="2569725"/>
            <a:chExt cx="463800" cy="332350"/>
          </a:xfrm>
        </p:grpSpPr>
        <p:sp>
          <p:nvSpPr>
            <p:cNvPr id="34" name="Google Shape;34;p49"/>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9"/>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49"/>
          <p:cNvGrpSpPr/>
          <p:nvPr/>
        </p:nvGrpSpPr>
        <p:grpSpPr>
          <a:xfrm rot="-1062273">
            <a:off x="8878022" y="229689"/>
            <a:ext cx="384784" cy="1297441"/>
            <a:chOff x="954700" y="3672025"/>
            <a:chExt cx="106825" cy="360200"/>
          </a:xfrm>
        </p:grpSpPr>
        <p:sp>
          <p:nvSpPr>
            <p:cNvPr id="37" name="Google Shape;37;p4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49"/>
          <p:cNvGrpSpPr/>
          <p:nvPr/>
        </p:nvGrpSpPr>
        <p:grpSpPr>
          <a:xfrm rot="1031363">
            <a:off x="8511594" y="1716289"/>
            <a:ext cx="781001" cy="756958"/>
            <a:chOff x="852825" y="3133350"/>
            <a:chExt cx="216825" cy="210150"/>
          </a:xfrm>
        </p:grpSpPr>
        <p:sp>
          <p:nvSpPr>
            <p:cNvPr id="47" name="Google Shape;47;p49"/>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9"/>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49"/>
          <p:cNvGrpSpPr/>
          <p:nvPr/>
        </p:nvGrpSpPr>
        <p:grpSpPr>
          <a:xfrm rot="-9086648">
            <a:off x="6442476" y="-673704"/>
            <a:ext cx="351283" cy="1120755"/>
            <a:chOff x="616875" y="3027700"/>
            <a:chExt cx="97525" cy="311150"/>
          </a:xfrm>
        </p:grpSpPr>
        <p:sp>
          <p:nvSpPr>
            <p:cNvPr id="50" name="Google Shape;50;p4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49"/>
          <p:cNvGrpSpPr/>
          <p:nvPr/>
        </p:nvGrpSpPr>
        <p:grpSpPr>
          <a:xfrm rot="1974894">
            <a:off x="7552184" y="872286"/>
            <a:ext cx="233139" cy="565604"/>
            <a:chOff x="1282375" y="3450000"/>
            <a:chExt cx="64725" cy="157025"/>
          </a:xfrm>
        </p:grpSpPr>
        <p:sp>
          <p:nvSpPr>
            <p:cNvPr id="56" name="Google Shape;56;p4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49"/>
          <p:cNvGrpSpPr/>
          <p:nvPr/>
        </p:nvGrpSpPr>
        <p:grpSpPr>
          <a:xfrm rot="1302591">
            <a:off x="2690353" y="4653389"/>
            <a:ext cx="378569" cy="592888"/>
            <a:chOff x="683900" y="3612800"/>
            <a:chExt cx="105100" cy="164600"/>
          </a:xfrm>
        </p:grpSpPr>
        <p:sp>
          <p:nvSpPr>
            <p:cNvPr id="60" name="Google Shape;60;p4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49"/>
          <p:cNvGrpSpPr/>
          <p:nvPr/>
        </p:nvGrpSpPr>
        <p:grpSpPr>
          <a:xfrm rot="1974894">
            <a:off x="215209" y="2937336"/>
            <a:ext cx="233139" cy="565604"/>
            <a:chOff x="1282375" y="3450000"/>
            <a:chExt cx="64725" cy="157025"/>
          </a:xfrm>
        </p:grpSpPr>
        <p:sp>
          <p:nvSpPr>
            <p:cNvPr id="63" name="Google Shape;63;p4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49"/>
          <p:cNvGrpSpPr/>
          <p:nvPr/>
        </p:nvGrpSpPr>
        <p:grpSpPr>
          <a:xfrm rot="-762759">
            <a:off x="1048283" y="3314521"/>
            <a:ext cx="590931" cy="1096303"/>
            <a:chOff x="2369275" y="3344925"/>
            <a:chExt cx="160525" cy="297800"/>
          </a:xfrm>
        </p:grpSpPr>
        <p:sp>
          <p:nvSpPr>
            <p:cNvPr id="67" name="Google Shape;67;p4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49"/>
          <p:cNvSpPr txBox="1"/>
          <p:nvPr>
            <p:ph idx="1" type="subTitle"/>
          </p:nvPr>
        </p:nvSpPr>
        <p:spPr>
          <a:xfrm>
            <a:off x="2104200" y="3320070"/>
            <a:ext cx="4935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9pPr>
          </a:lstStyle>
          <a:p/>
        </p:txBody>
      </p:sp>
      <p:grpSp>
        <p:nvGrpSpPr>
          <p:cNvPr id="83" name="Google Shape;83;p49"/>
          <p:cNvGrpSpPr/>
          <p:nvPr/>
        </p:nvGrpSpPr>
        <p:grpSpPr>
          <a:xfrm rot="4092482">
            <a:off x="8037452" y="-173701"/>
            <a:ext cx="773115" cy="298133"/>
            <a:chOff x="1154075" y="3734125"/>
            <a:chExt cx="201750" cy="77800"/>
          </a:xfrm>
        </p:grpSpPr>
        <p:sp>
          <p:nvSpPr>
            <p:cNvPr id="84" name="Google Shape;84;p49"/>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9"/>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9"/>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9"/>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9"/>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9"/>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9"/>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9"/>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49"/>
          <p:cNvGrpSpPr/>
          <p:nvPr/>
        </p:nvGrpSpPr>
        <p:grpSpPr>
          <a:xfrm rot="1415750">
            <a:off x="8122903" y="501184"/>
            <a:ext cx="602211" cy="1005088"/>
            <a:chOff x="1980950" y="3649100"/>
            <a:chExt cx="146600" cy="244675"/>
          </a:xfrm>
        </p:grpSpPr>
        <p:sp>
          <p:nvSpPr>
            <p:cNvPr id="93" name="Google Shape;93;p49"/>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9"/>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49"/>
          <p:cNvGrpSpPr/>
          <p:nvPr/>
        </p:nvGrpSpPr>
        <p:grpSpPr>
          <a:xfrm rot="897778">
            <a:off x="7790034" y="1701916"/>
            <a:ext cx="540259" cy="223794"/>
            <a:chOff x="2333000" y="3750375"/>
            <a:chExt cx="157050" cy="65050"/>
          </a:xfrm>
        </p:grpSpPr>
        <p:sp>
          <p:nvSpPr>
            <p:cNvPr id="107" name="Google Shape;107;p49"/>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9"/>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9"/>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9"/>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9"/>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519" name="Shape 519"/>
        <p:cNvGrpSpPr/>
        <p:nvPr/>
      </p:nvGrpSpPr>
      <p:grpSpPr>
        <a:xfrm>
          <a:off x="0" y="0"/>
          <a:ext cx="0" cy="0"/>
          <a:chOff x="0" y="0"/>
          <a:chExt cx="0" cy="0"/>
        </a:xfrm>
      </p:grpSpPr>
      <p:sp>
        <p:nvSpPr>
          <p:cNvPr id="520" name="Google Shape;520;p58"/>
          <p:cNvSpPr/>
          <p:nvPr/>
        </p:nvSpPr>
        <p:spPr>
          <a:xfrm rot="173892">
            <a:off x="2678758" y="3361849"/>
            <a:ext cx="3786478" cy="1528093"/>
          </a:xfrm>
          <a:custGeom>
            <a:rect b="b" l="l" r="r" t="t"/>
            <a:pathLst>
              <a:path extrusionOk="0" h="25285" w="35421">
                <a:moveTo>
                  <a:pt x="7640" y="3414"/>
                </a:moveTo>
                <a:lnTo>
                  <a:pt x="7640" y="3414"/>
                </a:lnTo>
                <a:cubicBezTo>
                  <a:pt x="6479" y="4192"/>
                  <a:pt x="5411" y="5040"/>
                  <a:pt x="4424" y="6003"/>
                </a:cubicBezTo>
                <a:cubicBezTo>
                  <a:pt x="5329" y="4947"/>
                  <a:pt x="6421" y="4099"/>
                  <a:pt x="7640" y="3414"/>
                </a:cubicBezTo>
                <a:close/>
                <a:moveTo>
                  <a:pt x="22330" y="602"/>
                </a:moveTo>
                <a:cubicBezTo>
                  <a:pt x="22459" y="602"/>
                  <a:pt x="22591" y="641"/>
                  <a:pt x="22720" y="663"/>
                </a:cubicBezTo>
                <a:cubicBezTo>
                  <a:pt x="23684" y="802"/>
                  <a:pt x="24612" y="1069"/>
                  <a:pt x="25541" y="1278"/>
                </a:cubicBezTo>
                <a:cubicBezTo>
                  <a:pt x="27410" y="1731"/>
                  <a:pt x="29024" y="2648"/>
                  <a:pt x="30510" y="3832"/>
                </a:cubicBezTo>
                <a:cubicBezTo>
                  <a:pt x="31682" y="4784"/>
                  <a:pt x="32576" y="5968"/>
                  <a:pt x="33389" y="7257"/>
                </a:cubicBezTo>
                <a:cubicBezTo>
                  <a:pt x="34016" y="8267"/>
                  <a:pt x="34469" y="9312"/>
                  <a:pt x="34736" y="10438"/>
                </a:cubicBezTo>
                <a:lnTo>
                  <a:pt x="34736" y="10542"/>
                </a:lnTo>
                <a:cubicBezTo>
                  <a:pt x="34724" y="11343"/>
                  <a:pt x="34654" y="12121"/>
                  <a:pt x="34585" y="12911"/>
                </a:cubicBezTo>
                <a:cubicBezTo>
                  <a:pt x="34573" y="12980"/>
                  <a:pt x="34573" y="13062"/>
                  <a:pt x="34538" y="13155"/>
                </a:cubicBezTo>
                <a:cubicBezTo>
                  <a:pt x="34585" y="13259"/>
                  <a:pt x="34585" y="13387"/>
                  <a:pt x="34515" y="13514"/>
                </a:cubicBezTo>
                <a:cubicBezTo>
                  <a:pt x="34411" y="13677"/>
                  <a:pt x="34306" y="13851"/>
                  <a:pt x="34190" y="14048"/>
                </a:cubicBezTo>
                <a:lnTo>
                  <a:pt x="34190" y="13410"/>
                </a:lnTo>
                <a:cubicBezTo>
                  <a:pt x="34979" y="9509"/>
                  <a:pt x="32425" y="5841"/>
                  <a:pt x="29093" y="3867"/>
                </a:cubicBezTo>
                <a:cubicBezTo>
                  <a:pt x="27004" y="2637"/>
                  <a:pt x="24670" y="1778"/>
                  <a:pt x="22232" y="1278"/>
                </a:cubicBezTo>
                <a:cubicBezTo>
                  <a:pt x="22186" y="1267"/>
                  <a:pt x="22163" y="1267"/>
                  <a:pt x="22116" y="1255"/>
                </a:cubicBezTo>
                <a:cubicBezTo>
                  <a:pt x="21896" y="1209"/>
                  <a:pt x="21675" y="1162"/>
                  <a:pt x="21455" y="1139"/>
                </a:cubicBezTo>
                <a:cubicBezTo>
                  <a:pt x="21373" y="1081"/>
                  <a:pt x="21292" y="1069"/>
                  <a:pt x="21188" y="1046"/>
                </a:cubicBezTo>
                <a:cubicBezTo>
                  <a:pt x="20654" y="976"/>
                  <a:pt x="20108" y="907"/>
                  <a:pt x="19562" y="837"/>
                </a:cubicBezTo>
                <a:cubicBezTo>
                  <a:pt x="19938" y="778"/>
                  <a:pt x="20305" y="715"/>
                  <a:pt x="20674" y="715"/>
                </a:cubicBezTo>
                <a:cubicBezTo>
                  <a:pt x="20886" y="715"/>
                  <a:pt x="21099" y="736"/>
                  <a:pt x="21315" y="791"/>
                </a:cubicBezTo>
                <a:cubicBezTo>
                  <a:pt x="21445" y="827"/>
                  <a:pt x="21600" y="880"/>
                  <a:pt x="21731" y="880"/>
                </a:cubicBezTo>
                <a:cubicBezTo>
                  <a:pt x="21811" y="880"/>
                  <a:pt x="21882" y="860"/>
                  <a:pt x="21931" y="802"/>
                </a:cubicBezTo>
                <a:cubicBezTo>
                  <a:pt x="22057" y="646"/>
                  <a:pt x="22192" y="602"/>
                  <a:pt x="22330" y="602"/>
                </a:cubicBezTo>
                <a:close/>
                <a:moveTo>
                  <a:pt x="34097" y="13793"/>
                </a:moveTo>
                <a:cubicBezTo>
                  <a:pt x="34074" y="13979"/>
                  <a:pt x="34051" y="14153"/>
                  <a:pt x="34016" y="14350"/>
                </a:cubicBezTo>
                <a:cubicBezTo>
                  <a:pt x="33946" y="14478"/>
                  <a:pt x="33853" y="14617"/>
                  <a:pt x="33784" y="14768"/>
                </a:cubicBezTo>
                <a:cubicBezTo>
                  <a:pt x="33830" y="14664"/>
                  <a:pt x="33865" y="14548"/>
                  <a:pt x="33900" y="14443"/>
                </a:cubicBezTo>
                <a:cubicBezTo>
                  <a:pt x="33969" y="14234"/>
                  <a:pt x="34039" y="14014"/>
                  <a:pt x="34097" y="13793"/>
                </a:cubicBezTo>
                <a:close/>
                <a:moveTo>
                  <a:pt x="648" y="16288"/>
                </a:moveTo>
                <a:lnTo>
                  <a:pt x="648" y="16288"/>
                </a:lnTo>
                <a:cubicBezTo>
                  <a:pt x="649" y="16293"/>
                  <a:pt x="650" y="16297"/>
                  <a:pt x="651" y="16301"/>
                </a:cubicBezTo>
                <a:lnTo>
                  <a:pt x="651" y="16289"/>
                </a:lnTo>
                <a:cubicBezTo>
                  <a:pt x="650" y="16289"/>
                  <a:pt x="649" y="16289"/>
                  <a:pt x="648" y="16288"/>
                </a:cubicBezTo>
                <a:close/>
                <a:moveTo>
                  <a:pt x="651" y="16301"/>
                </a:moveTo>
                <a:lnTo>
                  <a:pt x="651" y="16823"/>
                </a:lnTo>
                <a:lnTo>
                  <a:pt x="697" y="16823"/>
                </a:lnTo>
                <a:lnTo>
                  <a:pt x="651" y="16301"/>
                </a:lnTo>
                <a:close/>
                <a:moveTo>
                  <a:pt x="32437" y="17345"/>
                </a:moveTo>
                <a:lnTo>
                  <a:pt x="32437" y="17345"/>
                </a:lnTo>
                <a:cubicBezTo>
                  <a:pt x="32402" y="17427"/>
                  <a:pt x="32391" y="17485"/>
                  <a:pt x="32367" y="17554"/>
                </a:cubicBezTo>
                <a:lnTo>
                  <a:pt x="32205" y="17717"/>
                </a:lnTo>
                <a:cubicBezTo>
                  <a:pt x="32112" y="17787"/>
                  <a:pt x="32031" y="17856"/>
                  <a:pt x="31961" y="17926"/>
                </a:cubicBezTo>
                <a:cubicBezTo>
                  <a:pt x="32089" y="17775"/>
                  <a:pt x="32205" y="17612"/>
                  <a:pt x="32332" y="17438"/>
                </a:cubicBezTo>
                <a:cubicBezTo>
                  <a:pt x="32367" y="17403"/>
                  <a:pt x="32402" y="17380"/>
                  <a:pt x="32437" y="17345"/>
                </a:cubicBezTo>
                <a:close/>
                <a:moveTo>
                  <a:pt x="19884" y="0"/>
                </a:moveTo>
                <a:cubicBezTo>
                  <a:pt x="19223" y="0"/>
                  <a:pt x="18558" y="29"/>
                  <a:pt x="17891" y="83"/>
                </a:cubicBezTo>
                <a:cubicBezTo>
                  <a:pt x="17229" y="141"/>
                  <a:pt x="16555" y="175"/>
                  <a:pt x="15905" y="350"/>
                </a:cubicBezTo>
                <a:cubicBezTo>
                  <a:pt x="15836" y="373"/>
                  <a:pt x="15754" y="373"/>
                  <a:pt x="15685" y="384"/>
                </a:cubicBezTo>
                <a:cubicBezTo>
                  <a:pt x="15232" y="431"/>
                  <a:pt x="14791" y="466"/>
                  <a:pt x="14385" y="686"/>
                </a:cubicBezTo>
                <a:cubicBezTo>
                  <a:pt x="14234" y="698"/>
                  <a:pt x="14106" y="733"/>
                  <a:pt x="13990" y="814"/>
                </a:cubicBezTo>
                <a:cubicBezTo>
                  <a:pt x="13943" y="808"/>
                  <a:pt x="13900" y="805"/>
                  <a:pt x="13859" y="805"/>
                </a:cubicBezTo>
                <a:cubicBezTo>
                  <a:pt x="13819" y="805"/>
                  <a:pt x="13781" y="808"/>
                  <a:pt x="13746" y="814"/>
                </a:cubicBezTo>
                <a:cubicBezTo>
                  <a:pt x="13502" y="849"/>
                  <a:pt x="13247" y="930"/>
                  <a:pt x="13003" y="1023"/>
                </a:cubicBezTo>
                <a:cubicBezTo>
                  <a:pt x="12991" y="1023"/>
                  <a:pt x="12980" y="1035"/>
                  <a:pt x="12980" y="1035"/>
                </a:cubicBezTo>
                <a:cubicBezTo>
                  <a:pt x="12887" y="1069"/>
                  <a:pt x="12782" y="1093"/>
                  <a:pt x="12701" y="1127"/>
                </a:cubicBezTo>
                <a:cubicBezTo>
                  <a:pt x="12747" y="1152"/>
                  <a:pt x="12790" y="1161"/>
                  <a:pt x="12832" y="1161"/>
                </a:cubicBezTo>
                <a:cubicBezTo>
                  <a:pt x="12942" y="1161"/>
                  <a:pt x="13041" y="1100"/>
                  <a:pt x="13135" y="1100"/>
                </a:cubicBezTo>
                <a:cubicBezTo>
                  <a:pt x="13190" y="1100"/>
                  <a:pt x="13242" y="1120"/>
                  <a:pt x="13293" y="1185"/>
                </a:cubicBezTo>
                <a:cubicBezTo>
                  <a:pt x="13003" y="1220"/>
                  <a:pt x="12713" y="1278"/>
                  <a:pt x="12423" y="1336"/>
                </a:cubicBezTo>
                <a:cubicBezTo>
                  <a:pt x="12386" y="1329"/>
                  <a:pt x="12350" y="1326"/>
                  <a:pt x="12315" y="1326"/>
                </a:cubicBezTo>
                <a:cubicBezTo>
                  <a:pt x="12180" y="1326"/>
                  <a:pt x="12049" y="1372"/>
                  <a:pt x="11912" y="1418"/>
                </a:cubicBezTo>
                <a:cubicBezTo>
                  <a:pt x="11882" y="1415"/>
                  <a:pt x="11853" y="1413"/>
                  <a:pt x="11824" y="1413"/>
                </a:cubicBezTo>
                <a:cubicBezTo>
                  <a:pt x="11528" y="1413"/>
                  <a:pt x="11279" y="1567"/>
                  <a:pt x="10983" y="1673"/>
                </a:cubicBezTo>
                <a:lnTo>
                  <a:pt x="10762" y="1766"/>
                </a:lnTo>
                <a:cubicBezTo>
                  <a:pt x="10507" y="1836"/>
                  <a:pt x="10263" y="1917"/>
                  <a:pt x="10008" y="1998"/>
                </a:cubicBezTo>
                <a:cubicBezTo>
                  <a:pt x="7198" y="2950"/>
                  <a:pt x="4749" y="4622"/>
                  <a:pt x="3182" y="7187"/>
                </a:cubicBezTo>
                <a:cubicBezTo>
                  <a:pt x="3089" y="7338"/>
                  <a:pt x="3019" y="7478"/>
                  <a:pt x="2926" y="7629"/>
                </a:cubicBezTo>
                <a:cubicBezTo>
                  <a:pt x="2485" y="8163"/>
                  <a:pt x="2044" y="8708"/>
                  <a:pt x="1638" y="9289"/>
                </a:cubicBezTo>
                <a:cubicBezTo>
                  <a:pt x="1580" y="9382"/>
                  <a:pt x="1463" y="9544"/>
                  <a:pt x="1522" y="9556"/>
                </a:cubicBezTo>
                <a:cubicBezTo>
                  <a:pt x="2172" y="9660"/>
                  <a:pt x="1626" y="9974"/>
                  <a:pt x="1580" y="10078"/>
                </a:cubicBezTo>
                <a:cubicBezTo>
                  <a:pt x="1510" y="10241"/>
                  <a:pt x="1440" y="10392"/>
                  <a:pt x="1359" y="10566"/>
                </a:cubicBezTo>
                <a:cubicBezTo>
                  <a:pt x="1347" y="10624"/>
                  <a:pt x="1324" y="10670"/>
                  <a:pt x="1301" y="10728"/>
                </a:cubicBezTo>
                <a:lnTo>
                  <a:pt x="1173" y="11076"/>
                </a:lnTo>
                <a:cubicBezTo>
                  <a:pt x="1162" y="11135"/>
                  <a:pt x="1127" y="11193"/>
                  <a:pt x="1115" y="11251"/>
                </a:cubicBezTo>
                <a:cubicBezTo>
                  <a:pt x="1069" y="11367"/>
                  <a:pt x="1034" y="11483"/>
                  <a:pt x="987" y="11610"/>
                </a:cubicBezTo>
                <a:cubicBezTo>
                  <a:pt x="976" y="11657"/>
                  <a:pt x="953" y="11715"/>
                  <a:pt x="941" y="11761"/>
                </a:cubicBezTo>
                <a:cubicBezTo>
                  <a:pt x="744" y="12365"/>
                  <a:pt x="581" y="12980"/>
                  <a:pt x="465" y="13607"/>
                </a:cubicBezTo>
                <a:cubicBezTo>
                  <a:pt x="279" y="14501"/>
                  <a:pt x="1" y="15418"/>
                  <a:pt x="186" y="16428"/>
                </a:cubicBezTo>
                <a:cubicBezTo>
                  <a:pt x="206" y="16198"/>
                  <a:pt x="259" y="16128"/>
                  <a:pt x="326" y="16128"/>
                </a:cubicBezTo>
                <a:cubicBezTo>
                  <a:pt x="422" y="16128"/>
                  <a:pt x="547" y="16266"/>
                  <a:pt x="648" y="16288"/>
                </a:cubicBezTo>
                <a:lnTo>
                  <a:pt x="648" y="16288"/>
                </a:lnTo>
                <a:cubicBezTo>
                  <a:pt x="488" y="15480"/>
                  <a:pt x="455" y="14683"/>
                  <a:pt x="744" y="13909"/>
                </a:cubicBezTo>
                <a:cubicBezTo>
                  <a:pt x="767" y="13816"/>
                  <a:pt x="813" y="13723"/>
                  <a:pt x="860" y="13630"/>
                </a:cubicBezTo>
                <a:cubicBezTo>
                  <a:pt x="941" y="14083"/>
                  <a:pt x="953" y="14536"/>
                  <a:pt x="941" y="14977"/>
                </a:cubicBezTo>
                <a:cubicBezTo>
                  <a:pt x="918" y="15500"/>
                  <a:pt x="1011" y="15964"/>
                  <a:pt x="1289" y="16370"/>
                </a:cubicBezTo>
                <a:cubicBezTo>
                  <a:pt x="1522" y="17740"/>
                  <a:pt x="2230" y="19075"/>
                  <a:pt x="3031" y="20132"/>
                </a:cubicBezTo>
                <a:cubicBezTo>
                  <a:pt x="4459" y="22001"/>
                  <a:pt x="6955" y="23417"/>
                  <a:pt x="9242" y="23765"/>
                </a:cubicBezTo>
                <a:cubicBezTo>
                  <a:pt x="9288" y="23765"/>
                  <a:pt x="9311" y="23742"/>
                  <a:pt x="9346" y="23730"/>
                </a:cubicBezTo>
                <a:cubicBezTo>
                  <a:pt x="9741" y="23939"/>
                  <a:pt x="10147" y="24125"/>
                  <a:pt x="10565" y="24288"/>
                </a:cubicBezTo>
                <a:cubicBezTo>
                  <a:pt x="12291" y="24986"/>
                  <a:pt x="14120" y="25284"/>
                  <a:pt x="15963" y="25284"/>
                </a:cubicBezTo>
                <a:cubicBezTo>
                  <a:pt x="18719" y="25284"/>
                  <a:pt x="21507" y="24616"/>
                  <a:pt x="24032" y="23614"/>
                </a:cubicBezTo>
                <a:cubicBezTo>
                  <a:pt x="26377" y="22686"/>
                  <a:pt x="28745" y="21269"/>
                  <a:pt x="30638" y="19423"/>
                </a:cubicBezTo>
                <a:cubicBezTo>
                  <a:pt x="30928" y="19191"/>
                  <a:pt x="31230" y="18959"/>
                  <a:pt x="31520" y="18727"/>
                </a:cubicBezTo>
                <a:lnTo>
                  <a:pt x="31520" y="18727"/>
                </a:lnTo>
                <a:cubicBezTo>
                  <a:pt x="31334" y="18924"/>
                  <a:pt x="31137" y="19145"/>
                  <a:pt x="30963" y="19354"/>
                </a:cubicBezTo>
                <a:cubicBezTo>
                  <a:pt x="31450" y="18982"/>
                  <a:pt x="31891" y="18599"/>
                  <a:pt x="32286" y="18146"/>
                </a:cubicBezTo>
                <a:cubicBezTo>
                  <a:pt x="32332" y="18112"/>
                  <a:pt x="32379" y="18088"/>
                  <a:pt x="32414" y="18042"/>
                </a:cubicBezTo>
                <a:lnTo>
                  <a:pt x="32414" y="18042"/>
                </a:lnTo>
                <a:cubicBezTo>
                  <a:pt x="32507" y="18321"/>
                  <a:pt x="32228" y="18437"/>
                  <a:pt x="32379" y="18739"/>
                </a:cubicBezTo>
                <a:cubicBezTo>
                  <a:pt x="33412" y="17276"/>
                  <a:pt x="34190" y="15720"/>
                  <a:pt x="35107" y="14223"/>
                </a:cubicBezTo>
                <a:cubicBezTo>
                  <a:pt x="35107" y="14246"/>
                  <a:pt x="35119" y="14257"/>
                  <a:pt x="35119" y="14281"/>
                </a:cubicBezTo>
                <a:cubicBezTo>
                  <a:pt x="35119" y="14385"/>
                  <a:pt x="35107" y="14490"/>
                  <a:pt x="35095" y="14594"/>
                </a:cubicBezTo>
                <a:cubicBezTo>
                  <a:pt x="35072" y="14896"/>
                  <a:pt x="35095" y="15221"/>
                  <a:pt x="34979" y="15523"/>
                </a:cubicBezTo>
                <a:cubicBezTo>
                  <a:pt x="34886" y="15755"/>
                  <a:pt x="34840" y="15999"/>
                  <a:pt x="34782" y="16243"/>
                </a:cubicBezTo>
                <a:cubicBezTo>
                  <a:pt x="34840" y="16266"/>
                  <a:pt x="34898" y="16266"/>
                  <a:pt x="34945" y="16277"/>
                </a:cubicBezTo>
                <a:cubicBezTo>
                  <a:pt x="34991" y="16173"/>
                  <a:pt x="35037" y="16068"/>
                  <a:pt x="35072" y="15952"/>
                </a:cubicBezTo>
                <a:lnTo>
                  <a:pt x="35072" y="15952"/>
                </a:lnTo>
                <a:cubicBezTo>
                  <a:pt x="35003" y="16301"/>
                  <a:pt x="34898" y="16649"/>
                  <a:pt x="34805" y="17020"/>
                </a:cubicBezTo>
                <a:cubicBezTo>
                  <a:pt x="35165" y="16498"/>
                  <a:pt x="35421" y="15952"/>
                  <a:pt x="35386" y="15337"/>
                </a:cubicBezTo>
                <a:cubicBezTo>
                  <a:pt x="35293" y="13897"/>
                  <a:pt x="35328" y="12446"/>
                  <a:pt x="35223" y="11007"/>
                </a:cubicBezTo>
                <a:cubicBezTo>
                  <a:pt x="35177" y="10473"/>
                  <a:pt x="35072" y="9950"/>
                  <a:pt x="34933" y="9451"/>
                </a:cubicBezTo>
                <a:cubicBezTo>
                  <a:pt x="34840" y="9161"/>
                  <a:pt x="34736" y="8882"/>
                  <a:pt x="34619" y="8615"/>
                </a:cubicBezTo>
                <a:cubicBezTo>
                  <a:pt x="34260" y="7768"/>
                  <a:pt x="33830" y="6990"/>
                  <a:pt x="33284" y="6247"/>
                </a:cubicBezTo>
                <a:cubicBezTo>
                  <a:pt x="31798" y="4134"/>
                  <a:pt x="29860" y="2544"/>
                  <a:pt x="27515" y="1510"/>
                </a:cubicBezTo>
                <a:cubicBezTo>
                  <a:pt x="25068" y="445"/>
                  <a:pt x="22503" y="0"/>
                  <a:pt x="198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521" name="Google Shape;521;p58"/>
          <p:cNvSpPr txBox="1"/>
          <p:nvPr>
            <p:ph type="ctrTitle"/>
          </p:nvPr>
        </p:nvSpPr>
        <p:spPr>
          <a:xfrm>
            <a:off x="3529650" y="3723607"/>
            <a:ext cx="2084700" cy="80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522" name="Google Shape;522;p58"/>
          <p:cNvGrpSpPr/>
          <p:nvPr/>
        </p:nvGrpSpPr>
        <p:grpSpPr>
          <a:xfrm rot="1397262">
            <a:off x="8792294" y="-464643"/>
            <a:ext cx="624724" cy="1158965"/>
            <a:chOff x="2369275" y="3344925"/>
            <a:chExt cx="160525" cy="297800"/>
          </a:xfrm>
        </p:grpSpPr>
        <p:sp>
          <p:nvSpPr>
            <p:cNvPr id="523" name="Google Shape;523;p58"/>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8"/>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8"/>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8"/>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8"/>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8"/>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8"/>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8"/>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8"/>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8"/>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8"/>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8"/>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8"/>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8"/>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8"/>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8" name="Google Shape;538;p58"/>
          <p:cNvSpPr/>
          <p:nvPr/>
        </p:nvSpPr>
        <p:spPr>
          <a:xfrm rot="-1684183">
            <a:off x="8537084" y="909331"/>
            <a:ext cx="970676" cy="83904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p58"/>
          <p:cNvGrpSpPr/>
          <p:nvPr/>
        </p:nvGrpSpPr>
        <p:grpSpPr>
          <a:xfrm rot="7743169">
            <a:off x="620299" y="-108727"/>
            <a:ext cx="384785" cy="1297445"/>
            <a:chOff x="954700" y="3672025"/>
            <a:chExt cx="106825" cy="360200"/>
          </a:xfrm>
        </p:grpSpPr>
        <p:sp>
          <p:nvSpPr>
            <p:cNvPr id="540" name="Google Shape;540;p5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58"/>
          <p:cNvGrpSpPr/>
          <p:nvPr/>
        </p:nvGrpSpPr>
        <p:grpSpPr>
          <a:xfrm rot="1031363">
            <a:off x="-81656" y="638501"/>
            <a:ext cx="781001" cy="756958"/>
            <a:chOff x="852825" y="3133350"/>
            <a:chExt cx="216825" cy="210150"/>
          </a:xfrm>
        </p:grpSpPr>
        <p:sp>
          <p:nvSpPr>
            <p:cNvPr id="550" name="Google Shape;550;p5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58"/>
          <p:cNvGrpSpPr/>
          <p:nvPr/>
        </p:nvGrpSpPr>
        <p:grpSpPr>
          <a:xfrm rot="9196451">
            <a:off x="1089797" y="-167971"/>
            <a:ext cx="233140" cy="565605"/>
            <a:chOff x="1282375" y="3450000"/>
            <a:chExt cx="64725" cy="157025"/>
          </a:xfrm>
        </p:grpSpPr>
        <p:sp>
          <p:nvSpPr>
            <p:cNvPr id="553" name="Google Shape;553;p5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6" name="Google Shape;556;p58"/>
          <p:cNvGrpSpPr/>
          <p:nvPr/>
        </p:nvGrpSpPr>
        <p:grpSpPr>
          <a:xfrm rot="-1792482">
            <a:off x="7223802" y="-396696"/>
            <a:ext cx="781015" cy="756971"/>
            <a:chOff x="852825" y="3133350"/>
            <a:chExt cx="216825" cy="210150"/>
          </a:xfrm>
        </p:grpSpPr>
        <p:sp>
          <p:nvSpPr>
            <p:cNvPr id="557" name="Google Shape;557;p5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58"/>
          <p:cNvGrpSpPr/>
          <p:nvPr/>
        </p:nvGrpSpPr>
        <p:grpSpPr>
          <a:xfrm rot="912603">
            <a:off x="7781084" y="71326"/>
            <a:ext cx="834753" cy="1145012"/>
            <a:chOff x="4590425" y="3427675"/>
            <a:chExt cx="214500" cy="294225"/>
          </a:xfrm>
        </p:grpSpPr>
        <p:sp>
          <p:nvSpPr>
            <p:cNvPr id="560" name="Google Shape;560;p58"/>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8"/>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8"/>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8"/>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8"/>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8"/>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8"/>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8"/>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bg>
      <p:bgPr>
        <a:solidFill>
          <a:schemeClr val="accent1"/>
        </a:solidFill>
      </p:bgPr>
    </p:bg>
    <p:spTree>
      <p:nvGrpSpPr>
        <p:cNvPr id="568" name="Shape 568"/>
        <p:cNvGrpSpPr/>
        <p:nvPr/>
      </p:nvGrpSpPr>
      <p:grpSpPr>
        <a:xfrm>
          <a:off x="0" y="0"/>
          <a:ext cx="0" cy="0"/>
          <a:chOff x="0" y="0"/>
          <a:chExt cx="0" cy="0"/>
        </a:xfrm>
      </p:grpSpPr>
      <p:grpSp>
        <p:nvGrpSpPr>
          <p:cNvPr id="569" name="Google Shape;569;p59"/>
          <p:cNvGrpSpPr/>
          <p:nvPr/>
        </p:nvGrpSpPr>
        <p:grpSpPr>
          <a:xfrm flipH="1" rot="2009154">
            <a:off x="885347" y="-216021"/>
            <a:ext cx="569387" cy="950286"/>
            <a:chOff x="1980950" y="3649100"/>
            <a:chExt cx="146600" cy="244675"/>
          </a:xfrm>
        </p:grpSpPr>
        <p:sp>
          <p:nvSpPr>
            <p:cNvPr id="570" name="Google Shape;570;p5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59"/>
          <p:cNvGrpSpPr/>
          <p:nvPr/>
        </p:nvGrpSpPr>
        <p:grpSpPr>
          <a:xfrm flipH="1" rot="566270">
            <a:off x="-104719" y="164606"/>
            <a:ext cx="623491" cy="1156677"/>
            <a:chOff x="2369275" y="3344925"/>
            <a:chExt cx="160525" cy="297800"/>
          </a:xfrm>
        </p:grpSpPr>
        <p:sp>
          <p:nvSpPr>
            <p:cNvPr id="582" name="Google Shape;582;p5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59"/>
          <p:cNvGrpSpPr/>
          <p:nvPr/>
        </p:nvGrpSpPr>
        <p:grpSpPr>
          <a:xfrm flipH="1" rot="-7337878">
            <a:off x="646820" y="669576"/>
            <a:ext cx="414887" cy="1399055"/>
            <a:chOff x="954700" y="3672025"/>
            <a:chExt cx="106825" cy="360200"/>
          </a:xfrm>
        </p:grpSpPr>
        <p:sp>
          <p:nvSpPr>
            <p:cNvPr id="598" name="Google Shape;598;p5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7" name="Google Shape;607;p59"/>
          <p:cNvGrpSpPr/>
          <p:nvPr/>
        </p:nvGrpSpPr>
        <p:grpSpPr>
          <a:xfrm flipH="1" rot="3717561">
            <a:off x="8515339" y="3419439"/>
            <a:ext cx="360249" cy="1149361"/>
            <a:chOff x="616875" y="3027700"/>
            <a:chExt cx="97525" cy="311150"/>
          </a:xfrm>
        </p:grpSpPr>
        <p:sp>
          <p:nvSpPr>
            <p:cNvPr id="608" name="Google Shape;608;p5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3" name="Google Shape;613;p59"/>
          <p:cNvSpPr/>
          <p:nvPr/>
        </p:nvSpPr>
        <p:spPr>
          <a:xfrm flipH="1" rot="-1965861">
            <a:off x="8644466"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9"/>
          <p:cNvSpPr/>
          <p:nvPr/>
        </p:nvSpPr>
        <p:spPr>
          <a:xfrm flipH="1" rot="-1228039">
            <a:off x="7921507" y="4498224"/>
            <a:ext cx="526617" cy="541772"/>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9"/>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616" name="Shape 616"/>
        <p:cNvGrpSpPr/>
        <p:nvPr/>
      </p:nvGrpSpPr>
      <p:grpSpPr>
        <a:xfrm>
          <a:off x="0" y="0"/>
          <a:ext cx="0" cy="0"/>
          <a:chOff x="0" y="0"/>
          <a:chExt cx="0" cy="0"/>
        </a:xfrm>
      </p:grpSpPr>
      <p:sp>
        <p:nvSpPr>
          <p:cNvPr id="617" name="Google Shape;617;p60"/>
          <p:cNvSpPr txBox="1"/>
          <p:nvPr>
            <p:ph hasCustomPrompt="1" type="title"/>
          </p:nvPr>
        </p:nvSpPr>
        <p:spPr>
          <a:xfrm>
            <a:off x="1477800" y="1869000"/>
            <a:ext cx="6188400" cy="140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8100"/>
              <a:buFont typeface="Neucha"/>
              <a:buNone/>
              <a:defRPr b="1" sz="8100">
                <a:latin typeface="Neucha"/>
                <a:ea typeface="Neucha"/>
                <a:cs typeface="Neucha"/>
                <a:sym typeface="Neucha"/>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8" name="Google Shape;618;p60"/>
          <p:cNvSpPr txBox="1"/>
          <p:nvPr>
            <p:ph idx="2" type="ctrTitle"/>
          </p:nvPr>
        </p:nvSpPr>
        <p:spPr>
          <a:xfrm>
            <a:off x="2971800" y="3182832"/>
            <a:ext cx="32004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Roboto Condensed"/>
              <a:buNone/>
              <a:defRPr b="0" sz="1800">
                <a:latin typeface="Roboto Condensed"/>
                <a:ea typeface="Roboto Condensed"/>
                <a:cs typeface="Roboto Condensed"/>
                <a:sym typeface="Roboto Condensed"/>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619" name="Google Shape;619;p60"/>
          <p:cNvGrpSpPr/>
          <p:nvPr/>
        </p:nvGrpSpPr>
        <p:grpSpPr>
          <a:xfrm flipH="1" rot="-3553717">
            <a:off x="7688754" y="3898355"/>
            <a:ext cx="1657053" cy="1186673"/>
            <a:chOff x="2656025" y="2684075"/>
            <a:chExt cx="464100" cy="332350"/>
          </a:xfrm>
        </p:grpSpPr>
        <p:sp>
          <p:nvSpPr>
            <p:cNvPr id="620" name="Google Shape;620;p60"/>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0"/>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0"/>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0"/>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0"/>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0"/>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0"/>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0"/>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8" name="Google Shape;628;p60"/>
          <p:cNvGrpSpPr/>
          <p:nvPr/>
        </p:nvGrpSpPr>
        <p:grpSpPr>
          <a:xfrm flipH="1" rot="-1425117">
            <a:off x="6647985" y="4272006"/>
            <a:ext cx="870560" cy="1160758"/>
            <a:chOff x="2957300" y="3608175"/>
            <a:chExt cx="231325" cy="310850"/>
          </a:xfrm>
        </p:grpSpPr>
        <p:sp>
          <p:nvSpPr>
            <p:cNvPr id="629" name="Google Shape;629;p60"/>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0"/>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0"/>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0"/>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0"/>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0"/>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0"/>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0"/>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0"/>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0"/>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0"/>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0"/>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0"/>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2" name="Google Shape;642;p60"/>
          <p:cNvGrpSpPr/>
          <p:nvPr/>
        </p:nvGrpSpPr>
        <p:grpSpPr>
          <a:xfrm flipH="1" rot="2084963">
            <a:off x="1022764" y="-103695"/>
            <a:ext cx="1670611" cy="1197127"/>
            <a:chOff x="692625" y="2569725"/>
            <a:chExt cx="463800" cy="332350"/>
          </a:xfrm>
        </p:grpSpPr>
        <p:sp>
          <p:nvSpPr>
            <p:cNvPr id="643" name="Google Shape;643;p60"/>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0"/>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60"/>
          <p:cNvGrpSpPr/>
          <p:nvPr/>
        </p:nvGrpSpPr>
        <p:grpSpPr>
          <a:xfrm flipH="1" rot="1062273">
            <a:off x="-107477" y="229689"/>
            <a:ext cx="384784" cy="1297441"/>
            <a:chOff x="954700" y="3672025"/>
            <a:chExt cx="106825" cy="360200"/>
          </a:xfrm>
        </p:grpSpPr>
        <p:sp>
          <p:nvSpPr>
            <p:cNvPr id="646" name="Google Shape;646;p6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5" name="Google Shape;655;p60"/>
          <p:cNvGrpSpPr/>
          <p:nvPr/>
        </p:nvGrpSpPr>
        <p:grpSpPr>
          <a:xfrm flipH="1" rot="-1031363">
            <a:off x="-137267" y="1716289"/>
            <a:ext cx="781001" cy="756958"/>
            <a:chOff x="852825" y="3133350"/>
            <a:chExt cx="216825" cy="210150"/>
          </a:xfrm>
        </p:grpSpPr>
        <p:sp>
          <p:nvSpPr>
            <p:cNvPr id="656" name="Google Shape;656;p60"/>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0"/>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8" name="Google Shape;658;p60"/>
          <p:cNvGrpSpPr/>
          <p:nvPr/>
        </p:nvGrpSpPr>
        <p:grpSpPr>
          <a:xfrm flipH="1" rot="9086648">
            <a:off x="2361570" y="-673704"/>
            <a:ext cx="351283" cy="1120755"/>
            <a:chOff x="616875" y="3027700"/>
            <a:chExt cx="97525" cy="311150"/>
          </a:xfrm>
        </p:grpSpPr>
        <p:sp>
          <p:nvSpPr>
            <p:cNvPr id="659" name="Google Shape;659;p6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60"/>
          <p:cNvGrpSpPr/>
          <p:nvPr/>
        </p:nvGrpSpPr>
        <p:grpSpPr>
          <a:xfrm flipH="1" rot="-1974894">
            <a:off x="1370005" y="872286"/>
            <a:ext cx="233139" cy="565604"/>
            <a:chOff x="1282375" y="3450000"/>
            <a:chExt cx="64725" cy="157025"/>
          </a:xfrm>
        </p:grpSpPr>
        <p:sp>
          <p:nvSpPr>
            <p:cNvPr id="665" name="Google Shape;665;p6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60"/>
          <p:cNvGrpSpPr/>
          <p:nvPr/>
        </p:nvGrpSpPr>
        <p:grpSpPr>
          <a:xfrm flipH="1" rot="-1302591">
            <a:off x="6086406" y="4653389"/>
            <a:ext cx="378569" cy="592888"/>
            <a:chOff x="683900" y="3612800"/>
            <a:chExt cx="105100" cy="164600"/>
          </a:xfrm>
        </p:grpSpPr>
        <p:sp>
          <p:nvSpPr>
            <p:cNvPr id="669" name="Google Shape;669;p6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1" name="Google Shape;671;p60"/>
          <p:cNvGrpSpPr/>
          <p:nvPr/>
        </p:nvGrpSpPr>
        <p:grpSpPr>
          <a:xfrm flipH="1" rot="-1974894">
            <a:off x="8706980" y="2937336"/>
            <a:ext cx="233139" cy="565604"/>
            <a:chOff x="1282375" y="3450000"/>
            <a:chExt cx="64725" cy="157025"/>
          </a:xfrm>
        </p:grpSpPr>
        <p:sp>
          <p:nvSpPr>
            <p:cNvPr id="672" name="Google Shape;672;p6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60"/>
          <p:cNvGrpSpPr/>
          <p:nvPr/>
        </p:nvGrpSpPr>
        <p:grpSpPr>
          <a:xfrm flipH="1" rot="762759">
            <a:off x="7516114" y="3314521"/>
            <a:ext cx="590931" cy="1096303"/>
            <a:chOff x="2369275" y="3344925"/>
            <a:chExt cx="160525" cy="297800"/>
          </a:xfrm>
        </p:grpSpPr>
        <p:sp>
          <p:nvSpPr>
            <p:cNvPr id="676" name="Google Shape;676;p6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60"/>
          <p:cNvGrpSpPr/>
          <p:nvPr/>
        </p:nvGrpSpPr>
        <p:grpSpPr>
          <a:xfrm flipH="1" rot="-4092482">
            <a:off x="344761" y="-173701"/>
            <a:ext cx="773115" cy="298133"/>
            <a:chOff x="1154075" y="3734125"/>
            <a:chExt cx="201750" cy="77800"/>
          </a:xfrm>
        </p:grpSpPr>
        <p:sp>
          <p:nvSpPr>
            <p:cNvPr id="692" name="Google Shape;692;p60"/>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0"/>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0"/>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0"/>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0"/>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0"/>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0"/>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0"/>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60"/>
          <p:cNvGrpSpPr/>
          <p:nvPr/>
        </p:nvGrpSpPr>
        <p:grpSpPr>
          <a:xfrm flipH="1" rot="-1415750">
            <a:off x="430215" y="501184"/>
            <a:ext cx="602211" cy="1005088"/>
            <a:chOff x="1980950" y="3649100"/>
            <a:chExt cx="146600" cy="244675"/>
          </a:xfrm>
        </p:grpSpPr>
        <p:sp>
          <p:nvSpPr>
            <p:cNvPr id="701" name="Google Shape;701;p60"/>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0"/>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60"/>
          <p:cNvGrpSpPr/>
          <p:nvPr/>
        </p:nvGrpSpPr>
        <p:grpSpPr>
          <a:xfrm flipH="1" rot="-897778">
            <a:off x="825036" y="1701916"/>
            <a:ext cx="540259" cy="223794"/>
            <a:chOff x="2333000" y="3750375"/>
            <a:chExt cx="157050" cy="65050"/>
          </a:xfrm>
        </p:grpSpPr>
        <p:sp>
          <p:nvSpPr>
            <p:cNvPr id="715" name="Google Shape;715;p60"/>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0"/>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0"/>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0"/>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0"/>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SECTION_HEADER_1">
    <p:bg>
      <p:bgPr>
        <a:solidFill>
          <a:schemeClr val="accent1"/>
        </a:solidFill>
      </p:bgPr>
    </p:bg>
    <p:spTree>
      <p:nvGrpSpPr>
        <p:cNvPr id="720" name="Shape 720"/>
        <p:cNvGrpSpPr/>
        <p:nvPr/>
      </p:nvGrpSpPr>
      <p:grpSpPr>
        <a:xfrm>
          <a:off x="0" y="0"/>
          <a:ext cx="0" cy="0"/>
          <a:chOff x="0" y="0"/>
          <a:chExt cx="0" cy="0"/>
        </a:xfrm>
      </p:grpSpPr>
      <p:sp>
        <p:nvSpPr>
          <p:cNvPr id="721" name="Google Shape;721;p61"/>
          <p:cNvSpPr txBox="1"/>
          <p:nvPr>
            <p:ph type="title"/>
          </p:nvPr>
        </p:nvSpPr>
        <p:spPr>
          <a:xfrm>
            <a:off x="920046" y="1707038"/>
            <a:ext cx="1593900" cy="60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SzPts val="4000"/>
              <a:buFont typeface="Neucha"/>
              <a:buNone/>
              <a:defRPr b="1" sz="4000">
                <a:latin typeface="Neucha"/>
                <a:ea typeface="Neucha"/>
                <a:cs typeface="Neucha"/>
                <a:sym typeface="Neucha"/>
              </a:defRPr>
            </a:lvl2pPr>
            <a:lvl3pPr lvl="2" algn="ctr">
              <a:lnSpc>
                <a:spcPct val="100000"/>
              </a:lnSpc>
              <a:spcBef>
                <a:spcPts val="0"/>
              </a:spcBef>
              <a:spcAft>
                <a:spcPts val="0"/>
              </a:spcAft>
              <a:buSzPts val="4000"/>
              <a:buFont typeface="Neucha"/>
              <a:buNone/>
              <a:defRPr b="1" sz="4000">
                <a:latin typeface="Neucha"/>
                <a:ea typeface="Neucha"/>
                <a:cs typeface="Neucha"/>
                <a:sym typeface="Neucha"/>
              </a:defRPr>
            </a:lvl3pPr>
            <a:lvl4pPr lvl="3" algn="ctr">
              <a:lnSpc>
                <a:spcPct val="100000"/>
              </a:lnSpc>
              <a:spcBef>
                <a:spcPts val="0"/>
              </a:spcBef>
              <a:spcAft>
                <a:spcPts val="0"/>
              </a:spcAft>
              <a:buSzPts val="4000"/>
              <a:buFont typeface="Neucha"/>
              <a:buNone/>
              <a:defRPr b="1" sz="4000">
                <a:latin typeface="Neucha"/>
                <a:ea typeface="Neucha"/>
                <a:cs typeface="Neucha"/>
                <a:sym typeface="Neucha"/>
              </a:defRPr>
            </a:lvl4pPr>
            <a:lvl5pPr lvl="4" algn="ctr">
              <a:lnSpc>
                <a:spcPct val="100000"/>
              </a:lnSpc>
              <a:spcBef>
                <a:spcPts val="0"/>
              </a:spcBef>
              <a:spcAft>
                <a:spcPts val="0"/>
              </a:spcAft>
              <a:buSzPts val="4000"/>
              <a:buFont typeface="Neucha"/>
              <a:buNone/>
              <a:defRPr b="1" sz="4000">
                <a:latin typeface="Neucha"/>
                <a:ea typeface="Neucha"/>
                <a:cs typeface="Neucha"/>
                <a:sym typeface="Neucha"/>
              </a:defRPr>
            </a:lvl5pPr>
            <a:lvl6pPr lvl="5" algn="ctr">
              <a:lnSpc>
                <a:spcPct val="100000"/>
              </a:lnSpc>
              <a:spcBef>
                <a:spcPts val="0"/>
              </a:spcBef>
              <a:spcAft>
                <a:spcPts val="0"/>
              </a:spcAft>
              <a:buSzPts val="4000"/>
              <a:buFont typeface="Neucha"/>
              <a:buNone/>
              <a:defRPr b="1" sz="4000">
                <a:latin typeface="Neucha"/>
                <a:ea typeface="Neucha"/>
                <a:cs typeface="Neucha"/>
                <a:sym typeface="Neucha"/>
              </a:defRPr>
            </a:lvl6pPr>
            <a:lvl7pPr lvl="6" algn="ctr">
              <a:lnSpc>
                <a:spcPct val="100000"/>
              </a:lnSpc>
              <a:spcBef>
                <a:spcPts val="0"/>
              </a:spcBef>
              <a:spcAft>
                <a:spcPts val="0"/>
              </a:spcAft>
              <a:buSzPts val="4000"/>
              <a:buFont typeface="Neucha"/>
              <a:buNone/>
              <a:defRPr b="1" sz="4000">
                <a:latin typeface="Neucha"/>
                <a:ea typeface="Neucha"/>
                <a:cs typeface="Neucha"/>
                <a:sym typeface="Neucha"/>
              </a:defRPr>
            </a:lvl7pPr>
            <a:lvl8pPr lvl="7" algn="ctr">
              <a:lnSpc>
                <a:spcPct val="100000"/>
              </a:lnSpc>
              <a:spcBef>
                <a:spcPts val="0"/>
              </a:spcBef>
              <a:spcAft>
                <a:spcPts val="0"/>
              </a:spcAft>
              <a:buSzPts val="4000"/>
              <a:buFont typeface="Neucha"/>
              <a:buNone/>
              <a:defRPr b="1" sz="4000">
                <a:latin typeface="Neucha"/>
                <a:ea typeface="Neucha"/>
                <a:cs typeface="Neucha"/>
                <a:sym typeface="Neucha"/>
              </a:defRPr>
            </a:lvl8pPr>
            <a:lvl9pPr lvl="8" algn="ctr">
              <a:lnSpc>
                <a:spcPct val="100000"/>
              </a:lnSpc>
              <a:spcBef>
                <a:spcPts val="0"/>
              </a:spcBef>
              <a:spcAft>
                <a:spcPts val="0"/>
              </a:spcAft>
              <a:buSzPts val="4000"/>
              <a:buFont typeface="Neucha"/>
              <a:buNone/>
              <a:defRPr b="1" sz="4000">
                <a:latin typeface="Neucha"/>
                <a:ea typeface="Neucha"/>
                <a:cs typeface="Neucha"/>
                <a:sym typeface="Neucha"/>
              </a:defRPr>
            </a:lvl9pPr>
          </a:lstStyle>
          <a:p/>
        </p:txBody>
      </p:sp>
      <p:sp>
        <p:nvSpPr>
          <p:cNvPr id="722" name="Google Shape;722;p61"/>
          <p:cNvSpPr txBox="1"/>
          <p:nvPr>
            <p:ph idx="1" type="subTitle"/>
          </p:nvPr>
        </p:nvSpPr>
        <p:spPr>
          <a:xfrm>
            <a:off x="2791146" y="1707038"/>
            <a:ext cx="2725200" cy="6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3" name="Google Shape;723;p61"/>
          <p:cNvSpPr txBox="1"/>
          <p:nvPr>
            <p:ph idx="2" type="title"/>
          </p:nvPr>
        </p:nvSpPr>
        <p:spPr>
          <a:xfrm>
            <a:off x="920046" y="2517888"/>
            <a:ext cx="1593900" cy="60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SzPts val="4000"/>
              <a:buFont typeface="Neucha"/>
              <a:buNone/>
              <a:defRPr b="1" sz="4000">
                <a:latin typeface="Neucha"/>
                <a:ea typeface="Neucha"/>
                <a:cs typeface="Neucha"/>
                <a:sym typeface="Neucha"/>
              </a:defRPr>
            </a:lvl2pPr>
            <a:lvl3pPr lvl="2" algn="ctr">
              <a:lnSpc>
                <a:spcPct val="100000"/>
              </a:lnSpc>
              <a:spcBef>
                <a:spcPts val="0"/>
              </a:spcBef>
              <a:spcAft>
                <a:spcPts val="0"/>
              </a:spcAft>
              <a:buSzPts val="4000"/>
              <a:buFont typeface="Neucha"/>
              <a:buNone/>
              <a:defRPr b="1" sz="4000">
                <a:latin typeface="Neucha"/>
                <a:ea typeface="Neucha"/>
                <a:cs typeface="Neucha"/>
                <a:sym typeface="Neucha"/>
              </a:defRPr>
            </a:lvl3pPr>
            <a:lvl4pPr lvl="3" algn="ctr">
              <a:lnSpc>
                <a:spcPct val="100000"/>
              </a:lnSpc>
              <a:spcBef>
                <a:spcPts val="0"/>
              </a:spcBef>
              <a:spcAft>
                <a:spcPts val="0"/>
              </a:spcAft>
              <a:buSzPts val="4000"/>
              <a:buFont typeface="Neucha"/>
              <a:buNone/>
              <a:defRPr b="1" sz="4000">
                <a:latin typeface="Neucha"/>
                <a:ea typeface="Neucha"/>
                <a:cs typeface="Neucha"/>
                <a:sym typeface="Neucha"/>
              </a:defRPr>
            </a:lvl4pPr>
            <a:lvl5pPr lvl="4" algn="ctr">
              <a:lnSpc>
                <a:spcPct val="100000"/>
              </a:lnSpc>
              <a:spcBef>
                <a:spcPts val="0"/>
              </a:spcBef>
              <a:spcAft>
                <a:spcPts val="0"/>
              </a:spcAft>
              <a:buSzPts val="4000"/>
              <a:buFont typeface="Neucha"/>
              <a:buNone/>
              <a:defRPr b="1" sz="4000">
                <a:latin typeface="Neucha"/>
                <a:ea typeface="Neucha"/>
                <a:cs typeface="Neucha"/>
                <a:sym typeface="Neucha"/>
              </a:defRPr>
            </a:lvl5pPr>
            <a:lvl6pPr lvl="5" algn="ctr">
              <a:lnSpc>
                <a:spcPct val="100000"/>
              </a:lnSpc>
              <a:spcBef>
                <a:spcPts val="0"/>
              </a:spcBef>
              <a:spcAft>
                <a:spcPts val="0"/>
              </a:spcAft>
              <a:buSzPts val="4000"/>
              <a:buFont typeface="Neucha"/>
              <a:buNone/>
              <a:defRPr b="1" sz="4000">
                <a:latin typeface="Neucha"/>
                <a:ea typeface="Neucha"/>
                <a:cs typeface="Neucha"/>
                <a:sym typeface="Neucha"/>
              </a:defRPr>
            </a:lvl6pPr>
            <a:lvl7pPr lvl="6" algn="ctr">
              <a:lnSpc>
                <a:spcPct val="100000"/>
              </a:lnSpc>
              <a:spcBef>
                <a:spcPts val="0"/>
              </a:spcBef>
              <a:spcAft>
                <a:spcPts val="0"/>
              </a:spcAft>
              <a:buSzPts val="4000"/>
              <a:buFont typeface="Neucha"/>
              <a:buNone/>
              <a:defRPr b="1" sz="4000">
                <a:latin typeface="Neucha"/>
                <a:ea typeface="Neucha"/>
                <a:cs typeface="Neucha"/>
                <a:sym typeface="Neucha"/>
              </a:defRPr>
            </a:lvl7pPr>
            <a:lvl8pPr lvl="7" algn="ctr">
              <a:lnSpc>
                <a:spcPct val="100000"/>
              </a:lnSpc>
              <a:spcBef>
                <a:spcPts val="0"/>
              </a:spcBef>
              <a:spcAft>
                <a:spcPts val="0"/>
              </a:spcAft>
              <a:buSzPts val="4000"/>
              <a:buFont typeface="Neucha"/>
              <a:buNone/>
              <a:defRPr b="1" sz="4000">
                <a:latin typeface="Neucha"/>
                <a:ea typeface="Neucha"/>
                <a:cs typeface="Neucha"/>
                <a:sym typeface="Neucha"/>
              </a:defRPr>
            </a:lvl8pPr>
            <a:lvl9pPr lvl="8" algn="ctr">
              <a:lnSpc>
                <a:spcPct val="100000"/>
              </a:lnSpc>
              <a:spcBef>
                <a:spcPts val="0"/>
              </a:spcBef>
              <a:spcAft>
                <a:spcPts val="0"/>
              </a:spcAft>
              <a:buSzPts val="4000"/>
              <a:buFont typeface="Neucha"/>
              <a:buNone/>
              <a:defRPr b="1" sz="4000">
                <a:latin typeface="Neucha"/>
                <a:ea typeface="Neucha"/>
                <a:cs typeface="Neucha"/>
                <a:sym typeface="Neucha"/>
              </a:defRPr>
            </a:lvl9pPr>
          </a:lstStyle>
          <a:p/>
        </p:txBody>
      </p:sp>
      <p:sp>
        <p:nvSpPr>
          <p:cNvPr id="724" name="Google Shape;724;p61"/>
          <p:cNvSpPr txBox="1"/>
          <p:nvPr>
            <p:ph idx="3" type="subTitle"/>
          </p:nvPr>
        </p:nvSpPr>
        <p:spPr>
          <a:xfrm>
            <a:off x="2791146" y="2517888"/>
            <a:ext cx="2725200" cy="6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5" name="Google Shape;725;p61"/>
          <p:cNvSpPr txBox="1"/>
          <p:nvPr>
            <p:ph idx="4" type="title"/>
          </p:nvPr>
        </p:nvSpPr>
        <p:spPr>
          <a:xfrm>
            <a:off x="920046" y="3328738"/>
            <a:ext cx="1593900" cy="60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SzPts val="4000"/>
              <a:buFont typeface="Neucha"/>
              <a:buNone/>
              <a:defRPr b="1" sz="4000">
                <a:latin typeface="Neucha"/>
                <a:ea typeface="Neucha"/>
                <a:cs typeface="Neucha"/>
                <a:sym typeface="Neucha"/>
              </a:defRPr>
            </a:lvl2pPr>
            <a:lvl3pPr lvl="2" algn="ctr">
              <a:lnSpc>
                <a:spcPct val="100000"/>
              </a:lnSpc>
              <a:spcBef>
                <a:spcPts val="0"/>
              </a:spcBef>
              <a:spcAft>
                <a:spcPts val="0"/>
              </a:spcAft>
              <a:buSzPts val="4000"/>
              <a:buFont typeface="Neucha"/>
              <a:buNone/>
              <a:defRPr b="1" sz="4000">
                <a:latin typeface="Neucha"/>
                <a:ea typeface="Neucha"/>
                <a:cs typeface="Neucha"/>
                <a:sym typeface="Neucha"/>
              </a:defRPr>
            </a:lvl3pPr>
            <a:lvl4pPr lvl="3" algn="ctr">
              <a:lnSpc>
                <a:spcPct val="100000"/>
              </a:lnSpc>
              <a:spcBef>
                <a:spcPts val="0"/>
              </a:spcBef>
              <a:spcAft>
                <a:spcPts val="0"/>
              </a:spcAft>
              <a:buSzPts val="4000"/>
              <a:buFont typeface="Neucha"/>
              <a:buNone/>
              <a:defRPr b="1" sz="4000">
                <a:latin typeface="Neucha"/>
                <a:ea typeface="Neucha"/>
                <a:cs typeface="Neucha"/>
                <a:sym typeface="Neucha"/>
              </a:defRPr>
            </a:lvl4pPr>
            <a:lvl5pPr lvl="4" algn="ctr">
              <a:lnSpc>
                <a:spcPct val="100000"/>
              </a:lnSpc>
              <a:spcBef>
                <a:spcPts val="0"/>
              </a:spcBef>
              <a:spcAft>
                <a:spcPts val="0"/>
              </a:spcAft>
              <a:buSzPts val="4000"/>
              <a:buFont typeface="Neucha"/>
              <a:buNone/>
              <a:defRPr b="1" sz="4000">
                <a:latin typeface="Neucha"/>
                <a:ea typeface="Neucha"/>
                <a:cs typeface="Neucha"/>
                <a:sym typeface="Neucha"/>
              </a:defRPr>
            </a:lvl5pPr>
            <a:lvl6pPr lvl="5" algn="ctr">
              <a:lnSpc>
                <a:spcPct val="100000"/>
              </a:lnSpc>
              <a:spcBef>
                <a:spcPts val="0"/>
              </a:spcBef>
              <a:spcAft>
                <a:spcPts val="0"/>
              </a:spcAft>
              <a:buSzPts val="4000"/>
              <a:buFont typeface="Neucha"/>
              <a:buNone/>
              <a:defRPr b="1" sz="4000">
                <a:latin typeface="Neucha"/>
                <a:ea typeface="Neucha"/>
                <a:cs typeface="Neucha"/>
                <a:sym typeface="Neucha"/>
              </a:defRPr>
            </a:lvl6pPr>
            <a:lvl7pPr lvl="6" algn="ctr">
              <a:lnSpc>
                <a:spcPct val="100000"/>
              </a:lnSpc>
              <a:spcBef>
                <a:spcPts val="0"/>
              </a:spcBef>
              <a:spcAft>
                <a:spcPts val="0"/>
              </a:spcAft>
              <a:buSzPts val="4000"/>
              <a:buFont typeface="Neucha"/>
              <a:buNone/>
              <a:defRPr b="1" sz="4000">
                <a:latin typeface="Neucha"/>
                <a:ea typeface="Neucha"/>
                <a:cs typeface="Neucha"/>
                <a:sym typeface="Neucha"/>
              </a:defRPr>
            </a:lvl7pPr>
            <a:lvl8pPr lvl="7" algn="ctr">
              <a:lnSpc>
                <a:spcPct val="100000"/>
              </a:lnSpc>
              <a:spcBef>
                <a:spcPts val="0"/>
              </a:spcBef>
              <a:spcAft>
                <a:spcPts val="0"/>
              </a:spcAft>
              <a:buSzPts val="4000"/>
              <a:buFont typeface="Neucha"/>
              <a:buNone/>
              <a:defRPr b="1" sz="4000">
                <a:latin typeface="Neucha"/>
                <a:ea typeface="Neucha"/>
                <a:cs typeface="Neucha"/>
                <a:sym typeface="Neucha"/>
              </a:defRPr>
            </a:lvl8pPr>
            <a:lvl9pPr lvl="8" algn="ctr">
              <a:lnSpc>
                <a:spcPct val="100000"/>
              </a:lnSpc>
              <a:spcBef>
                <a:spcPts val="0"/>
              </a:spcBef>
              <a:spcAft>
                <a:spcPts val="0"/>
              </a:spcAft>
              <a:buSzPts val="4000"/>
              <a:buFont typeface="Neucha"/>
              <a:buNone/>
              <a:defRPr b="1" sz="4000">
                <a:latin typeface="Neucha"/>
                <a:ea typeface="Neucha"/>
                <a:cs typeface="Neucha"/>
                <a:sym typeface="Neucha"/>
              </a:defRPr>
            </a:lvl9pPr>
          </a:lstStyle>
          <a:p/>
        </p:txBody>
      </p:sp>
      <p:sp>
        <p:nvSpPr>
          <p:cNvPr id="726" name="Google Shape;726;p61"/>
          <p:cNvSpPr txBox="1"/>
          <p:nvPr>
            <p:ph idx="5" type="subTitle"/>
          </p:nvPr>
        </p:nvSpPr>
        <p:spPr>
          <a:xfrm>
            <a:off x="2791146" y="3328738"/>
            <a:ext cx="2725200" cy="6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7" name="Google Shape;727;p61"/>
          <p:cNvSpPr txBox="1"/>
          <p:nvPr>
            <p:ph idx="6"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728" name="Google Shape;728;p61"/>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9" name="Google Shape;729;p61"/>
          <p:cNvGrpSpPr/>
          <p:nvPr/>
        </p:nvGrpSpPr>
        <p:grpSpPr>
          <a:xfrm rot="-3934734">
            <a:off x="7006682" y="2802455"/>
            <a:ext cx="1713225" cy="1227663"/>
            <a:chOff x="692625" y="2569725"/>
            <a:chExt cx="463800" cy="332350"/>
          </a:xfrm>
        </p:grpSpPr>
        <p:sp>
          <p:nvSpPr>
            <p:cNvPr id="730" name="Google Shape;730;p61"/>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1"/>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2" name="Google Shape;732;p61"/>
          <p:cNvGrpSpPr/>
          <p:nvPr/>
        </p:nvGrpSpPr>
        <p:grpSpPr>
          <a:xfrm rot="-4458744">
            <a:off x="6837600" y="3805676"/>
            <a:ext cx="394600" cy="1330542"/>
            <a:chOff x="954700" y="3672025"/>
            <a:chExt cx="106825" cy="360200"/>
          </a:xfrm>
        </p:grpSpPr>
        <p:sp>
          <p:nvSpPr>
            <p:cNvPr id="733" name="Google Shape;733;p6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61"/>
          <p:cNvGrpSpPr/>
          <p:nvPr/>
        </p:nvGrpSpPr>
        <p:grpSpPr>
          <a:xfrm rot="384839">
            <a:off x="8453421" y="1772702"/>
            <a:ext cx="883127" cy="855940"/>
            <a:chOff x="852825" y="3133350"/>
            <a:chExt cx="216825" cy="210150"/>
          </a:xfrm>
        </p:grpSpPr>
        <p:sp>
          <p:nvSpPr>
            <p:cNvPr id="743" name="Google Shape;743;p61"/>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1"/>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5" name="Google Shape;745;p61"/>
          <p:cNvGrpSpPr/>
          <p:nvPr/>
        </p:nvGrpSpPr>
        <p:grpSpPr>
          <a:xfrm rot="-2700000">
            <a:off x="8329299" y="3793812"/>
            <a:ext cx="388232" cy="608020"/>
            <a:chOff x="683900" y="3612800"/>
            <a:chExt cx="105100" cy="164600"/>
          </a:xfrm>
        </p:grpSpPr>
        <p:sp>
          <p:nvSpPr>
            <p:cNvPr id="746" name="Google Shape;746;p6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8" name="Google Shape;748;p61"/>
          <p:cNvGrpSpPr/>
          <p:nvPr/>
        </p:nvGrpSpPr>
        <p:grpSpPr>
          <a:xfrm rot="9820777">
            <a:off x="6915359" y="3622310"/>
            <a:ext cx="239084" cy="580026"/>
            <a:chOff x="1282375" y="3450000"/>
            <a:chExt cx="64725" cy="157025"/>
          </a:xfrm>
        </p:grpSpPr>
        <p:sp>
          <p:nvSpPr>
            <p:cNvPr id="749" name="Google Shape;749;p6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61"/>
          <p:cNvGrpSpPr/>
          <p:nvPr/>
        </p:nvGrpSpPr>
        <p:grpSpPr>
          <a:xfrm rot="3303917">
            <a:off x="7811565" y="4352123"/>
            <a:ext cx="360250" cy="1149365"/>
            <a:chOff x="616875" y="3027700"/>
            <a:chExt cx="97525" cy="311150"/>
          </a:xfrm>
        </p:grpSpPr>
        <p:sp>
          <p:nvSpPr>
            <p:cNvPr id="753" name="Google Shape;753;p61"/>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1"/>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1"/>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1"/>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1"/>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61"/>
          <p:cNvGrpSpPr/>
          <p:nvPr/>
        </p:nvGrpSpPr>
        <p:grpSpPr>
          <a:xfrm rot="-9804196">
            <a:off x="8304466" y="1230055"/>
            <a:ext cx="239087" cy="580033"/>
            <a:chOff x="1282375" y="3450000"/>
            <a:chExt cx="64725" cy="157025"/>
          </a:xfrm>
        </p:grpSpPr>
        <p:sp>
          <p:nvSpPr>
            <p:cNvPr id="759" name="Google Shape;759;p6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2" name="Google Shape;762;p61"/>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1"/>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4" name="Google Shape;764;p61"/>
          <p:cNvGrpSpPr/>
          <p:nvPr/>
        </p:nvGrpSpPr>
        <p:grpSpPr>
          <a:xfrm rot="-714897">
            <a:off x="6205882" y="4634928"/>
            <a:ext cx="883118" cy="855931"/>
            <a:chOff x="852825" y="3133350"/>
            <a:chExt cx="216825" cy="210150"/>
          </a:xfrm>
        </p:grpSpPr>
        <p:sp>
          <p:nvSpPr>
            <p:cNvPr id="765" name="Google Shape;765;p61"/>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1"/>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67" name="Shape 767"/>
        <p:cNvGrpSpPr/>
        <p:nvPr/>
      </p:nvGrpSpPr>
      <p:grpSpPr>
        <a:xfrm>
          <a:off x="0" y="0"/>
          <a:ext cx="0" cy="0"/>
          <a:chOff x="0" y="0"/>
          <a:chExt cx="0" cy="0"/>
        </a:xfrm>
      </p:grpSpPr>
      <p:sp>
        <p:nvSpPr>
          <p:cNvPr id="768" name="Google Shape;768;p62"/>
          <p:cNvSpPr txBox="1"/>
          <p:nvPr>
            <p:ph idx="1" type="subTitle"/>
          </p:nvPr>
        </p:nvSpPr>
        <p:spPr>
          <a:xfrm>
            <a:off x="3468150" y="3381500"/>
            <a:ext cx="2207700" cy="52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69" name="Google Shape;769;p62"/>
          <p:cNvSpPr txBox="1"/>
          <p:nvPr>
            <p:ph type="ctrTitle"/>
          </p:nvPr>
        </p:nvSpPr>
        <p:spPr>
          <a:xfrm>
            <a:off x="1374900" y="1728450"/>
            <a:ext cx="6394200" cy="16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770" name="Google Shape;770;p62"/>
          <p:cNvGrpSpPr/>
          <p:nvPr/>
        </p:nvGrpSpPr>
        <p:grpSpPr>
          <a:xfrm rot="3553717">
            <a:off x="-190479" y="3898355"/>
            <a:ext cx="1657053" cy="1186673"/>
            <a:chOff x="2656025" y="2684075"/>
            <a:chExt cx="464100" cy="332350"/>
          </a:xfrm>
        </p:grpSpPr>
        <p:sp>
          <p:nvSpPr>
            <p:cNvPr id="771" name="Google Shape;771;p6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62"/>
          <p:cNvGrpSpPr/>
          <p:nvPr/>
        </p:nvGrpSpPr>
        <p:grpSpPr>
          <a:xfrm rot="1425117">
            <a:off x="1636783" y="4272006"/>
            <a:ext cx="870560" cy="1160758"/>
            <a:chOff x="2957300" y="3608175"/>
            <a:chExt cx="231325" cy="310850"/>
          </a:xfrm>
        </p:grpSpPr>
        <p:sp>
          <p:nvSpPr>
            <p:cNvPr id="780" name="Google Shape;780;p6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3" name="Google Shape;793;p62"/>
          <p:cNvGrpSpPr/>
          <p:nvPr/>
        </p:nvGrpSpPr>
        <p:grpSpPr>
          <a:xfrm rot="-2084963">
            <a:off x="6461954" y="-103695"/>
            <a:ext cx="1670611" cy="1197127"/>
            <a:chOff x="692625" y="2569725"/>
            <a:chExt cx="463800" cy="332350"/>
          </a:xfrm>
        </p:grpSpPr>
        <p:sp>
          <p:nvSpPr>
            <p:cNvPr id="794" name="Google Shape;794;p6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62"/>
          <p:cNvGrpSpPr/>
          <p:nvPr/>
        </p:nvGrpSpPr>
        <p:grpSpPr>
          <a:xfrm rot="-1062273">
            <a:off x="8878022" y="229689"/>
            <a:ext cx="384784" cy="1297441"/>
            <a:chOff x="954700" y="3672025"/>
            <a:chExt cx="106825" cy="360200"/>
          </a:xfrm>
        </p:grpSpPr>
        <p:sp>
          <p:nvSpPr>
            <p:cNvPr id="797" name="Google Shape;797;p6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62"/>
          <p:cNvGrpSpPr/>
          <p:nvPr/>
        </p:nvGrpSpPr>
        <p:grpSpPr>
          <a:xfrm rot="1031363">
            <a:off x="8511594" y="1716289"/>
            <a:ext cx="781001" cy="756958"/>
            <a:chOff x="852825" y="3133350"/>
            <a:chExt cx="216825" cy="210150"/>
          </a:xfrm>
        </p:grpSpPr>
        <p:sp>
          <p:nvSpPr>
            <p:cNvPr id="807" name="Google Shape;807;p6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62"/>
          <p:cNvGrpSpPr/>
          <p:nvPr/>
        </p:nvGrpSpPr>
        <p:grpSpPr>
          <a:xfrm rot="-9086648">
            <a:off x="6442476" y="-673704"/>
            <a:ext cx="351283" cy="1120755"/>
            <a:chOff x="616875" y="3027700"/>
            <a:chExt cx="97525" cy="311150"/>
          </a:xfrm>
        </p:grpSpPr>
        <p:sp>
          <p:nvSpPr>
            <p:cNvPr id="810" name="Google Shape;810;p6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62"/>
          <p:cNvGrpSpPr/>
          <p:nvPr/>
        </p:nvGrpSpPr>
        <p:grpSpPr>
          <a:xfrm rot="1974894">
            <a:off x="7552184" y="872286"/>
            <a:ext cx="233139" cy="565604"/>
            <a:chOff x="1282375" y="3450000"/>
            <a:chExt cx="64725" cy="157025"/>
          </a:xfrm>
        </p:grpSpPr>
        <p:sp>
          <p:nvSpPr>
            <p:cNvPr id="816" name="Google Shape;816;p6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62"/>
          <p:cNvGrpSpPr/>
          <p:nvPr/>
        </p:nvGrpSpPr>
        <p:grpSpPr>
          <a:xfrm rot="1302591">
            <a:off x="2690353" y="4653389"/>
            <a:ext cx="378569" cy="592888"/>
            <a:chOff x="683900" y="3612800"/>
            <a:chExt cx="105100" cy="164600"/>
          </a:xfrm>
        </p:grpSpPr>
        <p:sp>
          <p:nvSpPr>
            <p:cNvPr id="820" name="Google Shape;820;p6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62"/>
          <p:cNvGrpSpPr/>
          <p:nvPr/>
        </p:nvGrpSpPr>
        <p:grpSpPr>
          <a:xfrm rot="1974894">
            <a:off x="215209" y="2937336"/>
            <a:ext cx="233139" cy="565604"/>
            <a:chOff x="1282375" y="3450000"/>
            <a:chExt cx="64725" cy="157025"/>
          </a:xfrm>
        </p:grpSpPr>
        <p:sp>
          <p:nvSpPr>
            <p:cNvPr id="823" name="Google Shape;823;p6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6" name="Google Shape;826;p62"/>
          <p:cNvGrpSpPr/>
          <p:nvPr/>
        </p:nvGrpSpPr>
        <p:grpSpPr>
          <a:xfrm rot="-762759">
            <a:off x="1048283" y="3314521"/>
            <a:ext cx="590931" cy="1096303"/>
            <a:chOff x="2369275" y="3344925"/>
            <a:chExt cx="160525" cy="297800"/>
          </a:xfrm>
        </p:grpSpPr>
        <p:sp>
          <p:nvSpPr>
            <p:cNvPr id="827" name="Google Shape;827;p6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2" name="Google Shape;842;p62"/>
          <p:cNvGrpSpPr/>
          <p:nvPr/>
        </p:nvGrpSpPr>
        <p:grpSpPr>
          <a:xfrm rot="4092482">
            <a:off x="8037452" y="-173701"/>
            <a:ext cx="773115" cy="298133"/>
            <a:chOff x="1154075" y="3734125"/>
            <a:chExt cx="201750" cy="77800"/>
          </a:xfrm>
        </p:grpSpPr>
        <p:sp>
          <p:nvSpPr>
            <p:cNvPr id="843" name="Google Shape;843;p6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1" name="Google Shape;851;p62"/>
          <p:cNvGrpSpPr/>
          <p:nvPr/>
        </p:nvGrpSpPr>
        <p:grpSpPr>
          <a:xfrm rot="1415750">
            <a:off x="8122903" y="501184"/>
            <a:ext cx="602211" cy="1005088"/>
            <a:chOff x="1980950" y="3649100"/>
            <a:chExt cx="146600" cy="244675"/>
          </a:xfrm>
        </p:grpSpPr>
        <p:sp>
          <p:nvSpPr>
            <p:cNvPr id="852" name="Google Shape;852;p6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p62"/>
          <p:cNvGrpSpPr/>
          <p:nvPr/>
        </p:nvGrpSpPr>
        <p:grpSpPr>
          <a:xfrm rot="897778">
            <a:off x="7790034" y="1701916"/>
            <a:ext cx="540259" cy="223794"/>
            <a:chOff x="2333000" y="3750375"/>
            <a:chExt cx="157050" cy="65050"/>
          </a:xfrm>
        </p:grpSpPr>
        <p:sp>
          <p:nvSpPr>
            <p:cNvPr id="866" name="Google Shape;866;p6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1_1">
    <p:bg>
      <p:bgPr>
        <a:solidFill>
          <a:schemeClr val="accent1"/>
        </a:solidFill>
      </p:bgPr>
    </p:bg>
    <p:spTree>
      <p:nvGrpSpPr>
        <p:cNvPr id="871" name="Shape 871"/>
        <p:cNvGrpSpPr/>
        <p:nvPr/>
      </p:nvGrpSpPr>
      <p:grpSpPr>
        <a:xfrm>
          <a:off x="0" y="0"/>
          <a:ext cx="0" cy="0"/>
          <a:chOff x="0" y="0"/>
          <a:chExt cx="0" cy="0"/>
        </a:xfrm>
      </p:grpSpPr>
      <p:grpSp>
        <p:nvGrpSpPr>
          <p:cNvPr id="872" name="Google Shape;872;p63"/>
          <p:cNvGrpSpPr/>
          <p:nvPr/>
        </p:nvGrpSpPr>
        <p:grpSpPr>
          <a:xfrm flipH="1" rot="2918387">
            <a:off x="8800296" y="-91325"/>
            <a:ext cx="569392" cy="950297"/>
            <a:chOff x="1980950" y="3649100"/>
            <a:chExt cx="146600" cy="244675"/>
          </a:xfrm>
        </p:grpSpPr>
        <p:sp>
          <p:nvSpPr>
            <p:cNvPr id="873" name="Google Shape;873;p6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p63"/>
          <p:cNvGrpSpPr/>
          <p:nvPr/>
        </p:nvGrpSpPr>
        <p:grpSpPr>
          <a:xfrm flipH="1" rot="2013131">
            <a:off x="-147533" y="615950"/>
            <a:ext cx="623487" cy="1156670"/>
            <a:chOff x="2369275" y="3344925"/>
            <a:chExt cx="160525" cy="297800"/>
          </a:xfrm>
        </p:grpSpPr>
        <p:sp>
          <p:nvSpPr>
            <p:cNvPr id="885" name="Google Shape;885;p6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63"/>
          <p:cNvGrpSpPr/>
          <p:nvPr/>
        </p:nvGrpSpPr>
        <p:grpSpPr>
          <a:xfrm flipH="1" rot="-6235069">
            <a:off x="7577088" y="-220963"/>
            <a:ext cx="817372" cy="843276"/>
            <a:chOff x="2894600" y="3171950"/>
            <a:chExt cx="210450" cy="217125"/>
          </a:xfrm>
        </p:grpSpPr>
        <p:sp>
          <p:nvSpPr>
            <p:cNvPr id="901" name="Google Shape;901;p63"/>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3"/>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3" name="Google Shape;903;p63"/>
          <p:cNvGrpSpPr/>
          <p:nvPr/>
        </p:nvGrpSpPr>
        <p:grpSpPr>
          <a:xfrm flipH="1" rot="-6698716">
            <a:off x="8427757" y="846037"/>
            <a:ext cx="1139236" cy="832555"/>
            <a:chOff x="3261275" y="2943825"/>
            <a:chExt cx="293325" cy="214350"/>
          </a:xfrm>
        </p:grpSpPr>
        <p:sp>
          <p:nvSpPr>
            <p:cNvPr id="904" name="Google Shape;904;p63"/>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3"/>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3"/>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3"/>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8" name="Google Shape;908;p63"/>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3"/>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0" name="Google Shape;910;p63"/>
          <p:cNvGrpSpPr/>
          <p:nvPr/>
        </p:nvGrpSpPr>
        <p:grpSpPr>
          <a:xfrm flipH="1" rot="6757396">
            <a:off x="7704419" y="323603"/>
            <a:ext cx="414892" cy="1399056"/>
            <a:chOff x="954700" y="3672025"/>
            <a:chExt cx="106825" cy="360200"/>
          </a:xfrm>
        </p:grpSpPr>
        <p:sp>
          <p:nvSpPr>
            <p:cNvPr id="911" name="Google Shape;911;p6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0" name="Google Shape;920;p63"/>
          <p:cNvGrpSpPr/>
          <p:nvPr/>
        </p:nvGrpSpPr>
        <p:grpSpPr>
          <a:xfrm rot="4839262">
            <a:off x="727815" y="491434"/>
            <a:ext cx="735585" cy="735614"/>
            <a:chOff x="2894600" y="3171950"/>
            <a:chExt cx="210450" cy="217125"/>
          </a:xfrm>
        </p:grpSpPr>
        <p:sp>
          <p:nvSpPr>
            <p:cNvPr id="921" name="Google Shape;921;p63"/>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3"/>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3" name="Google Shape;923;p63"/>
          <p:cNvSpPr txBox="1"/>
          <p:nvPr>
            <p:ph type="title"/>
          </p:nvPr>
        </p:nvSpPr>
        <p:spPr>
          <a:xfrm>
            <a:off x="755262" y="2064149"/>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4" name="Google Shape;924;p63"/>
          <p:cNvSpPr txBox="1"/>
          <p:nvPr>
            <p:ph idx="1" type="subTitle"/>
          </p:nvPr>
        </p:nvSpPr>
        <p:spPr>
          <a:xfrm>
            <a:off x="755262" y="2357297"/>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25" name="Google Shape;925;p63"/>
          <p:cNvSpPr txBox="1"/>
          <p:nvPr>
            <p:ph idx="2" type="title"/>
          </p:nvPr>
        </p:nvSpPr>
        <p:spPr>
          <a:xfrm>
            <a:off x="3516750" y="2064149"/>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6" name="Google Shape;926;p63"/>
          <p:cNvSpPr txBox="1"/>
          <p:nvPr>
            <p:ph idx="3" type="subTitle"/>
          </p:nvPr>
        </p:nvSpPr>
        <p:spPr>
          <a:xfrm>
            <a:off x="3516750" y="2357297"/>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27" name="Google Shape;927;p63"/>
          <p:cNvSpPr txBox="1"/>
          <p:nvPr>
            <p:ph idx="4" type="title"/>
          </p:nvPr>
        </p:nvSpPr>
        <p:spPr>
          <a:xfrm>
            <a:off x="6278238" y="2064149"/>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8" name="Google Shape;928;p63"/>
          <p:cNvSpPr txBox="1"/>
          <p:nvPr>
            <p:ph idx="5" type="subTitle"/>
          </p:nvPr>
        </p:nvSpPr>
        <p:spPr>
          <a:xfrm>
            <a:off x="6278238" y="2357297"/>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29" name="Google Shape;929;p63"/>
          <p:cNvSpPr txBox="1"/>
          <p:nvPr>
            <p:ph idx="6" type="title"/>
          </p:nvPr>
        </p:nvSpPr>
        <p:spPr>
          <a:xfrm>
            <a:off x="755262" y="3447941"/>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0" name="Google Shape;930;p63"/>
          <p:cNvSpPr txBox="1"/>
          <p:nvPr>
            <p:ph idx="7" type="subTitle"/>
          </p:nvPr>
        </p:nvSpPr>
        <p:spPr>
          <a:xfrm>
            <a:off x="755262" y="3731945"/>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1" name="Google Shape;931;p63"/>
          <p:cNvSpPr txBox="1"/>
          <p:nvPr>
            <p:ph idx="8" type="title"/>
          </p:nvPr>
        </p:nvSpPr>
        <p:spPr>
          <a:xfrm>
            <a:off x="3516750" y="3447941"/>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2" name="Google Shape;932;p63"/>
          <p:cNvSpPr txBox="1"/>
          <p:nvPr>
            <p:ph idx="9" type="subTitle"/>
          </p:nvPr>
        </p:nvSpPr>
        <p:spPr>
          <a:xfrm>
            <a:off x="3516750" y="3741470"/>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3" name="Google Shape;933;p63"/>
          <p:cNvSpPr txBox="1"/>
          <p:nvPr>
            <p:ph idx="13" type="title"/>
          </p:nvPr>
        </p:nvSpPr>
        <p:spPr>
          <a:xfrm>
            <a:off x="6278238" y="3447941"/>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4" name="Google Shape;934;p63"/>
          <p:cNvSpPr txBox="1"/>
          <p:nvPr>
            <p:ph idx="14" type="subTitle"/>
          </p:nvPr>
        </p:nvSpPr>
        <p:spPr>
          <a:xfrm>
            <a:off x="6278238" y="3741470"/>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5" name="Google Shape;935;p63"/>
          <p:cNvSpPr txBox="1"/>
          <p:nvPr>
            <p:ph idx="15"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936" name="Shape 936"/>
        <p:cNvGrpSpPr/>
        <p:nvPr/>
      </p:nvGrpSpPr>
      <p:grpSpPr>
        <a:xfrm>
          <a:off x="0" y="0"/>
          <a:ext cx="0" cy="0"/>
          <a:chOff x="0" y="0"/>
          <a:chExt cx="0" cy="0"/>
        </a:xfrm>
      </p:grpSpPr>
      <p:sp>
        <p:nvSpPr>
          <p:cNvPr id="937" name="Google Shape;937;p64"/>
          <p:cNvSpPr txBox="1"/>
          <p:nvPr>
            <p:ph idx="1" type="subTitle"/>
          </p:nvPr>
        </p:nvSpPr>
        <p:spPr>
          <a:xfrm>
            <a:off x="1867375" y="2747724"/>
            <a:ext cx="2549400" cy="10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38" name="Google Shape;938;p64"/>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939" name="Google Shape;939;p64"/>
          <p:cNvSpPr txBox="1"/>
          <p:nvPr>
            <p:ph idx="2" type="subTitle"/>
          </p:nvPr>
        </p:nvSpPr>
        <p:spPr>
          <a:xfrm>
            <a:off x="2020987" y="2449901"/>
            <a:ext cx="22422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940" name="Google Shape;940;p64"/>
          <p:cNvSpPr txBox="1"/>
          <p:nvPr>
            <p:ph idx="3" type="subTitle"/>
          </p:nvPr>
        </p:nvSpPr>
        <p:spPr>
          <a:xfrm>
            <a:off x="4723770" y="2749161"/>
            <a:ext cx="2549400" cy="10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1" name="Google Shape;941;p64"/>
          <p:cNvSpPr txBox="1"/>
          <p:nvPr>
            <p:ph idx="4" type="subTitle"/>
          </p:nvPr>
        </p:nvSpPr>
        <p:spPr>
          <a:xfrm>
            <a:off x="4877364" y="2449901"/>
            <a:ext cx="22422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942" name="Google Shape;942;p64"/>
          <p:cNvGrpSpPr/>
          <p:nvPr/>
        </p:nvGrpSpPr>
        <p:grpSpPr>
          <a:xfrm flipH="1" rot="-3553717">
            <a:off x="7688754" y="3898355"/>
            <a:ext cx="1657053" cy="1186673"/>
            <a:chOff x="2656025" y="2684075"/>
            <a:chExt cx="464100" cy="332350"/>
          </a:xfrm>
        </p:grpSpPr>
        <p:sp>
          <p:nvSpPr>
            <p:cNvPr id="943" name="Google Shape;943;p64"/>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4"/>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4"/>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6" name="Google Shape;946;p64"/>
          <p:cNvGrpSpPr/>
          <p:nvPr/>
        </p:nvGrpSpPr>
        <p:grpSpPr>
          <a:xfrm flipH="1" rot="2084963">
            <a:off x="1022764" y="-103695"/>
            <a:ext cx="1670611" cy="1197127"/>
            <a:chOff x="692625" y="2569725"/>
            <a:chExt cx="463800" cy="332350"/>
          </a:xfrm>
        </p:grpSpPr>
        <p:sp>
          <p:nvSpPr>
            <p:cNvPr id="947" name="Google Shape;947;p64"/>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4"/>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9" name="Google Shape;949;p64"/>
          <p:cNvGrpSpPr/>
          <p:nvPr/>
        </p:nvGrpSpPr>
        <p:grpSpPr>
          <a:xfrm flipH="1" rot="1062273">
            <a:off x="-107477" y="229689"/>
            <a:ext cx="384784" cy="1297441"/>
            <a:chOff x="954700" y="3672025"/>
            <a:chExt cx="106825" cy="360200"/>
          </a:xfrm>
        </p:grpSpPr>
        <p:sp>
          <p:nvSpPr>
            <p:cNvPr id="950" name="Google Shape;950;p6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9" name="Google Shape;959;p64"/>
          <p:cNvGrpSpPr/>
          <p:nvPr/>
        </p:nvGrpSpPr>
        <p:grpSpPr>
          <a:xfrm flipH="1" rot="-1031363">
            <a:off x="-137267" y="1716289"/>
            <a:ext cx="781001" cy="756958"/>
            <a:chOff x="852825" y="3133350"/>
            <a:chExt cx="216825" cy="210150"/>
          </a:xfrm>
        </p:grpSpPr>
        <p:sp>
          <p:nvSpPr>
            <p:cNvPr id="960" name="Google Shape;960;p6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64"/>
          <p:cNvGrpSpPr/>
          <p:nvPr/>
        </p:nvGrpSpPr>
        <p:grpSpPr>
          <a:xfrm flipH="1" rot="9086648">
            <a:off x="2361570" y="-673704"/>
            <a:ext cx="351283" cy="1120755"/>
            <a:chOff x="616875" y="3027700"/>
            <a:chExt cx="97525" cy="311150"/>
          </a:xfrm>
        </p:grpSpPr>
        <p:sp>
          <p:nvSpPr>
            <p:cNvPr id="963" name="Google Shape;963;p64"/>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4"/>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4"/>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4"/>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4"/>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8" name="Google Shape;968;p64"/>
          <p:cNvGrpSpPr/>
          <p:nvPr/>
        </p:nvGrpSpPr>
        <p:grpSpPr>
          <a:xfrm flipH="1" rot="-1974894">
            <a:off x="1370005" y="872286"/>
            <a:ext cx="233139" cy="565604"/>
            <a:chOff x="1282375" y="3450000"/>
            <a:chExt cx="64725" cy="157025"/>
          </a:xfrm>
        </p:grpSpPr>
        <p:sp>
          <p:nvSpPr>
            <p:cNvPr id="969" name="Google Shape;969;p6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2" name="Google Shape;972;p64"/>
          <p:cNvGrpSpPr/>
          <p:nvPr/>
        </p:nvGrpSpPr>
        <p:grpSpPr>
          <a:xfrm flipH="1" rot="-1302591">
            <a:off x="6086406" y="4653389"/>
            <a:ext cx="378569" cy="592888"/>
            <a:chOff x="683900" y="3612800"/>
            <a:chExt cx="105100" cy="164600"/>
          </a:xfrm>
        </p:grpSpPr>
        <p:sp>
          <p:nvSpPr>
            <p:cNvPr id="973" name="Google Shape;973;p64"/>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4"/>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64"/>
          <p:cNvGrpSpPr/>
          <p:nvPr/>
        </p:nvGrpSpPr>
        <p:grpSpPr>
          <a:xfrm flipH="1" rot="-1974894">
            <a:off x="8706980" y="2937336"/>
            <a:ext cx="233139" cy="565604"/>
            <a:chOff x="1282375" y="3450000"/>
            <a:chExt cx="64725" cy="157025"/>
          </a:xfrm>
        </p:grpSpPr>
        <p:sp>
          <p:nvSpPr>
            <p:cNvPr id="976" name="Google Shape;976;p6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9" name="Google Shape;979;p64"/>
          <p:cNvGrpSpPr/>
          <p:nvPr/>
        </p:nvGrpSpPr>
        <p:grpSpPr>
          <a:xfrm flipH="1" rot="762759">
            <a:off x="7516114" y="3314521"/>
            <a:ext cx="590931" cy="1096303"/>
            <a:chOff x="2369275" y="3344925"/>
            <a:chExt cx="160525" cy="297800"/>
          </a:xfrm>
        </p:grpSpPr>
        <p:sp>
          <p:nvSpPr>
            <p:cNvPr id="980" name="Google Shape;980;p6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5" name="Google Shape;995;p64"/>
          <p:cNvGrpSpPr/>
          <p:nvPr/>
        </p:nvGrpSpPr>
        <p:grpSpPr>
          <a:xfrm flipH="1" rot="-4092482">
            <a:off x="344761" y="-173701"/>
            <a:ext cx="773115" cy="298133"/>
            <a:chOff x="1154075" y="3734125"/>
            <a:chExt cx="201750" cy="77800"/>
          </a:xfrm>
        </p:grpSpPr>
        <p:sp>
          <p:nvSpPr>
            <p:cNvPr id="996" name="Google Shape;996;p64"/>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4"/>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4"/>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4"/>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4"/>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4"/>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4"/>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3" name="Google Shape;1003;p64"/>
          <p:cNvGrpSpPr/>
          <p:nvPr/>
        </p:nvGrpSpPr>
        <p:grpSpPr>
          <a:xfrm flipH="1" rot="-1415750">
            <a:off x="430215" y="501184"/>
            <a:ext cx="602211" cy="1005088"/>
            <a:chOff x="1980950" y="3649100"/>
            <a:chExt cx="146600" cy="244675"/>
          </a:xfrm>
        </p:grpSpPr>
        <p:sp>
          <p:nvSpPr>
            <p:cNvPr id="1004" name="Google Shape;1004;p6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5" name="Google Shape;1015;p64"/>
          <p:cNvSpPr/>
          <p:nvPr/>
        </p:nvSpPr>
        <p:spPr>
          <a:xfrm flipH="1" rot="-897778">
            <a:off x="825036" y="1701916"/>
            <a:ext cx="540259" cy="223794"/>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6" name="Google Shape;1016;p64"/>
          <p:cNvGrpSpPr/>
          <p:nvPr/>
        </p:nvGrpSpPr>
        <p:grpSpPr>
          <a:xfrm flipH="1" rot="-1425117">
            <a:off x="6647985" y="4272006"/>
            <a:ext cx="870560" cy="1160758"/>
            <a:chOff x="2957300" y="3608175"/>
            <a:chExt cx="231325" cy="310850"/>
          </a:xfrm>
        </p:grpSpPr>
        <p:sp>
          <p:nvSpPr>
            <p:cNvPr id="1017" name="Google Shape;1017;p64"/>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4"/>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4"/>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4"/>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4"/>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4"/>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4"/>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4"/>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4"/>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accent1"/>
        </a:solidFill>
      </p:bgPr>
    </p:bg>
    <p:spTree>
      <p:nvGrpSpPr>
        <p:cNvPr id="1026" name="Shape 1026"/>
        <p:cNvGrpSpPr/>
        <p:nvPr/>
      </p:nvGrpSpPr>
      <p:grpSpPr>
        <a:xfrm>
          <a:off x="0" y="0"/>
          <a:ext cx="0" cy="0"/>
          <a:chOff x="0" y="0"/>
          <a:chExt cx="0" cy="0"/>
        </a:xfrm>
      </p:grpSpPr>
      <p:sp>
        <p:nvSpPr>
          <p:cNvPr id="1027" name="Google Shape;1027;p65"/>
          <p:cNvSpPr txBox="1"/>
          <p:nvPr>
            <p:ph idx="1" type="subTitle"/>
          </p:nvPr>
        </p:nvSpPr>
        <p:spPr>
          <a:xfrm>
            <a:off x="910170" y="2373575"/>
            <a:ext cx="33003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28" name="Google Shape;1028;p65"/>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29" name="Google Shape;1029;p65"/>
          <p:cNvSpPr txBox="1"/>
          <p:nvPr>
            <p:ph idx="2" type="subTitle"/>
          </p:nvPr>
        </p:nvSpPr>
        <p:spPr>
          <a:xfrm>
            <a:off x="1200570" y="1977300"/>
            <a:ext cx="2719500" cy="53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030" name="Google Shape;1030;p65"/>
          <p:cNvSpPr txBox="1"/>
          <p:nvPr>
            <p:ph idx="3" type="subTitle"/>
          </p:nvPr>
        </p:nvSpPr>
        <p:spPr>
          <a:xfrm>
            <a:off x="4933530" y="2373580"/>
            <a:ext cx="33003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31" name="Google Shape;1031;p65"/>
          <p:cNvSpPr txBox="1"/>
          <p:nvPr>
            <p:ph idx="4" type="subTitle"/>
          </p:nvPr>
        </p:nvSpPr>
        <p:spPr>
          <a:xfrm>
            <a:off x="5223930" y="1980414"/>
            <a:ext cx="2719500" cy="53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032" name="Google Shape;1032;p65"/>
          <p:cNvGrpSpPr/>
          <p:nvPr/>
        </p:nvGrpSpPr>
        <p:grpSpPr>
          <a:xfrm flipH="1" rot="2918387">
            <a:off x="8800296" y="-91325"/>
            <a:ext cx="569392" cy="950297"/>
            <a:chOff x="1980950" y="3649100"/>
            <a:chExt cx="146600" cy="244675"/>
          </a:xfrm>
        </p:grpSpPr>
        <p:sp>
          <p:nvSpPr>
            <p:cNvPr id="1033" name="Google Shape;1033;p6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4" name="Google Shape;1044;p65"/>
          <p:cNvGrpSpPr/>
          <p:nvPr/>
        </p:nvGrpSpPr>
        <p:grpSpPr>
          <a:xfrm flipH="1" rot="2013131">
            <a:off x="-147533" y="615950"/>
            <a:ext cx="623487" cy="1156670"/>
            <a:chOff x="2369275" y="3344925"/>
            <a:chExt cx="160525" cy="297800"/>
          </a:xfrm>
        </p:grpSpPr>
        <p:sp>
          <p:nvSpPr>
            <p:cNvPr id="1045" name="Google Shape;1045;p6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0" name="Google Shape;1060;p65"/>
          <p:cNvGrpSpPr/>
          <p:nvPr/>
        </p:nvGrpSpPr>
        <p:grpSpPr>
          <a:xfrm flipH="1" rot="-6235069">
            <a:off x="7577088" y="-220963"/>
            <a:ext cx="817372" cy="843276"/>
            <a:chOff x="2894600" y="3171950"/>
            <a:chExt cx="210450" cy="217125"/>
          </a:xfrm>
        </p:grpSpPr>
        <p:sp>
          <p:nvSpPr>
            <p:cNvPr id="1061" name="Google Shape;1061;p65"/>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5"/>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3" name="Google Shape;1063;p65"/>
          <p:cNvGrpSpPr/>
          <p:nvPr/>
        </p:nvGrpSpPr>
        <p:grpSpPr>
          <a:xfrm flipH="1" rot="-6698716">
            <a:off x="8427757" y="846037"/>
            <a:ext cx="1139236" cy="832555"/>
            <a:chOff x="3261275" y="2943825"/>
            <a:chExt cx="293325" cy="214350"/>
          </a:xfrm>
        </p:grpSpPr>
        <p:sp>
          <p:nvSpPr>
            <p:cNvPr id="1064" name="Google Shape;1064;p65"/>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5"/>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5"/>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65"/>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8" name="Google Shape;1068;p65"/>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5"/>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0" name="Google Shape;1070;p65"/>
          <p:cNvGrpSpPr/>
          <p:nvPr/>
        </p:nvGrpSpPr>
        <p:grpSpPr>
          <a:xfrm flipH="1" rot="6757396">
            <a:off x="7704419" y="323603"/>
            <a:ext cx="414892" cy="1399056"/>
            <a:chOff x="954700" y="3672025"/>
            <a:chExt cx="106825" cy="360200"/>
          </a:xfrm>
        </p:grpSpPr>
        <p:sp>
          <p:nvSpPr>
            <p:cNvPr id="1071" name="Google Shape;1071;p6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6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6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6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6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0" name="Google Shape;1080;p65"/>
          <p:cNvGrpSpPr/>
          <p:nvPr/>
        </p:nvGrpSpPr>
        <p:grpSpPr>
          <a:xfrm rot="4839262">
            <a:off x="727815" y="491434"/>
            <a:ext cx="735585" cy="735614"/>
            <a:chOff x="2894600" y="3171950"/>
            <a:chExt cx="210450" cy="217125"/>
          </a:xfrm>
        </p:grpSpPr>
        <p:sp>
          <p:nvSpPr>
            <p:cNvPr id="1081" name="Google Shape;1081;p65"/>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5"/>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AND_TWO_COLUMNS_1_1">
    <p:bg>
      <p:bgPr>
        <a:solidFill>
          <a:schemeClr val="accent1"/>
        </a:solidFill>
      </p:bgPr>
    </p:bg>
    <p:spTree>
      <p:nvGrpSpPr>
        <p:cNvPr id="1083" name="Shape 1083"/>
        <p:cNvGrpSpPr/>
        <p:nvPr/>
      </p:nvGrpSpPr>
      <p:grpSpPr>
        <a:xfrm>
          <a:off x="0" y="0"/>
          <a:ext cx="0" cy="0"/>
          <a:chOff x="0" y="0"/>
          <a:chExt cx="0" cy="0"/>
        </a:xfrm>
      </p:grpSpPr>
      <p:sp>
        <p:nvSpPr>
          <p:cNvPr id="1084" name="Google Shape;1084;p66"/>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085" name="Google Shape;1085;p66"/>
          <p:cNvGrpSpPr/>
          <p:nvPr/>
        </p:nvGrpSpPr>
        <p:grpSpPr>
          <a:xfrm flipH="1" rot="2918387">
            <a:off x="8800296" y="-91325"/>
            <a:ext cx="569392" cy="950297"/>
            <a:chOff x="1980950" y="3649100"/>
            <a:chExt cx="146600" cy="244675"/>
          </a:xfrm>
        </p:grpSpPr>
        <p:sp>
          <p:nvSpPr>
            <p:cNvPr id="1086" name="Google Shape;1086;p6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6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6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6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6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6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6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6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6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6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7" name="Google Shape;1097;p66"/>
          <p:cNvGrpSpPr/>
          <p:nvPr/>
        </p:nvGrpSpPr>
        <p:grpSpPr>
          <a:xfrm flipH="1" rot="2013131">
            <a:off x="-147533" y="615950"/>
            <a:ext cx="623487" cy="1156670"/>
            <a:chOff x="2369275" y="3344925"/>
            <a:chExt cx="160525" cy="297800"/>
          </a:xfrm>
        </p:grpSpPr>
        <p:sp>
          <p:nvSpPr>
            <p:cNvPr id="1098" name="Google Shape;1098;p6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6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6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6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6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6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6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6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6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6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6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6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6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6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6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66"/>
          <p:cNvGrpSpPr/>
          <p:nvPr/>
        </p:nvGrpSpPr>
        <p:grpSpPr>
          <a:xfrm flipH="1" rot="-6235069">
            <a:off x="7577088" y="-220963"/>
            <a:ext cx="817372" cy="843276"/>
            <a:chOff x="2894600" y="3171950"/>
            <a:chExt cx="210450" cy="217125"/>
          </a:xfrm>
        </p:grpSpPr>
        <p:sp>
          <p:nvSpPr>
            <p:cNvPr id="1114" name="Google Shape;1114;p66"/>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66"/>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6" name="Google Shape;1116;p66"/>
          <p:cNvGrpSpPr/>
          <p:nvPr/>
        </p:nvGrpSpPr>
        <p:grpSpPr>
          <a:xfrm flipH="1" rot="-6698716">
            <a:off x="8427757" y="846037"/>
            <a:ext cx="1139236" cy="832555"/>
            <a:chOff x="3261275" y="2943825"/>
            <a:chExt cx="293325" cy="214350"/>
          </a:xfrm>
        </p:grpSpPr>
        <p:sp>
          <p:nvSpPr>
            <p:cNvPr id="1117" name="Google Shape;1117;p66"/>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66"/>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66"/>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66"/>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1" name="Google Shape;1121;p66"/>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66"/>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3" name="Google Shape;1123;p66"/>
          <p:cNvGrpSpPr/>
          <p:nvPr/>
        </p:nvGrpSpPr>
        <p:grpSpPr>
          <a:xfrm flipH="1" rot="6757396">
            <a:off x="7704419" y="323603"/>
            <a:ext cx="414892" cy="1399056"/>
            <a:chOff x="954700" y="3672025"/>
            <a:chExt cx="106825" cy="360200"/>
          </a:xfrm>
        </p:grpSpPr>
        <p:sp>
          <p:nvSpPr>
            <p:cNvPr id="1124" name="Google Shape;1124;p6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6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6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6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6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6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6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6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6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3" name="Google Shape;1133;p66"/>
          <p:cNvGrpSpPr/>
          <p:nvPr/>
        </p:nvGrpSpPr>
        <p:grpSpPr>
          <a:xfrm rot="4839262">
            <a:off x="727815" y="491434"/>
            <a:ext cx="735585" cy="735614"/>
            <a:chOff x="2894600" y="3171950"/>
            <a:chExt cx="210450" cy="217125"/>
          </a:xfrm>
        </p:grpSpPr>
        <p:sp>
          <p:nvSpPr>
            <p:cNvPr id="1134" name="Google Shape;1134;p66"/>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66"/>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1136" name="Shape 1136"/>
        <p:cNvGrpSpPr/>
        <p:nvPr/>
      </p:nvGrpSpPr>
      <p:grpSpPr>
        <a:xfrm>
          <a:off x="0" y="0"/>
          <a:ext cx="0" cy="0"/>
          <a:chOff x="0" y="0"/>
          <a:chExt cx="0" cy="0"/>
        </a:xfrm>
      </p:grpSpPr>
      <p:sp>
        <p:nvSpPr>
          <p:cNvPr id="1137" name="Google Shape;1137;p67"/>
          <p:cNvSpPr txBox="1"/>
          <p:nvPr>
            <p:ph idx="1" type="subTitle"/>
          </p:nvPr>
        </p:nvSpPr>
        <p:spPr>
          <a:xfrm>
            <a:off x="1154149" y="2241096"/>
            <a:ext cx="3054000" cy="143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138" name="Google Shape;1138;p67"/>
          <p:cNvSpPr txBox="1"/>
          <p:nvPr>
            <p:ph type="ctrTitle"/>
          </p:nvPr>
        </p:nvSpPr>
        <p:spPr>
          <a:xfrm>
            <a:off x="1220742" y="1706058"/>
            <a:ext cx="2916900" cy="64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39" name="Google Shape;1139;p67"/>
          <p:cNvGrpSpPr/>
          <p:nvPr/>
        </p:nvGrpSpPr>
        <p:grpSpPr>
          <a:xfrm rot="-4458744">
            <a:off x="6837600" y="3805676"/>
            <a:ext cx="394600" cy="1330542"/>
            <a:chOff x="954700" y="3672025"/>
            <a:chExt cx="106825" cy="360200"/>
          </a:xfrm>
        </p:grpSpPr>
        <p:sp>
          <p:nvSpPr>
            <p:cNvPr id="1140" name="Google Shape;1140;p6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6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6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6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6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6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6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6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6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9" name="Google Shape;1149;p67"/>
          <p:cNvGrpSpPr/>
          <p:nvPr/>
        </p:nvGrpSpPr>
        <p:grpSpPr>
          <a:xfrm rot="-2700000">
            <a:off x="8329299" y="3793812"/>
            <a:ext cx="388232" cy="608020"/>
            <a:chOff x="683900" y="3612800"/>
            <a:chExt cx="105100" cy="164600"/>
          </a:xfrm>
        </p:grpSpPr>
        <p:sp>
          <p:nvSpPr>
            <p:cNvPr id="1150" name="Google Shape;1150;p6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6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2" name="Google Shape;1152;p67"/>
          <p:cNvGrpSpPr/>
          <p:nvPr/>
        </p:nvGrpSpPr>
        <p:grpSpPr>
          <a:xfrm rot="3303917">
            <a:off x="7811565" y="4352123"/>
            <a:ext cx="360250" cy="1149365"/>
            <a:chOff x="616875" y="3027700"/>
            <a:chExt cx="97525" cy="311150"/>
          </a:xfrm>
        </p:grpSpPr>
        <p:sp>
          <p:nvSpPr>
            <p:cNvPr id="1153" name="Google Shape;1153;p6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6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6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6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6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8" name="Google Shape;1158;p67"/>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67"/>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0" name="Google Shape;1160;p67"/>
          <p:cNvGrpSpPr/>
          <p:nvPr/>
        </p:nvGrpSpPr>
        <p:grpSpPr>
          <a:xfrm rot="-714897">
            <a:off x="6205882" y="4634928"/>
            <a:ext cx="883118" cy="855931"/>
            <a:chOff x="852825" y="3133350"/>
            <a:chExt cx="216825" cy="210150"/>
          </a:xfrm>
        </p:grpSpPr>
        <p:sp>
          <p:nvSpPr>
            <p:cNvPr id="1161" name="Google Shape;1161;p67"/>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67"/>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12" name="Shape 112"/>
        <p:cNvGrpSpPr/>
        <p:nvPr/>
      </p:nvGrpSpPr>
      <p:grpSpPr>
        <a:xfrm>
          <a:off x="0" y="0"/>
          <a:ext cx="0" cy="0"/>
          <a:chOff x="0" y="0"/>
          <a:chExt cx="0" cy="0"/>
        </a:xfrm>
      </p:grpSpPr>
      <p:sp>
        <p:nvSpPr>
          <p:cNvPr id="113" name="Google Shape;113;p50"/>
          <p:cNvSpPr txBox="1"/>
          <p:nvPr>
            <p:ph idx="1" type="subTitle"/>
          </p:nvPr>
        </p:nvSpPr>
        <p:spPr>
          <a:xfrm>
            <a:off x="719976" y="1244195"/>
            <a:ext cx="7704000" cy="336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14" name="Google Shape;114;p50"/>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5" name="Google Shape;115;p50"/>
          <p:cNvGrpSpPr/>
          <p:nvPr/>
        </p:nvGrpSpPr>
        <p:grpSpPr>
          <a:xfrm flipH="1" rot="-1403612">
            <a:off x="7449365" y="-167799"/>
            <a:ext cx="933827" cy="906562"/>
            <a:chOff x="1428925" y="2779850"/>
            <a:chExt cx="216825" cy="210450"/>
          </a:xfrm>
        </p:grpSpPr>
        <p:sp>
          <p:nvSpPr>
            <p:cNvPr id="116" name="Google Shape;116;p50"/>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0"/>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50"/>
          <p:cNvGrpSpPr/>
          <p:nvPr/>
        </p:nvGrpSpPr>
        <p:grpSpPr>
          <a:xfrm flipH="1" rot="1184074">
            <a:off x="8073790" y="853947"/>
            <a:ext cx="946244" cy="568151"/>
            <a:chOff x="3404154" y="3858689"/>
            <a:chExt cx="195696" cy="117495"/>
          </a:xfrm>
        </p:grpSpPr>
        <p:sp>
          <p:nvSpPr>
            <p:cNvPr id="119" name="Google Shape;119;p50"/>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0"/>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50"/>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ONE_COLUMN_TEXT_2">
    <p:bg>
      <p:bgPr>
        <a:solidFill>
          <a:schemeClr val="accent1"/>
        </a:solidFill>
      </p:bgPr>
    </p:bg>
    <p:spTree>
      <p:nvGrpSpPr>
        <p:cNvPr id="1163" name="Shape 1163"/>
        <p:cNvGrpSpPr/>
        <p:nvPr/>
      </p:nvGrpSpPr>
      <p:grpSpPr>
        <a:xfrm>
          <a:off x="0" y="0"/>
          <a:ext cx="0" cy="0"/>
          <a:chOff x="0" y="0"/>
          <a:chExt cx="0" cy="0"/>
        </a:xfrm>
      </p:grpSpPr>
      <p:sp>
        <p:nvSpPr>
          <p:cNvPr id="1164" name="Google Shape;1164;p68"/>
          <p:cNvSpPr txBox="1"/>
          <p:nvPr>
            <p:ph idx="1" type="subTitle"/>
          </p:nvPr>
        </p:nvSpPr>
        <p:spPr>
          <a:xfrm>
            <a:off x="4937808" y="2241096"/>
            <a:ext cx="3054000" cy="143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165" name="Google Shape;1165;p68"/>
          <p:cNvSpPr txBox="1"/>
          <p:nvPr>
            <p:ph type="ctrTitle"/>
          </p:nvPr>
        </p:nvSpPr>
        <p:spPr>
          <a:xfrm>
            <a:off x="5004401" y="1706058"/>
            <a:ext cx="2916900" cy="64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66" name="Google Shape;1166;p68"/>
          <p:cNvGrpSpPr/>
          <p:nvPr/>
        </p:nvGrpSpPr>
        <p:grpSpPr>
          <a:xfrm rot="4523173">
            <a:off x="8060647" y="-226206"/>
            <a:ext cx="726710" cy="280238"/>
            <a:chOff x="1154075" y="3734125"/>
            <a:chExt cx="201750" cy="77800"/>
          </a:xfrm>
        </p:grpSpPr>
        <p:sp>
          <p:nvSpPr>
            <p:cNvPr id="1167" name="Google Shape;1167;p68"/>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68"/>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68"/>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68"/>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68"/>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68"/>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68"/>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p68"/>
          <p:cNvGrpSpPr/>
          <p:nvPr/>
        </p:nvGrpSpPr>
        <p:grpSpPr>
          <a:xfrm rot="-2084963">
            <a:off x="6461954" y="-103695"/>
            <a:ext cx="1670611" cy="1197127"/>
            <a:chOff x="692625" y="2569725"/>
            <a:chExt cx="463800" cy="332350"/>
          </a:xfrm>
        </p:grpSpPr>
        <p:sp>
          <p:nvSpPr>
            <p:cNvPr id="1175" name="Google Shape;1175;p68"/>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68"/>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7" name="Google Shape;1177;p68"/>
          <p:cNvGrpSpPr/>
          <p:nvPr/>
        </p:nvGrpSpPr>
        <p:grpSpPr>
          <a:xfrm rot="-1062273">
            <a:off x="8878022" y="229689"/>
            <a:ext cx="384784" cy="1297441"/>
            <a:chOff x="954700" y="3672025"/>
            <a:chExt cx="106825" cy="360200"/>
          </a:xfrm>
        </p:grpSpPr>
        <p:sp>
          <p:nvSpPr>
            <p:cNvPr id="1178" name="Google Shape;1178;p6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6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6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6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6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6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6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6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6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7" name="Google Shape;1187;p68"/>
          <p:cNvGrpSpPr/>
          <p:nvPr/>
        </p:nvGrpSpPr>
        <p:grpSpPr>
          <a:xfrm rot="-9086648">
            <a:off x="6442476" y="-673704"/>
            <a:ext cx="351283" cy="1120755"/>
            <a:chOff x="616875" y="3027700"/>
            <a:chExt cx="97525" cy="311150"/>
          </a:xfrm>
        </p:grpSpPr>
        <p:sp>
          <p:nvSpPr>
            <p:cNvPr id="1188" name="Google Shape;1188;p68"/>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68"/>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68"/>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68"/>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68"/>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3" name="Google Shape;1193;p68"/>
          <p:cNvGrpSpPr/>
          <p:nvPr/>
        </p:nvGrpSpPr>
        <p:grpSpPr>
          <a:xfrm rot="1974894">
            <a:off x="7552184" y="872286"/>
            <a:ext cx="233139" cy="565604"/>
            <a:chOff x="1282375" y="3450000"/>
            <a:chExt cx="64725" cy="157025"/>
          </a:xfrm>
        </p:grpSpPr>
        <p:sp>
          <p:nvSpPr>
            <p:cNvPr id="1194" name="Google Shape;1194;p6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6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6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7" name="Google Shape;1197;p68"/>
          <p:cNvGrpSpPr/>
          <p:nvPr/>
        </p:nvGrpSpPr>
        <p:grpSpPr>
          <a:xfrm rot="1115555">
            <a:off x="8162817" y="523369"/>
            <a:ext cx="522375" cy="871932"/>
            <a:chOff x="1206025" y="3008250"/>
            <a:chExt cx="146600" cy="244700"/>
          </a:xfrm>
        </p:grpSpPr>
        <p:sp>
          <p:nvSpPr>
            <p:cNvPr id="1198" name="Google Shape;1198;p68"/>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68"/>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68"/>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68"/>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68"/>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68"/>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68"/>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68"/>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68"/>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68"/>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8"/>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9" name="Google Shape;1209;p68"/>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0" name="Google Shape;1210;p68"/>
          <p:cNvGrpSpPr/>
          <p:nvPr/>
        </p:nvGrpSpPr>
        <p:grpSpPr>
          <a:xfrm rot="-4044333">
            <a:off x="262800" y="4144473"/>
            <a:ext cx="1234481" cy="919854"/>
            <a:chOff x="1954550" y="2620525"/>
            <a:chExt cx="310850" cy="231625"/>
          </a:xfrm>
        </p:grpSpPr>
        <p:sp>
          <p:nvSpPr>
            <p:cNvPr id="1211" name="Google Shape;1211;p68"/>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68"/>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68"/>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68"/>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68"/>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68"/>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68"/>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68"/>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68"/>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0" name="Google Shape;1220;p68"/>
          <p:cNvGrpSpPr/>
          <p:nvPr/>
        </p:nvGrpSpPr>
        <p:grpSpPr>
          <a:xfrm rot="-1012302">
            <a:off x="353529" y="2777724"/>
            <a:ext cx="417388" cy="653682"/>
            <a:chOff x="683900" y="3612800"/>
            <a:chExt cx="105100" cy="164600"/>
          </a:xfrm>
        </p:grpSpPr>
        <p:sp>
          <p:nvSpPr>
            <p:cNvPr id="1221" name="Google Shape;1221;p68"/>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68"/>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3" name="Google Shape;1223;p68"/>
          <p:cNvGrpSpPr/>
          <p:nvPr/>
        </p:nvGrpSpPr>
        <p:grpSpPr>
          <a:xfrm rot="2203129">
            <a:off x="1587612" y="4469229"/>
            <a:ext cx="239083" cy="580024"/>
            <a:chOff x="1282375" y="3450000"/>
            <a:chExt cx="64725" cy="157025"/>
          </a:xfrm>
        </p:grpSpPr>
        <p:sp>
          <p:nvSpPr>
            <p:cNvPr id="1224" name="Google Shape;1224;p6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6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6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2">
    <p:bg>
      <p:bgPr>
        <a:solidFill>
          <a:schemeClr val="accent1"/>
        </a:solidFill>
      </p:bgPr>
    </p:bg>
    <p:spTree>
      <p:nvGrpSpPr>
        <p:cNvPr id="1227" name="Shape 1227"/>
        <p:cNvGrpSpPr/>
        <p:nvPr/>
      </p:nvGrpSpPr>
      <p:grpSpPr>
        <a:xfrm>
          <a:off x="0" y="0"/>
          <a:ext cx="0" cy="0"/>
          <a:chOff x="0" y="0"/>
          <a:chExt cx="0" cy="0"/>
        </a:xfrm>
      </p:grpSpPr>
      <p:sp>
        <p:nvSpPr>
          <p:cNvPr id="1228" name="Google Shape;1228;p69"/>
          <p:cNvSpPr txBox="1"/>
          <p:nvPr>
            <p:ph idx="1" type="subTitle"/>
          </p:nvPr>
        </p:nvSpPr>
        <p:spPr>
          <a:xfrm>
            <a:off x="1988886" y="3456857"/>
            <a:ext cx="23133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29" name="Google Shape;1229;p69"/>
          <p:cNvSpPr txBox="1"/>
          <p:nvPr>
            <p:ph idx="2" type="subTitle"/>
          </p:nvPr>
        </p:nvSpPr>
        <p:spPr>
          <a:xfrm>
            <a:off x="2269535" y="3188100"/>
            <a:ext cx="1752000" cy="41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230" name="Google Shape;1230;p69"/>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231" name="Google Shape;1231;p69"/>
          <p:cNvSpPr txBox="1"/>
          <p:nvPr>
            <p:ph idx="3" type="subTitle"/>
          </p:nvPr>
        </p:nvSpPr>
        <p:spPr>
          <a:xfrm>
            <a:off x="4841814" y="3456857"/>
            <a:ext cx="23133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32" name="Google Shape;1232;p69"/>
          <p:cNvSpPr txBox="1"/>
          <p:nvPr>
            <p:ph idx="4" type="subTitle"/>
          </p:nvPr>
        </p:nvSpPr>
        <p:spPr>
          <a:xfrm>
            <a:off x="5122464" y="3186660"/>
            <a:ext cx="1752000" cy="41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233" name="Google Shape;1233;p69"/>
          <p:cNvGrpSpPr/>
          <p:nvPr/>
        </p:nvGrpSpPr>
        <p:grpSpPr>
          <a:xfrm rot="-2700065">
            <a:off x="-105208" y="747786"/>
            <a:ext cx="598768" cy="1110833"/>
            <a:chOff x="2369275" y="3344925"/>
            <a:chExt cx="160525" cy="297800"/>
          </a:xfrm>
        </p:grpSpPr>
        <p:sp>
          <p:nvSpPr>
            <p:cNvPr id="1234" name="Google Shape;1234;p6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6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6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6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6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6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6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6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6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9" name="Google Shape;1249;p69"/>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0" name="Google Shape;1250;p69"/>
          <p:cNvGrpSpPr/>
          <p:nvPr/>
        </p:nvGrpSpPr>
        <p:grpSpPr>
          <a:xfrm rot="-6261324">
            <a:off x="1228297" y="434228"/>
            <a:ext cx="358602" cy="1165471"/>
            <a:chOff x="954700" y="3672025"/>
            <a:chExt cx="106825" cy="360200"/>
          </a:xfrm>
        </p:grpSpPr>
        <p:sp>
          <p:nvSpPr>
            <p:cNvPr id="1251" name="Google Shape;1251;p6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6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6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6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6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0" name="Google Shape;1260;p69"/>
          <p:cNvGrpSpPr/>
          <p:nvPr/>
        </p:nvGrpSpPr>
        <p:grpSpPr>
          <a:xfrm rot="-2161832">
            <a:off x="219781" y="57677"/>
            <a:ext cx="546806" cy="912618"/>
            <a:chOff x="1980950" y="3649100"/>
            <a:chExt cx="146600" cy="244675"/>
          </a:xfrm>
        </p:grpSpPr>
        <p:sp>
          <p:nvSpPr>
            <p:cNvPr id="1261" name="Google Shape;1261;p6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6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6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6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6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6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6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6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6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2" name="Google Shape;1272;p69"/>
          <p:cNvGrpSpPr/>
          <p:nvPr/>
        </p:nvGrpSpPr>
        <p:grpSpPr>
          <a:xfrm rot="-2700000">
            <a:off x="8525949" y="3948162"/>
            <a:ext cx="388232" cy="608020"/>
            <a:chOff x="683900" y="3612800"/>
            <a:chExt cx="105100" cy="164600"/>
          </a:xfrm>
        </p:grpSpPr>
        <p:sp>
          <p:nvSpPr>
            <p:cNvPr id="1273" name="Google Shape;1273;p6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6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5" name="Google Shape;1275;p69"/>
          <p:cNvGrpSpPr/>
          <p:nvPr/>
        </p:nvGrpSpPr>
        <p:grpSpPr>
          <a:xfrm rot="3303917">
            <a:off x="7811565" y="4352123"/>
            <a:ext cx="360250" cy="1149365"/>
            <a:chOff x="616875" y="3027700"/>
            <a:chExt cx="97525" cy="311150"/>
          </a:xfrm>
        </p:grpSpPr>
        <p:sp>
          <p:nvSpPr>
            <p:cNvPr id="1276" name="Google Shape;1276;p6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6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6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6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1" name="Google Shape;1281;p69"/>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bg>
      <p:bgPr>
        <a:solidFill>
          <a:schemeClr val="accent2"/>
        </a:solidFill>
      </p:bgPr>
    </p:bg>
    <p:spTree>
      <p:nvGrpSpPr>
        <p:cNvPr id="1282" name="Shape 1282"/>
        <p:cNvGrpSpPr/>
        <p:nvPr/>
      </p:nvGrpSpPr>
      <p:grpSpPr>
        <a:xfrm>
          <a:off x="0" y="0"/>
          <a:ext cx="0" cy="0"/>
          <a:chOff x="0" y="0"/>
          <a:chExt cx="0" cy="0"/>
        </a:xfrm>
      </p:grpSpPr>
      <p:grpSp>
        <p:nvGrpSpPr>
          <p:cNvPr id="1283" name="Google Shape;1283;p70"/>
          <p:cNvGrpSpPr/>
          <p:nvPr/>
        </p:nvGrpSpPr>
        <p:grpSpPr>
          <a:xfrm rot="4523173">
            <a:off x="8060647" y="-226206"/>
            <a:ext cx="726710" cy="280238"/>
            <a:chOff x="1154075" y="3734125"/>
            <a:chExt cx="201750" cy="77800"/>
          </a:xfrm>
        </p:grpSpPr>
        <p:sp>
          <p:nvSpPr>
            <p:cNvPr id="1284" name="Google Shape;1284;p70"/>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0"/>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70"/>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70"/>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0"/>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0"/>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0"/>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1" name="Google Shape;1291;p70"/>
          <p:cNvGrpSpPr/>
          <p:nvPr/>
        </p:nvGrpSpPr>
        <p:grpSpPr>
          <a:xfrm rot="-2084963">
            <a:off x="6461954" y="-103695"/>
            <a:ext cx="1670611" cy="1197127"/>
            <a:chOff x="692625" y="2569725"/>
            <a:chExt cx="463800" cy="332350"/>
          </a:xfrm>
        </p:grpSpPr>
        <p:sp>
          <p:nvSpPr>
            <p:cNvPr id="1292" name="Google Shape;1292;p70"/>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70"/>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4" name="Google Shape;1294;p70"/>
          <p:cNvGrpSpPr/>
          <p:nvPr/>
        </p:nvGrpSpPr>
        <p:grpSpPr>
          <a:xfrm rot="-1062273">
            <a:off x="8878022" y="229689"/>
            <a:ext cx="384784" cy="1297441"/>
            <a:chOff x="954700" y="3672025"/>
            <a:chExt cx="106825" cy="360200"/>
          </a:xfrm>
        </p:grpSpPr>
        <p:sp>
          <p:nvSpPr>
            <p:cNvPr id="1295" name="Google Shape;1295;p7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7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7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7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7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7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4" name="Google Shape;1304;p70"/>
          <p:cNvGrpSpPr/>
          <p:nvPr/>
        </p:nvGrpSpPr>
        <p:grpSpPr>
          <a:xfrm rot="-9086648">
            <a:off x="6442476" y="-673704"/>
            <a:ext cx="351283" cy="1120755"/>
            <a:chOff x="616875" y="3027700"/>
            <a:chExt cx="97525" cy="311150"/>
          </a:xfrm>
        </p:grpSpPr>
        <p:sp>
          <p:nvSpPr>
            <p:cNvPr id="1305" name="Google Shape;1305;p7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7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7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0" name="Google Shape;1310;p70"/>
          <p:cNvGrpSpPr/>
          <p:nvPr/>
        </p:nvGrpSpPr>
        <p:grpSpPr>
          <a:xfrm rot="1974894">
            <a:off x="7552184" y="872286"/>
            <a:ext cx="233139" cy="565604"/>
            <a:chOff x="1282375" y="3450000"/>
            <a:chExt cx="64725" cy="157025"/>
          </a:xfrm>
        </p:grpSpPr>
        <p:sp>
          <p:nvSpPr>
            <p:cNvPr id="1311" name="Google Shape;1311;p7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7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7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4" name="Google Shape;1314;p70"/>
          <p:cNvGrpSpPr/>
          <p:nvPr/>
        </p:nvGrpSpPr>
        <p:grpSpPr>
          <a:xfrm rot="1115555">
            <a:off x="8162817" y="523369"/>
            <a:ext cx="522375" cy="871932"/>
            <a:chOff x="1206025" y="3008250"/>
            <a:chExt cx="146600" cy="244700"/>
          </a:xfrm>
        </p:grpSpPr>
        <p:sp>
          <p:nvSpPr>
            <p:cNvPr id="1315" name="Google Shape;1315;p70"/>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0"/>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70"/>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0"/>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0"/>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0"/>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0"/>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0"/>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70"/>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70"/>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0"/>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6" name="Google Shape;1326;p70"/>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7" name="Google Shape;1327;p70"/>
          <p:cNvGrpSpPr/>
          <p:nvPr/>
        </p:nvGrpSpPr>
        <p:grpSpPr>
          <a:xfrm rot="-4044333">
            <a:off x="262800" y="4144473"/>
            <a:ext cx="1234481" cy="919854"/>
            <a:chOff x="1954550" y="2620525"/>
            <a:chExt cx="310850" cy="231625"/>
          </a:xfrm>
        </p:grpSpPr>
        <p:sp>
          <p:nvSpPr>
            <p:cNvPr id="1328" name="Google Shape;1328;p70"/>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0"/>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0"/>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70"/>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70"/>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0"/>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0"/>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70"/>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70"/>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70"/>
          <p:cNvGrpSpPr/>
          <p:nvPr/>
        </p:nvGrpSpPr>
        <p:grpSpPr>
          <a:xfrm rot="-1012302">
            <a:off x="353529" y="2777724"/>
            <a:ext cx="417388" cy="653682"/>
            <a:chOff x="683900" y="3612800"/>
            <a:chExt cx="105100" cy="164600"/>
          </a:xfrm>
        </p:grpSpPr>
        <p:sp>
          <p:nvSpPr>
            <p:cNvPr id="1338" name="Google Shape;1338;p7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7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0" name="Google Shape;1340;p70"/>
          <p:cNvGrpSpPr/>
          <p:nvPr/>
        </p:nvGrpSpPr>
        <p:grpSpPr>
          <a:xfrm rot="2203129">
            <a:off x="1587612" y="4469229"/>
            <a:ext cx="239083" cy="580024"/>
            <a:chOff x="1282375" y="3450000"/>
            <a:chExt cx="64725" cy="157025"/>
          </a:xfrm>
        </p:grpSpPr>
        <p:sp>
          <p:nvSpPr>
            <p:cNvPr id="1341" name="Google Shape;1341;p7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7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4" name="Google Shape;1344;p70"/>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345" name="Google Shape;1345;p70"/>
          <p:cNvSpPr txBox="1"/>
          <p:nvPr>
            <p:ph idx="1" type="subTitle"/>
          </p:nvPr>
        </p:nvSpPr>
        <p:spPr>
          <a:xfrm>
            <a:off x="1958550" y="1540956"/>
            <a:ext cx="5226900" cy="250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TWO_COLUMNS_2">
    <p:bg>
      <p:bgPr>
        <a:solidFill>
          <a:schemeClr val="accent1"/>
        </a:solidFill>
      </p:bgPr>
    </p:bg>
    <p:spTree>
      <p:nvGrpSpPr>
        <p:cNvPr id="1346" name="Shape 1346"/>
        <p:cNvGrpSpPr/>
        <p:nvPr/>
      </p:nvGrpSpPr>
      <p:grpSpPr>
        <a:xfrm>
          <a:off x="0" y="0"/>
          <a:ext cx="0" cy="0"/>
          <a:chOff x="0" y="0"/>
          <a:chExt cx="0" cy="0"/>
        </a:xfrm>
      </p:grpSpPr>
      <p:sp>
        <p:nvSpPr>
          <p:cNvPr id="1347" name="Google Shape;1347;p71"/>
          <p:cNvSpPr txBox="1"/>
          <p:nvPr>
            <p:ph idx="1" type="subTitle"/>
          </p:nvPr>
        </p:nvSpPr>
        <p:spPr>
          <a:xfrm>
            <a:off x="3297300" y="1957675"/>
            <a:ext cx="2549400" cy="10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348" name="Google Shape;1348;p71"/>
          <p:cNvSpPr txBox="1"/>
          <p:nvPr>
            <p:ph type="ctrTitle"/>
          </p:nvPr>
        </p:nvSpPr>
        <p:spPr>
          <a:xfrm>
            <a:off x="2674350" y="723533"/>
            <a:ext cx="3795300" cy="102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000"/>
              <a:buFont typeface="Neucha"/>
              <a:buNone/>
              <a:defRPr b="1" sz="6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349" name="Google Shape;1349;p71"/>
          <p:cNvSpPr txBox="1"/>
          <p:nvPr>
            <p:ph idx="2" type="subTitle"/>
          </p:nvPr>
        </p:nvSpPr>
        <p:spPr>
          <a:xfrm>
            <a:off x="2295450" y="1659850"/>
            <a:ext cx="45531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350" name="Google Shape;1350;p71"/>
          <p:cNvGrpSpPr/>
          <p:nvPr/>
        </p:nvGrpSpPr>
        <p:grpSpPr>
          <a:xfrm flipH="1" rot="-3553717">
            <a:off x="7688754" y="3898355"/>
            <a:ext cx="1657053" cy="1186673"/>
            <a:chOff x="2656025" y="2684075"/>
            <a:chExt cx="464100" cy="332350"/>
          </a:xfrm>
        </p:grpSpPr>
        <p:sp>
          <p:nvSpPr>
            <p:cNvPr id="1351" name="Google Shape;1351;p71"/>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1"/>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71"/>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1"/>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1"/>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1"/>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1"/>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1"/>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9" name="Google Shape;1359;p71"/>
          <p:cNvGrpSpPr/>
          <p:nvPr/>
        </p:nvGrpSpPr>
        <p:grpSpPr>
          <a:xfrm flipH="1" rot="-1425117">
            <a:off x="6752048" y="4272006"/>
            <a:ext cx="870560" cy="1160758"/>
            <a:chOff x="2957300" y="3608175"/>
            <a:chExt cx="231325" cy="310850"/>
          </a:xfrm>
        </p:grpSpPr>
        <p:sp>
          <p:nvSpPr>
            <p:cNvPr id="1360" name="Google Shape;1360;p71"/>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1"/>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1"/>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1"/>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1"/>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1"/>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1"/>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1"/>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1"/>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1"/>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1"/>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1"/>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1"/>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3" name="Google Shape;1373;p71"/>
          <p:cNvGrpSpPr/>
          <p:nvPr/>
        </p:nvGrpSpPr>
        <p:grpSpPr>
          <a:xfrm flipH="1" rot="2084963">
            <a:off x="1022764" y="-103695"/>
            <a:ext cx="1670611" cy="1197127"/>
            <a:chOff x="692625" y="2569725"/>
            <a:chExt cx="463800" cy="332350"/>
          </a:xfrm>
        </p:grpSpPr>
        <p:sp>
          <p:nvSpPr>
            <p:cNvPr id="1374" name="Google Shape;1374;p71"/>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1"/>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71"/>
          <p:cNvGrpSpPr/>
          <p:nvPr/>
        </p:nvGrpSpPr>
        <p:grpSpPr>
          <a:xfrm flipH="1" rot="1062273">
            <a:off x="-107477" y="229689"/>
            <a:ext cx="384784" cy="1297441"/>
            <a:chOff x="954700" y="3672025"/>
            <a:chExt cx="106825" cy="360200"/>
          </a:xfrm>
        </p:grpSpPr>
        <p:sp>
          <p:nvSpPr>
            <p:cNvPr id="1377" name="Google Shape;1377;p7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6" name="Google Shape;1386;p71"/>
          <p:cNvGrpSpPr/>
          <p:nvPr/>
        </p:nvGrpSpPr>
        <p:grpSpPr>
          <a:xfrm flipH="1" rot="-1031363">
            <a:off x="-137267" y="1716289"/>
            <a:ext cx="781001" cy="756958"/>
            <a:chOff x="852825" y="3133350"/>
            <a:chExt cx="216825" cy="210150"/>
          </a:xfrm>
        </p:grpSpPr>
        <p:sp>
          <p:nvSpPr>
            <p:cNvPr id="1387" name="Google Shape;1387;p71"/>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71"/>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9" name="Google Shape;1389;p71"/>
          <p:cNvGrpSpPr/>
          <p:nvPr/>
        </p:nvGrpSpPr>
        <p:grpSpPr>
          <a:xfrm flipH="1" rot="9086648">
            <a:off x="2361570" y="-673704"/>
            <a:ext cx="351283" cy="1120755"/>
            <a:chOff x="616875" y="3027700"/>
            <a:chExt cx="97525" cy="311150"/>
          </a:xfrm>
        </p:grpSpPr>
        <p:sp>
          <p:nvSpPr>
            <p:cNvPr id="1390" name="Google Shape;1390;p71"/>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1"/>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71"/>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71"/>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71"/>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71"/>
          <p:cNvGrpSpPr/>
          <p:nvPr/>
        </p:nvGrpSpPr>
        <p:grpSpPr>
          <a:xfrm flipH="1" rot="-1974894">
            <a:off x="1370005" y="872286"/>
            <a:ext cx="233139" cy="565604"/>
            <a:chOff x="1282375" y="3450000"/>
            <a:chExt cx="64725" cy="157025"/>
          </a:xfrm>
        </p:grpSpPr>
        <p:sp>
          <p:nvSpPr>
            <p:cNvPr id="1396" name="Google Shape;1396;p7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7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9" name="Google Shape;1399;p71"/>
          <p:cNvGrpSpPr/>
          <p:nvPr/>
        </p:nvGrpSpPr>
        <p:grpSpPr>
          <a:xfrm flipH="1" rot="-1302591">
            <a:off x="6190469" y="4653389"/>
            <a:ext cx="378569" cy="592888"/>
            <a:chOff x="683900" y="3612800"/>
            <a:chExt cx="105100" cy="164600"/>
          </a:xfrm>
        </p:grpSpPr>
        <p:sp>
          <p:nvSpPr>
            <p:cNvPr id="1400" name="Google Shape;1400;p7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7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2" name="Google Shape;1402;p71"/>
          <p:cNvGrpSpPr/>
          <p:nvPr/>
        </p:nvGrpSpPr>
        <p:grpSpPr>
          <a:xfrm flipH="1" rot="-1974894">
            <a:off x="8706980" y="2937336"/>
            <a:ext cx="233139" cy="565604"/>
            <a:chOff x="1282375" y="3450000"/>
            <a:chExt cx="64725" cy="157025"/>
          </a:xfrm>
        </p:grpSpPr>
        <p:sp>
          <p:nvSpPr>
            <p:cNvPr id="1403" name="Google Shape;1403;p7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7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7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6" name="Google Shape;1406;p71"/>
          <p:cNvGrpSpPr/>
          <p:nvPr/>
        </p:nvGrpSpPr>
        <p:grpSpPr>
          <a:xfrm flipH="1" rot="291899">
            <a:off x="7579818" y="3216215"/>
            <a:ext cx="590935" cy="1096310"/>
            <a:chOff x="2369275" y="3344925"/>
            <a:chExt cx="160525" cy="297800"/>
          </a:xfrm>
        </p:grpSpPr>
        <p:sp>
          <p:nvSpPr>
            <p:cNvPr id="1407" name="Google Shape;1407;p7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7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7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7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71"/>
          <p:cNvGrpSpPr/>
          <p:nvPr/>
        </p:nvGrpSpPr>
        <p:grpSpPr>
          <a:xfrm flipH="1" rot="-4092482">
            <a:off x="344761" y="-173701"/>
            <a:ext cx="773115" cy="298133"/>
            <a:chOff x="1154075" y="3734125"/>
            <a:chExt cx="201750" cy="77800"/>
          </a:xfrm>
        </p:grpSpPr>
        <p:sp>
          <p:nvSpPr>
            <p:cNvPr id="1423" name="Google Shape;1423;p71"/>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1"/>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1"/>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71"/>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71"/>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1"/>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1"/>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71"/>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1" name="Google Shape;1431;p71"/>
          <p:cNvGrpSpPr/>
          <p:nvPr/>
        </p:nvGrpSpPr>
        <p:grpSpPr>
          <a:xfrm flipH="1" rot="-1415750">
            <a:off x="430215" y="501184"/>
            <a:ext cx="602211" cy="1005088"/>
            <a:chOff x="1980950" y="3649100"/>
            <a:chExt cx="146600" cy="244675"/>
          </a:xfrm>
        </p:grpSpPr>
        <p:sp>
          <p:nvSpPr>
            <p:cNvPr id="1432" name="Google Shape;1432;p71"/>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1"/>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7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7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7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7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7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5" name="Google Shape;1445;p71"/>
          <p:cNvGrpSpPr/>
          <p:nvPr/>
        </p:nvGrpSpPr>
        <p:grpSpPr>
          <a:xfrm flipH="1" rot="-897778">
            <a:off x="825036" y="1701916"/>
            <a:ext cx="540259" cy="223794"/>
            <a:chOff x="2333000" y="3750375"/>
            <a:chExt cx="157050" cy="65050"/>
          </a:xfrm>
        </p:grpSpPr>
        <p:sp>
          <p:nvSpPr>
            <p:cNvPr id="1446" name="Google Shape;1446;p71"/>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1"/>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71"/>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71"/>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1"/>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1" name="Google Shape;1451;p71"/>
          <p:cNvSpPr txBox="1"/>
          <p:nvPr/>
        </p:nvSpPr>
        <p:spPr>
          <a:xfrm>
            <a:off x="2994450" y="3953875"/>
            <a:ext cx="3155100" cy="500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Condensed"/>
                <a:ea typeface="Roboto Condensed"/>
                <a:cs typeface="Roboto Condensed"/>
                <a:sym typeface="Roboto Condensed"/>
              </a:rPr>
              <a:t>CREDITS</a:t>
            </a:r>
            <a:r>
              <a:rPr b="0" i="0" lang="en" sz="1200" u="none" cap="none" strike="noStrike">
                <a:solidFill>
                  <a:schemeClr val="dk1"/>
                </a:solidFill>
                <a:latin typeface="Roboto Condensed"/>
                <a:ea typeface="Roboto Condensed"/>
                <a:cs typeface="Roboto Condensed"/>
                <a:sym typeface="Roboto Condensed"/>
              </a:rPr>
              <a:t>: This presentation template was created by </a:t>
            </a:r>
            <a:r>
              <a:rPr b="1" i="0" lang="en" sz="1200" u="none" cap="none" strike="noStrike">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b="0" i="0" lang="en" sz="1200" u="none" cap="none" strike="noStrike">
                <a:solidFill>
                  <a:schemeClr val="dk1"/>
                </a:solidFill>
                <a:latin typeface="Roboto Condensed"/>
                <a:ea typeface="Roboto Condensed"/>
                <a:cs typeface="Roboto Condensed"/>
                <a:sym typeface="Roboto Condensed"/>
              </a:rPr>
              <a:t>, including icons by </a:t>
            </a:r>
            <a:r>
              <a:rPr b="1" i="0" lang="en" sz="1200" u="none" cap="none" strike="noStrike">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b="1" i="0" lang="en" sz="1200" u="none" cap="none" strike="noStrike">
                <a:solidFill>
                  <a:schemeClr val="dk1"/>
                </a:solidFill>
                <a:latin typeface="Roboto Condensed"/>
                <a:ea typeface="Roboto Condensed"/>
                <a:cs typeface="Roboto Condensed"/>
                <a:sym typeface="Roboto Condensed"/>
              </a:rPr>
              <a:t> </a:t>
            </a:r>
            <a:r>
              <a:rPr b="0" i="0" lang="en" sz="1200" u="none" cap="none" strike="noStrike">
                <a:solidFill>
                  <a:schemeClr val="dk1"/>
                </a:solidFill>
                <a:latin typeface="Roboto Condensed"/>
                <a:ea typeface="Roboto Condensed"/>
                <a:cs typeface="Roboto Condensed"/>
                <a:sym typeface="Roboto Condensed"/>
              </a:rPr>
              <a:t>and infographics &amp; images by </a:t>
            </a:r>
            <a:r>
              <a:rPr b="1" i="0" lang="en" sz="1200" u="none" cap="none" strike="noStrike">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i="0" sz="1200" u="none" cap="none" strike="noStrike">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AND_TWO_COLUMNS_1_1_1">
    <p:bg>
      <p:bgPr>
        <a:solidFill>
          <a:schemeClr val="accent1"/>
        </a:solidFill>
      </p:bgPr>
    </p:bg>
    <p:spTree>
      <p:nvGrpSpPr>
        <p:cNvPr id="1452" name="Shape 1452"/>
        <p:cNvGrpSpPr/>
        <p:nvPr/>
      </p:nvGrpSpPr>
      <p:grpSpPr>
        <a:xfrm>
          <a:off x="0" y="0"/>
          <a:ext cx="0" cy="0"/>
          <a:chOff x="0" y="0"/>
          <a:chExt cx="0" cy="0"/>
        </a:xfrm>
      </p:grpSpPr>
      <p:sp>
        <p:nvSpPr>
          <p:cNvPr id="1453" name="Google Shape;1453;p72"/>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AND_BODY_2">
    <p:bg>
      <p:bgPr>
        <a:solidFill>
          <a:schemeClr val="accent2"/>
        </a:solidFill>
      </p:bgPr>
    </p:bg>
    <p:spTree>
      <p:nvGrpSpPr>
        <p:cNvPr id="1454" name="Shape 1454"/>
        <p:cNvGrpSpPr/>
        <p:nvPr/>
      </p:nvGrpSpPr>
      <p:grpSpPr>
        <a:xfrm>
          <a:off x="0" y="0"/>
          <a:ext cx="0" cy="0"/>
          <a:chOff x="0" y="0"/>
          <a:chExt cx="0" cy="0"/>
        </a:xfrm>
      </p:grpSpPr>
      <p:sp>
        <p:nvSpPr>
          <p:cNvPr id="1455" name="Google Shape;1455;p73"/>
          <p:cNvSpPr txBox="1"/>
          <p:nvPr>
            <p:ph idx="1" type="subTitle"/>
          </p:nvPr>
        </p:nvSpPr>
        <p:spPr>
          <a:xfrm>
            <a:off x="719975" y="1244200"/>
            <a:ext cx="3543600" cy="336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456" name="Google Shape;1456;p73"/>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457" name="Google Shape;1457;p73"/>
          <p:cNvGrpSpPr/>
          <p:nvPr/>
        </p:nvGrpSpPr>
        <p:grpSpPr>
          <a:xfrm flipH="1" rot="-1403612">
            <a:off x="7449365" y="-167799"/>
            <a:ext cx="933827" cy="906562"/>
            <a:chOff x="1428925" y="2779850"/>
            <a:chExt cx="216825" cy="210450"/>
          </a:xfrm>
        </p:grpSpPr>
        <p:sp>
          <p:nvSpPr>
            <p:cNvPr id="1458" name="Google Shape;1458;p73"/>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3"/>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0" name="Google Shape;1460;p73"/>
          <p:cNvGrpSpPr/>
          <p:nvPr/>
        </p:nvGrpSpPr>
        <p:grpSpPr>
          <a:xfrm flipH="1" rot="1184074">
            <a:off x="8073790" y="853947"/>
            <a:ext cx="946244" cy="568151"/>
            <a:chOff x="3404154" y="3858689"/>
            <a:chExt cx="195696" cy="117495"/>
          </a:xfrm>
        </p:grpSpPr>
        <p:sp>
          <p:nvSpPr>
            <p:cNvPr id="1461" name="Google Shape;1461;p73"/>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73"/>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3" name="Google Shape;1463;p73"/>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73"/>
          <p:cNvSpPr txBox="1"/>
          <p:nvPr>
            <p:ph idx="2" type="subTitle"/>
          </p:nvPr>
        </p:nvSpPr>
        <p:spPr>
          <a:xfrm>
            <a:off x="4875888" y="1244200"/>
            <a:ext cx="3543600" cy="336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bg>
      <p:bgPr>
        <a:solidFill>
          <a:schemeClr val="accent2"/>
        </a:solidFill>
      </p:bgPr>
    </p:bg>
    <p:spTree>
      <p:nvGrpSpPr>
        <p:cNvPr id="1465" name="Shape 1465"/>
        <p:cNvGrpSpPr/>
        <p:nvPr/>
      </p:nvGrpSpPr>
      <p:grpSpPr>
        <a:xfrm>
          <a:off x="0" y="0"/>
          <a:ext cx="0" cy="0"/>
          <a:chOff x="0" y="0"/>
          <a:chExt cx="0" cy="0"/>
        </a:xfrm>
      </p:grpSpPr>
      <p:grpSp>
        <p:nvGrpSpPr>
          <p:cNvPr id="1466" name="Google Shape;1466;p76"/>
          <p:cNvGrpSpPr/>
          <p:nvPr/>
        </p:nvGrpSpPr>
        <p:grpSpPr>
          <a:xfrm rot="3553717">
            <a:off x="-190479" y="3898355"/>
            <a:ext cx="1657053" cy="1186673"/>
            <a:chOff x="2656025" y="2684075"/>
            <a:chExt cx="464100" cy="332350"/>
          </a:xfrm>
        </p:grpSpPr>
        <p:sp>
          <p:nvSpPr>
            <p:cNvPr id="1467" name="Google Shape;1467;p76"/>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76"/>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6"/>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6"/>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6"/>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6"/>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6"/>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76"/>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5" name="Google Shape;1475;p76"/>
          <p:cNvGrpSpPr/>
          <p:nvPr/>
        </p:nvGrpSpPr>
        <p:grpSpPr>
          <a:xfrm rot="1425117">
            <a:off x="1636783" y="4272006"/>
            <a:ext cx="870560" cy="1160758"/>
            <a:chOff x="2957300" y="3608175"/>
            <a:chExt cx="231325" cy="310850"/>
          </a:xfrm>
        </p:grpSpPr>
        <p:sp>
          <p:nvSpPr>
            <p:cNvPr id="1476" name="Google Shape;1476;p76"/>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6"/>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6"/>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76"/>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76"/>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6"/>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6"/>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6"/>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76"/>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76"/>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6"/>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6"/>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6"/>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9" name="Google Shape;1489;p76"/>
          <p:cNvGrpSpPr/>
          <p:nvPr/>
        </p:nvGrpSpPr>
        <p:grpSpPr>
          <a:xfrm rot="-2084963">
            <a:off x="6461954" y="-103695"/>
            <a:ext cx="1670611" cy="1197127"/>
            <a:chOff x="692625" y="2569725"/>
            <a:chExt cx="463800" cy="332350"/>
          </a:xfrm>
        </p:grpSpPr>
        <p:sp>
          <p:nvSpPr>
            <p:cNvPr id="1490" name="Google Shape;1490;p7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7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2" name="Google Shape;1492;p76"/>
          <p:cNvGrpSpPr/>
          <p:nvPr/>
        </p:nvGrpSpPr>
        <p:grpSpPr>
          <a:xfrm rot="-1062273">
            <a:off x="8878022" y="229689"/>
            <a:ext cx="384784" cy="1297441"/>
            <a:chOff x="954700" y="3672025"/>
            <a:chExt cx="106825" cy="360200"/>
          </a:xfrm>
        </p:grpSpPr>
        <p:sp>
          <p:nvSpPr>
            <p:cNvPr id="1493" name="Google Shape;1493;p7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7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7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7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7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7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7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2" name="Google Shape;1502;p76"/>
          <p:cNvGrpSpPr/>
          <p:nvPr/>
        </p:nvGrpSpPr>
        <p:grpSpPr>
          <a:xfrm rot="1031363">
            <a:off x="8511594" y="1716289"/>
            <a:ext cx="781001" cy="756958"/>
            <a:chOff x="852825" y="3133350"/>
            <a:chExt cx="216825" cy="210150"/>
          </a:xfrm>
        </p:grpSpPr>
        <p:sp>
          <p:nvSpPr>
            <p:cNvPr id="1503" name="Google Shape;1503;p7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76"/>
          <p:cNvGrpSpPr/>
          <p:nvPr/>
        </p:nvGrpSpPr>
        <p:grpSpPr>
          <a:xfrm rot="-9086648">
            <a:off x="6442476" y="-673704"/>
            <a:ext cx="351283" cy="1120755"/>
            <a:chOff x="616875" y="3027700"/>
            <a:chExt cx="97525" cy="311150"/>
          </a:xfrm>
        </p:grpSpPr>
        <p:sp>
          <p:nvSpPr>
            <p:cNvPr id="1506" name="Google Shape;1506;p7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7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1" name="Google Shape;1511;p76"/>
          <p:cNvGrpSpPr/>
          <p:nvPr/>
        </p:nvGrpSpPr>
        <p:grpSpPr>
          <a:xfrm rot="1974894">
            <a:off x="7552184" y="872286"/>
            <a:ext cx="233139" cy="565604"/>
            <a:chOff x="1282375" y="3450000"/>
            <a:chExt cx="64725" cy="157025"/>
          </a:xfrm>
        </p:grpSpPr>
        <p:sp>
          <p:nvSpPr>
            <p:cNvPr id="1512" name="Google Shape;1512;p7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5" name="Google Shape;1515;p76"/>
          <p:cNvGrpSpPr/>
          <p:nvPr/>
        </p:nvGrpSpPr>
        <p:grpSpPr>
          <a:xfrm rot="1302591">
            <a:off x="2690353" y="4653389"/>
            <a:ext cx="378569" cy="592888"/>
            <a:chOff x="683900" y="3612800"/>
            <a:chExt cx="105100" cy="164600"/>
          </a:xfrm>
        </p:grpSpPr>
        <p:sp>
          <p:nvSpPr>
            <p:cNvPr id="1516" name="Google Shape;1516;p7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8" name="Google Shape;1518;p76"/>
          <p:cNvGrpSpPr/>
          <p:nvPr/>
        </p:nvGrpSpPr>
        <p:grpSpPr>
          <a:xfrm rot="1974894">
            <a:off x="215209" y="2937336"/>
            <a:ext cx="233139" cy="565604"/>
            <a:chOff x="1282375" y="3450000"/>
            <a:chExt cx="64725" cy="157025"/>
          </a:xfrm>
        </p:grpSpPr>
        <p:sp>
          <p:nvSpPr>
            <p:cNvPr id="1519" name="Google Shape;1519;p7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7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2" name="Google Shape;1522;p76"/>
          <p:cNvGrpSpPr/>
          <p:nvPr/>
        </p:nvGrpSpPr>
        <p:grpSpPr>
          <a:xfrm rot="-762759">
            <a:off x="1048283" y="3314521"/>
            <a:ext cx="590931" cy="1096303"/>
            <a:chOff x="2369275" y="3344925"/>
            <a:chExt cx="160525" cy="297800"/>
          </a:xfrm>
        </p:grpSpPr>
        <p:sp>
          <p:nvSpPr>
            <p:cNvPr id="1523" name="Google Shape;1523;p7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7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7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7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7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7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7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7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7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7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8" name="Google Shape;1538;p76"/>
          <p:cNvGrpSpPr/>
          <p:nvPr/>
        </p:nvGrpSpPr>
        <p:grpSpPr>
          <a:xfrm rot="4092482">
            <a:off x="8037452" y="-173701"/>
            <a:ext cx="773115" cy="298133"/>
            <a:chOff x="1154075" y="3734125"/>
            <a:chExt cx="201750" cy="77800"/>
          </a:xfrm>
        </p:grpSpPr>
        <p:sp>
          <p:nvSpPr>
            <p:cNvPr id="1539" name="Google Shape;1539;p76"/>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7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7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7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7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7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7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7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76"/>
          <p:cNvGrpSpPr/>
          <p:nvPr/>
        </p:nvGrpSpPr>
        <p:grpSpPr>
          <a:xfrm rot="1415750">
            <a:off x="8122903" y="501184"/>
            <a:ext cx="602211" cy="1005088"/>
            <a:chOff x="1980950" y="3649100"/>
            <a:chExt cx="146600" cy="244675"/>
          </a:xfrm>
        </p:grpSpPr>
        <p:sp>
          <p:nvSpPr>
            <p:cNvPr id="1548" name="Google Shape;1548;p76"/>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76"/>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7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7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7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7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7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7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7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7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7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7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7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1" name="Google Shape;1561;p76"/>
          <p:cNvGrpSpPr/>
          <p:nvPr/>
        </p:nvGrpSpPr>
        <p:grpSpPr>
          <a:xfrm rot="897778">
            <a:off x="7790034" y="1701916"/>
            <a:ext cx="540259" cy="223794"/>
            <a:chOff x="2333000" y="3750375"/>
            <a:chExt cx="157050" cy="65050"/>
          </a:xfrm>
        </p:grpSpPr>
        <p:sp>
          <p:nvSpPr>
            <p:cNvPr id="1562" name="Google Shape;1562;p76"/>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76"/>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76"/>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76"/>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76"/>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IG_NUMBER_1">
    <p:bg>
      <p:bgPr>
        <a:solidFill>
          <a:schemeClr val="accent1"/>
        </a:solidFill>
      </p:bgPr>
    </p:bg>
    <p:spTree>
      <p:nvGrpSpPr>
        <p:cNvPr id="1567" name="Shape 1567"/>
        <p:cNvGrpSpPr/>
        <p:nvPr/>
      </p:nvGrpSpPr>
      <p:grpSpPr>
        <a:xfrm>
          <a:off x="0" y="0"/>
          <a:ext cx="0" cy="0"/>
          <a:chOff x="0" y="0"/>
          <a:chExt cx="0" cy="0"/>
        </a:xfrm>
      </p:grpSpPr>
      <p:grpSp>
        <p:nvGrpSpPr>
          <p:cNvPr id="1568" name="Google Shape;1568;p77"/>
          <p:cNvGrpSpPr/>
          <p:nvPr/>
        </p:nvGrpSpPr>
        <p:grpSpPr>
          <a:xfrm flipH="1" rot="-3553717">
            <a:off x="7688754" y="3898355"/>
            <a:ext cx="1657053" cy="1186673"/>
            <a:chOff x="2656025" y="2684075"/>
            <a:chExt cx="464100" cy="332350"/>
          </a:xfrm>
        </p:grpSpPr>
        <p:sp>
          <p:nvSpPr>
            <p:cNvPr id="1569" name="Google Shape;1569;p77"/>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77"/>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77"/>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77"/>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77"/>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77"/>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77"/>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77"/>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7" name="Google Shape;1577;p77"/>
          <p:cNvGrpSpPr/>
          <p:nvPr/>
        </p:nvGrpSpPr>
        <p:grpSpPr>
          <a:xfrm flipH="1" rot="-1425117">
            <a:off x="6647985" y="4272006"/>
            <a:ext cx="870560" cy="1160758"/>
            <a:chOff x="2957300" y="3608175"/>
            <a:chExt cx="231325" cy="310850"/>
          </a:xfrm>
        </p:grpSpPr>
        <p:sp>
          <p:nvSpPr>
            <p:cNvPr id="1578" name="Google Shape;1578;p77"/>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77"/>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77"/>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77"/>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77"/>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77"/>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77"/>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77"/>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77"/>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77"/>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77"/>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77"/>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77"/>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1" name="Google Shape;1591;p77"/>
          <p:cNvGrpSpPr/>
          <p:nvPr/>
        </p:nvGrpSpPr>
        <p:grpSpPr>
          <a:xfrm flipH="1" rot="2084963">
            <a:off x="1022764" y="-103695"/>
            <a:ext cx="1670611" cy="1197127"/>
            <a:chOff x="692625" y="2569725"/>
            <a:chExt cx="463800" cy="332350"/>
          </a:xfrm>
        </p:grpSpPr>
        <p:sp>
          <p:nvSpPr>
            <p:cNvPr id="1592" name="Google Shape;1592;p77"/>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77"/>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77"/>
          <p:cNvGrpSpPr/>
          <p:nvPr/>
        </p:nvGrpSpPr>
        <p:grpSpPr>
          <a:xfrm flipH="1" rot="1062273">
            <a:off x="-107477" y="229689"/>
            <a:ext cx="384784" cy="1297441"/>
            <a:chOff x="954700" y="3672025"/>
            <a:chExt cx="106825" cy="360200"/>
          </a:xfrm>
        </p:grpSpPr>
        <p:sp>
          <p:nvSpPr>
            <p:cNvPr id="1595" name="Google Shape;1595;p7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7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7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7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7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7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7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7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7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77"/>
          <p:cNvGrpSpPr/>
          <p:nvPr/>
        </p:nvGrpSpPr>
        <p:grpSpPr>
          <a:xfrm flipH="1" rot="-1031363">
            <a:off x="-137267" y="1716289"/>
            <a:ext cx="781001" cy="756958"/>
            <a:chOff x="852825" y="3133350"/>
            <a:chExt cx="216825" cy="210150"/>
          </a:xfrm>
        </p:grpSpPr>
        <p:sp>
          <p:nvSpPr>
            <p:cNvPr id="1605" name="Google Shape;1605;p77"/>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77"/>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7" name="Google Shape;1607;p77"/>
          <p:cNvGrpSpPr/>
          <p:nvPr/>
        </p:nvGrpSpPr>
        <p:grpSpPr>
          <a:xfrm flipH="1" rot="9086648">
            <a:off x="2361570" y="-673704"/>
            <a:ext cx="351283" cy="1120755"/>
            <a:chOff x="616875" y="3027700"/>
            <a:chExt cx="97525" cy="311150"/>
          </a:xfrm>
        </p:grpSpPr>
        <p:sp>
          <p:nvSpPr>
            <p:cNvPr id="1608" name="Google Shape;1608;p7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7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7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7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7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3" name="Google Shape;1613;p77"/>
          <p:cNvGrpSpPr/>
          <p:nvPr/>
        </p:nvGrpSpPr>
        <p:grpSpPr>
          <a:xfrm flipH="1" rot="-1974894">
            <a:off x="1370005" y="872286"/>
            <a:ext cx="233139" cy="565604"/>
            <a:chOff x="1282375" y="3450000"/>
            <a:chExt cx="64725" cy="157025"/>
          </a:xfrm>
        </p:grpSpPr>
        <p:sp>
          <p:nvSpPr>
            <p:cNvPr id="1614" name="Google Shape;1614;p7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7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7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7" name="Google Shape;1617;p77"/>
          <p:cNvGrpSpPr/>
          <p:nvPr/>
        </p:nvGrpSpPr>
        <p:grpSpPr>
          <a:xfrm flipH="1" rot="-1302591">
            <a:off x="6086406" y="4653389"/>
            <a:ext cx="378569" cy="592888"/>
            <a:chOff x="683900" y="3612800"/>
            <a:chExt cx="105100" cy="164600"/>
          </a:xfrm>
        </p:grpSpPr>
        <p:sp>
          <p:nvSpPr>
            <p:cNvPr id="1618" name="Google Shape;1618;p7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7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0" name="Google Shape;1620;p77"/>
          <p:cNvGrpSpPr/>
          <p:nvPr/>
        </p:nvGrpSpPr>
        <p:grpSpPr>
          <a:xfrm flipH="1" rot="-1974894">
            <a:off x="8706980" y="2937336"/>
            <a:ext cx="233139" cy="565604"/>
            <a:chOff x="1282375" y="3450000"/>
            <a:chExt cx="64725" cy="157025"/>
          </a:xfrm>
        </p:grpSpPr>
        <p:sp>
          <p:nvSpPr>
            <p:cNvPr id="1621" name="Google Shape;1621;p7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7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7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4" name="Google Shape;1624;p77"/>
          <p:cNvGrpSpPr/>
          <p:nvPr/>
        </p:nvGrpSpPr>
        <p:grpSpPr>
          <a:xfrm flipH="1" rot="762759">
            <a:off x="7516114" y="3314521"/>
            <a:ext cx="590931" cy="1096303"/>
            <a:chOff x="2369275" y="3344925"/>
            <a:chExt cx="160525" cy="297800"/>
          </a:xfrm>
        </p:grpSpPr>
        <p:sp>
          <p:nvSpPr>
            <p:cNvPr id="1625" name="Google Shape;1625;p77"/>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77"/>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77"/>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77"/>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77"/>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77"/>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77"/>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77"/>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77"/>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77"/>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77"/>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77"/>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77"/>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77"/>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77"/>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0" name="Google Shape;1640;p77"/>
          <p:cNvGrpSpPr/>
          <p:nvPr/>
        </p:nvGrpSpPr>
        <p:grpSpPr>
          <a:xfrm flipH="1" rot="-4092482">
            <a:off x="344761" y="-173701"/>
            <a:ext cx="773115" cy="298133"/>
            <a:chOff x="1154075" y="3734125"/>
            <a:chExt cx="201750" cy="77800"/>
          </a:xfrm>
        </p:grpSpPr>
        <p:sp>
          <p:nvSpPr>
            <p:cNvPr id="1641" name="Google Shape;1641;p77"/>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77"/>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77"/>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77"/>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77"/>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77"/>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77"/>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77"/>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9" name="Google Shape;1649;p77"/>
          <p:cNvGrpSpPr/>
          <p:nvPr/>
        </p:nvGrpSpPr>
        <p:grpSpPr>
          <a:xfrm flipH="1" rot="-1415750">
            <a:off x="430215" y="501184"/>
            <a:ext cx="602211" cy="1005088"/>
            <a:chOff x="1980950" y="3649100"/>
            <a:chExt cx="146600" cy="244675"/>
          </a:xfrm>
        </p:grpSpPr>
        <p:sp>
          <p:nvSpPr>
            <p:cNvPr id="1650" name="Google Shape;1650;p77"/>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77"/>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77"/>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77"/>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77"/>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77"/>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77"/>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77"/>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77"/>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77"/>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77"/>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77"/>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77"/>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77"/>
          <p:cNvGrpSpPr/>
          <p:nvPr/>
        </p:nvGrpSpPr>
        <p:grpSpPr>
          <a:xfrm flipH="1" rot="-897778">
            <a:off x="825036" y="1701916"/>
            <a:ext cx="540259" cy="223794"/>
            <a:chOff x="2333000" y="3750375"/>
            <a:chExt cx="157050" cy="65050"/>
          </a:xfrm>
        </p:grpSpPr>
        <p:sp>
          <p:nvSpPr>
            <p:cNvPr id="1664" name="Google Shape;1664;p77"/>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77"/>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77"/>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77"/>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77"/>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69" name="Shape 166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1"/>
        </a:solidFill>
      </p:bgPr>
    </p:bg>
    <p:spTree>
      <p:nvGrpSpPr>
        <p:cNvPr id="122" name="Shape 122"/>
        <p:cNvGrpSpPr/>
        <p:nvPr/>
      </p:nvGrpSpPr>
      <p:grpSpPr>
        <a:xfrm>
          <a:off x="0" y="0"/>
          <a:ext cx="0" cy="0"/>
          <a:chOff x="0" y="0"/>
          <a:chExt cx="0" cy="0"/>
        </a:xfrm>
      </p:grpSpPr>
      <p:sp>
        <p:nvSpPr>
          <p:cNvPr id="123" name="Google Shape;123;p51"/>
          <p:cNvSpPr txBox="1"/>
          <p:nvPr>
            <p:ph idx="1" type="subTitle"/>
          </p:nvPr>
        </p:nvSpPr>
        <p:spPr>
          <a:xfrm>
            <a:off x="871980" y="2181727"/>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4" name="Google Shape;124;p51"/>
          <p:cNvSpPr txBox="1"/>
          <p:nvPr>
            <p:ph type="title"/>
          </p:nvPr>
        </p:nvSpPr>
        <p:spPr>
          <a:xfrm>
            <a:off x="1596968" y="1427025"/>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25" name="Google Shape;125;p51"/>
          <p:cNvSpPr txBox="1"/>
          <p:nvPr>
            <p:ph idx="2"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26" name="Google Shape;126;p51"/>
          <p:cNvSpPr txBox="1"/>
          <p:nvPr>
            <p:ph idx="3" type="subTitle"/>
          </p:nvPr>
        </p:nvSpPr>
        <p:spPr>
          <a:xfrm>
            <a:off x="946380" y="1922291"/>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27" name="Google Shape;127;p51"/>
          <p:cNvSpPr txBox="1"/>
          <p:nvPr>
            <p:ph idx="4" type="subTitle"/>
          </p:nvPr>
        </p:nvSpPr>
        <p:spPr>
          <a:xfrm>
            <a:off x="3433116" y="2184102"/>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28" name="Google Shape;128;p51"/>
          <p:cNvSpPr txBox="1"/>
          <p:nvPr>
            <p:ph idx="5" type="title"/>
          </p:nvPr>
        </p:nvSpPr>
        <p:spPr>
          <a:xfrm>
            <a:off x="4158104" y="1429400"/>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29" name="Google Shape;129;p51"/>
          <p:cNvSpPr txBox="1"/>
          <p:nvPr>
            <p:ph idx="6" type="subTitle"/>
          </p:nvPr>
        </p:nvSpPr>
        <p:spPr>
          <a:xfrm>
            <a:off x="3506700" y="1924666"/>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0" name="Google Shape;130;p51"/>
          <p:cNvSpPr txBox="1"/>
          <p:nvPr>
            <p:ph idx="7" type="subTitle"/>
          </p:nvPr>
        </p:nvSpPr>
        <p:spPr>
          <a:xfrm>
            <a:off x="5992620" y="2184102"/>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1" name="Google Shape;131;p51"/>
          <p:cNvSpPr txBox="1"/>
          <p:nvPr>
            <p:ph idx="8" type="title"/>
          </p:nvPr>
        </p:nvSpPr>
        <p:spPr>
          <a:xfrm>
            <a:off x="6717608" y="1429400"/>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32" name="Google Shape;132;p51"/>
          <p:cNvSpPr txBox="1"/>
          <p:nvPr>
            <p:ph idx="9" type="subTitle"/>
          </p:nvPr>
        </p:nvSpPr>
        <p:spPr>
          <a:xfrm>
            <a:off x="6067020" y="1924675"/>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3" name="Google Shape;133;p51"/>
          <p:cNvSpPr txBox="1"/>
          <p:nvPr>
            <p:ph idx="13" type="subTitle"/>
          </p:nvPr>
        </p:nvSpPr>
        <p:spPr>
          <a:xfrm>
            <a:off x="2152140" y="3899550"/>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4" name="Google Shape;134;p51"/>
          <p:cNvSpPr txBox="1"/>
          <p:nvPr>
            <p:ph idx="14" type="title"/>
          </p:nvPr>
        </p:nvSpPr>
        <p:spPr>
          <a:xfrm>
            <a:off x="2877128" y="3144848"/>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35" name="Google Shape;135;p51"/>
          <p:cNvSpPr txBox="1"/>
          <p:nvPr>
            <p:ph idx="15" type="subTitle"/>
          </p:nvPr>
        </p:nvSpPr>
        <p:spPr>
          <a:xfrm>
            <a:off x="2226540" y="3640114"/>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6" name="Google Shape;136;p51"/>
          <p:cNvSpPr txBox="1"/>
          <p:nvPr>
            <p:ph idx="16" type="subTitle"/>
          </p:nvPr>
        </p:nvSpPr>
        <p:spPr>
          <a:xfrm>
            <a:off x="4712460" y="3901925"/>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7" name="Google Shape;137;p51"/>
          <p:cNvSpPr txBox="1"/>
          <p:nvPr>
            <p:ph idx="17" type="title"/>
          </p:nvPr>
        </p:nvSpPr>
        <p:spPr>
          <a:xfrm>
            <a:off x="5437448" y="3147223"/>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38" name="Google Shape;138;p51"/>
          <p:cNvSpPr txBox="1"/>
          <p:nvPr>
            <p:ph idx="18" type="subTitle"/>
          </p:nvPr>
        </p:nvSpPr>
        <p:spPr>
          <a:xfrm>
            <a:off x="4786860" y="3642489"/>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39" name="Google Shape;139;p51"/>
          <p:cNvGrpSpPr/>
          <p:nvPr/>
        </p:nvGrpSpPr>
        <p:grpSpPr>
          <a:xfrm rot="1403612">
            <a:off x="1257787" y="-167799"/>
            <a:ext cx="933827" cy="906562"/>
            <a:chOff x="1428925" y="2779850"/>
            <a:chExt cx="216825" cy="210450"/>
          </a:xfrm>
        </p:grpSpPr>
        <p:sp>
          <p:nvSpPr>
            <p:cNvPr id="140" name="Google Shape;140;p51"/>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1"/>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51"/>
          <p:cNvGrpSpPr/>
          <p:nvPr/>
        </p:nvGrpSpPr>
        <p:grpSpPr>
          <a:xfrm>
            <a:off x="116681" y="61445"/>
            <a:ext cx="955214" cy="752646"/>
            <a:chOff x="3402300" y="3827875"/>
            <a:chExt cx="197550" cy="155650"/>
          </a:xfrm>
        </p:grpSpPr>
        <p:sp>
          <p:nvSpPr>
            <p:cNvPr id="143" name="Google Shape;143;p51"/>
            <p:cNvSpPr/>
            <p:nvPr/>
          </p:nvSpPr>
          <p:spPr>
            <a:xfrm>
              <a:off x="3402300" y="3827875"/>
              <a:ext cx="101225" cy="66775"/>
            </a:xfrm>
            <a:custGeom>
              <a:rect b="b" l="l" r="r" t="t"/>
              <a:pathLst>
                <a:path extrusionOk="0" h="2671" w="4049">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1"/>
            <p:cNvSpPr/>
            <p:nvPr/>
          </p:nvSpPr>
          <p:spPr>
            <a:xfrm>
              <a:off x="3459975" y="3883900"/>
              <a:ext cx="63000" cy="99625"/>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1"/>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 name="Google Shape;146;p51"/>
          <p:cNvGrpSpPr/>
          <p:nvPr/>
        </p:nvGrpSpPr>
        <p:grpSpPr>
          <a:xfrm>
            <a:off x="-348447" y="597284"/>
            <a:ext cx="794866" cy="917605"/>
            <a:chOff x="3381325" y="3449650"/>
            <a:chExt cx="199700" cy="230525"/>
          </a:xfrm>
        </p:grpSpPr>
        <p:sp>
          <p:nvSpPr>
            <p:cNvPr id="147" name="Google Shape;147;p51"/>
            <p:cNvSpPr/>
            <p:nvPr/>
          </p:nvSpPr>
          <p:spPr>
            <a:xfrm>
              <a:off x="3415575" y="3509525"/>
              <a:ext cx="22075" cy="20200"/>
            </a:xfrm>
            <a:custGeom>
              <a:rect b="b" l="l" r="r" t="t"/>
              <a:pathLst>
                <a:path extrusionOk="0" h="808" w="883">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1"/>
            <p:cNvSpPr/>
            <p:nvPr/>
          </p:nvSpPr>
          <p:spPr>
            <a:xfrm>
              <a:off x="3429500" y="3538950"/>
              <a:ext cx="22375" cy="20150"/>
            </a:xfrm>
            <a:custGeom>
              <a:rect b="b" l="l" r="r" t="t"/>
              <a:pathLst>
                <a:path extrusionOk="0" h="806" w="895">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1"/>
            <p:cNvSpPr/>
            <p:nvPr/>
          </p:nvSpPr>
          <p:spPr>
            <a:xfrm>
              <a:off x="3445175" y="3566975"/>
              <a:ext cx="22075" cy="20100"/>
            </a:xfrm>
            <a:custGeom>
              <a:rect b="b" l="l" r="r" t="t"/>
              <a:pathLst>
                <a:path extrusionOk="0" h="804" w="883">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1"/>
            <p:cNvSpPr/>
            <p:nvPr/>
          </p:nvSpPr>
          <p:spPr>
            <a:xfrm>
              <a:off x="3459100" y="3596000"/>
              <a:ext cx="22075" cy="20100"/>
            </a:xfrm>
            <a:custGeom>
              <a:rect b="b" l="l" r="r" t="t"/>
              <a:pathLst>
                <a:path extrusionOk="0" h="804" w="883">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1"/>
            <p:cNvSpPr/>
            <p:nvPr/>
          </p:nvSpPr>
          <p:spPr>
            <a:xfrm>
              <a:off x="3474475" y="3625025"/>
              <a:ext cx="22375" cy="20100"/>
            </a:xfrm>
            <a:custGeom>
              <a:rect b="b" l="l" r="r" t="t"/>
              <a:pathLst>
                <a:path extrusionOk="0" h="804" w="895">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1"/>
            <p:cNvSpPr/>
            <p:nvPr/>
          </p:nvSpPr>
          <p:spPr>
            <a:xfrm>
              <a:off x="3469825" y="3481375"/>
              <a:ext cx="22100" cy="20075"/>
            </a:xfrm>
            <a:custGeom>
              <a:rect b="b" l="l" r="r" t="t"/>
              <a:pathLst>
                <a:path extrusionOk="0" h="803" w="884">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1"/>
            <p:cNvSpPr/>
            <p:nvPr/>
          </p:nvSpPr>
          <p:spPr>
            <a:xfrm>
              <a:off x="3483775" y="3510675"/>
              <a:ext cx="22075" cy="20225"/>
            </a:xfrm>
            <a:custGeom>
              <a:rect b="b" l="l" r="r" t="t"/>
              <a:pathLst>
                <a:path extrusionOk="0" h="809" w="883">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1"/>
            <p:cNvSpPr/>
            <p:nvPr/>
          </p:nvSpPr>
          <p:spPr>
            <a:xfrm>
              <a:off x="3499150" y="3538550"/>
              <a:ext cx="22375" cy="20200"/>
            </a:xfrm>
            <a:custGeom>
              <a:rect b="b" l="l" r="r" t="t"/>
              <a:pathLst>
                <a:path extrusionOk="0" h="808" w="895">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1"/>
            <p:cNvSpPr/>
            <p:nvPr/>
          </p:nvSpPr>
          <p:spPr>
            <a:xfrm>
              <a:off x="3513075" y="3567575"/>
              <a:ext cx="22100" cy="20200"/>
            </a:xfrm>
            <a:custGeom>
              <a:rect b="b" l="l" r="r" t="t"/>
              <a:pathLst>
                <a:path extrusionOk="0" h="808" w="884">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1"/>
            <p:cNvSpPr/>
            <p:nvPr/>
          </p:nvSpPr>
          <p:spPr>
            <a:xfrm>
              <a:off x="3528750" y="3596975"/>
              <a:ext cx="22075" cy="20175"/>
            </a:xfrm>
            <a:custGeom>
              <a:rect b="b" l="l" r="r" t="t"/>
              <a:pathLst>
                <a:path extrusionOk="0" h="807" w="883">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1"/>
            <p:cNvSpPr/>
            <p:nvPr/>
          </p:nvSpPr>
          <p:spPr>
            <a:xfrm>
              <a:off x="3447700" y="3490275"/>
              <a:ext cx="73350" cy="147650"/>
            </a:xfrm>
            <a:custGeom>
              <a:rect b="b" l="l" r="r" t="t"/>
              <a:pathLst>
                <a:path extrusionOk="0" h="5906" w="2934">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1"/>
            <p:cNvSpPr/>
            <p:nvPr/>
          </p:nvSpPr>
          <p:spPr>
            <a:xfrm>
              <a:off x="3381325" y="3449650"/>
              <a:ext cx="199700" cy="230525"/>
            </a:xfrm>
            <a:custGeom>
              <a:rect b="b" l="l" r="r" t="t"/>
              <a:pathLst>
                <a:path extrusionOk="0" h="9221" w="7988">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159" name="Shape 159"/>
        <p:cNvGrpSpPr/>
        <p:nvPr/>
      </p:nvGrpSpPr>
      <p:grpSpPr>
        <a:xfrm>
          <a:off x="0" y="0"/>
          <a:ext cx="0" cy="0"/>
          <a:chOff x="0" y="0"/>
          <a:chExt cx="0" cy="0"/>
        </a:xfrm>
      </p:grpSpPr>
      <p:sp>
        <p:nvSpPr>
          <p:cNvPr id="160" name="Google Shape;160;p52"/>
          <p:cNvSpPr txBox="1"/>
          <p:nvPr>
            <p:ph idx="1" type="subTitle"/>
          </p:nvPr>
        </p:nvSpPr>
        <p:spPr>
          <a:xfrm>
            <a:off x="1154149" y="2241096"/>
            <a:ext cx="3054000" cy="143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61" name="Google Shape;161;p52"/>
          <p:cNvSpPr txBox="1"/>
          <p:nvPr>
            <p:ph type="ctrTitle"/>
          </p:nvPr>
        </p:nvSpPr>
        <p:spPr>
          <a:xfrm>
            <a:off x="1220742" y="1706058"/>
            <a:ext cx="2916900" cy="64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62" name="Google Shape;162;p52"/>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52"/>
          <p:cNvGrpSpPr/>
          <p:nvPr/>
        </p:nvGrpSpPr>
        <p:grpSpPr>
          <a:xfrm rot="-3934734">
            <a:off x="7006682" y="2802455"/>
            <a:ext cx="1713225" cy="1227663"/>
            <a:chOff x="692625" y="2569725"/>
            <a:chExt cx="463800" cy="332350"/>
          </a:xfrm>
        </p:grpSpPr>
        <p:sp>
          <p:nvSpPr>
            <p:cNvPr id="164" name="Google Shape;164;p5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52"/>
          <p:cNvGrpSpPr/>
          <p:nvPr/>
        </p:nvGrpSpPr>
        <p:grpSpPr>
          <a:xfrm rot="-4458744">
            <a:off x="6837600" y="3805676"/>
            <a:ext cx="394600" cy="1330542"/>
            <a:chOff x="954700" y="3672025"/>
            <a:chExt cx="106825" cy="360200"/>
          </a:xfrm>
        </p:grpSpPr>
        <p:sp>
          <p:nvSpPr>
            <p:cNvPr id="167" name="Google Shape;167;p5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52"/>
          <p:cNvGrpSpPr/>
          <p:nvPr/>
        </p:nvGrpSpPr>
        <p:grpSpPr>
          <a:xfrm rot="384839">
            <a:off x="8453421" y="1772702"/>
            <a:ext cx="883127" cy="855940"/>
            <a:chOff x="852825" y="3133350"/>
            <a:chExt cx="216825" cy="210150"/>
          </a:xfrm>
        </p:grpSpPr>
        <p:sp>
          <p:nvSpPr>
            <p:cNvPr id="177" name="Google Shape;177;p5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52"/>
          <p:cNvGrpSpPr/>
          <p:nvPr/>
        </p:nvGrpSpPr>
        <p:grpSpPr>
          <a:xfrm rot="-2700000">
            <a:off x="8329299" y="3793812"/>
            <a:ext cx="388232" cy="608020"/>
            <a:chOff x="683900" y="3612800"/>
            <a:chExt cx="105100" cy="164600"/>
          </a:xfrm>
        </p:grpSpPr>
        <p:sp>
          <p:nvSpPr>
            <p:cNvPr id="180" name="Google Shape;180;p5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52"/>
          <p:cNvGrpSpPr/>
          <p:nvPr/>
        </p:nvGrpSpPr>
        <p:grpSpPr>
          <a:xfrm rot="9820777">
            <a:off x="6915359" y="3622310"/>
            <a:ext cx="239084" cy="580026"/>
            <a:chOff x="1282375" y="3450000"/>
            <a:chExt cx="64725" cy="157025"/>
          </a:xfrm>
        </p:grpSpPr>
        <p:sp>
          <p:nvSpPr>
            <p:cNvPr id="183" name="Google Shape;183;p5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52"/>
          <p:cNvGrpSpPr/>
          <p:nvPr/>
        </p:nvGrpSpPr>
        <p:grpSpPr>
          <a:xfrm rot="3303917">
            <a:off x="7811565" y="4352123"/>
            <a:ext cx="360250" cy="1149365"/>
            <a:chOff x="616875" y="3027700"/>
            <a:chExt cx="97525" cy="311150"/>
          </a:xfrm>
        </p:grpSpPr>
        <p:sp>
          <p:nvSpPr>
            <p:cNvPr id="187" name="Google Shape;187;p5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52"/>
          <p:cNvGrpSpPr/>
          <p:nvPr/>
        </p:nvGrpSpPr>
        <p:grpSpPr>
          <a:xfrm rot="-9804196">
            <a:off x="8304466" y="1230055"/>
            <a:ext cx="239087" cy="580033"/>
            <a:chOff x="1282375" y="3450000"/>
            <a:chExt cx="64725" cy="157025"/>
          </a:xfrm>
        </p:grpSpPr>
        <p:sp>
          <p:nvSpPr>
            <p:cNvPr id="193" name="Google Shape;193;p5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52"/>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2"/>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52"/>
          <p:cNvGrpSpPr/>
          <p:nvPr/>
        </p:nvGrpSpPr>
        <p:grpSpPr>
          <a:xfrm rot="-714897">
            <a:off x="6205882" y="4634928"/>
            <a:ext cx="883118" cy="855931"/>
            <a:chOff x="852825" y="3133350"/>
            <a:chExt cx="216825" cy="210150"/>
          </a:xfrm>
        </p:grpSpPr>
        <p:sp>
          <p:nvSpPr>
            <p:cNvPr id="199" name="Google Shape;199;p5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01" name="Shape 201"/>
        <p:cNvGrpSpPr/>
        <p:nvPr/>
      </p:nvGrpSpPr>
      <p:grpSpPr>
        <a:xfrm>
          <a:off x="0" y="0"/>
          <a:ext cx="0" cy="0"/>
          <a:chOff x="0" y="0"/>
          <a:chExt cx="0" cy="0"/>
        </a:xfrm>
      </p:grpSpPr>
      <p:sp>
        <p:nvSpPr>
          <p:cNvPr id="202" name="Google Shape;202;p53"/>
          <p:cNvSpPr txBox="1"/>
          <p:nvPr>
            <p:ph idx="1" type="subTitle"/>
          </p:nvPr>
        </p:nvSpPr>
        <p:spPr>
          <a:xfrm>
            <a:off x="3017550" y="2996692"/>
            <a:ext cx="31089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03" name="Google Shape;203;p53"/>
          <p:cNvSpPr txBox="1"/>
          <p:nvPr>
            <p:ph type="ctrTitle"/>
          </p:nvPr>
        </p:nvSpPr>
        <p:spPr>
          <a:xfrm>
            <a:off x="2220750" y="2480250"/>
            <a:ext cx="4702500" cy="64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204" name="Google Shape;204;p53"/>
          <p:cNvGrpSpPr/>
          <p:nvPr/>
        </p:nvGrpSpPr>
        <p:grpSpPr>
          <a:xfrm rot="-2700065">
            <a:off x="5167" y="1112073"/>
            <a:ext cx="598768" cy="1110833"/>
            <a:chOff x="2369275" y="3344925"/>
            <a:chExt cx="160525" cy="297800"/>
          </a:xfrm>
        </p:grpSpPr>
        <p:sp>
          <p:nvSpPr>
            <p:cNvPr id="205" name="Google Shape;205;p5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53"/>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3"/>
          <p:cNvSpPr/>
          <p:nvPr/>
        </p:nvSpPr>
        <p:spPr>
          <a:xfrm flipH="1" rot="290954">
            <a:off x="8792626" y="3491026"/>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53"/>
          <p:cNvGrpSpPr/>
          <p:nvPr/>
        </p:nvGrpSpPr>
        <p:grpSpPr>
          <a:xfrm flipH="1" rot="4044333">
            <a:off x="7855938" y="4107598"/>
            <a:ext cx="1234481" cy="919854"/>
            <a:chOff x="1954550" y="2620525"/>
            <a:chExt cx="310850" cy="231625"/>
          </a:xfrm>
        </p:grpSpPr>
        <p:sp>
          <p:nvSpPr>
            <p:cNvPr id="223" name="Google Shape;223;p53"/>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3"/>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3"/>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3"/>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3"/>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3"/>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3"/>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3"/>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3"/>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53"/>
          <p:cNvGrpSpPr/>
          <p:nvPr/>
        </p:nvGrpSpPr>
        <p:grpSpPr>
          <a:xfrm flipH="1" rot="1012302">
            <a:off x="8582303" y="2740849"/>
            <a:ext cx="417388" cy="653682"/>
            <a:chOff x="683900" y="3612800"/>
            <a:chExt cx="105100" cy="164600"/>
          </a:xfrm>
        </p:grpSpPr>
        <p:sp>
          <p:nvSpPr>
            <p:cNvPr id="233" name="Google Shape;233;p5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53"/>
          <p:cNvGrpSpPr/>
          <p:nvPr/>
        </p:nvGrpSpPr>
        <p:grpSpPr>
          <a:xfrm flipH="1" rot="-2203129">
            <a:off x="7526524" y="4432354"/>
            <a:ext cx="239083" cy="580024"/>
            <a:chOff x="1282375" y="3450000"/>
            <a:chExt cx="64725" cy="157025"/>
          </a:xfrm>
        </p:grpSpPr>
        <p:sp>
          <p:nvSpPr>
            <p:cNvPr id="236" name="Google Shape;236;p5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53"/>
          <p:cNvGrpSpPr/>
          <p:nvPr/>
        </p:nvGrpSpPr>
        <p:grpSpPr>
          <a:xfrm rot="-2161832">
            <a:off x="146056" y="237764"/>
            <a:ext cx="546806" cy="912618"/>
            <a:chOff x="1980950" y="3649100"/>
            <a:chExt cx="146600" cy="244675"/>
          </a:xfrm>
        </p:grpSpPr>
        <p:sp>
          <p:nvSpPr>
            <p:cNvPr id="240" name="Google Shape;240;p5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53"/>
          <p:cNvSpPr txBox="1"/>
          <p:nvPr>
            <p:ph idx="2" type="title"/>
          </p:nvPr>
        </p:nvSpPr>
        <p:spPr>
          <a:xfrm>
            <a:off x="3963000" y="1558320"/>
            <a:ext cx="1218000" cy="74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252" name="Google Shape;252;p53"/>
          <p:cNvGrpSpPr/>
          <p:nvPr/>
        </p:nvGrpSpPr>
        <p:grpSpPr>
          <a:xfrm rot="1596373">
            <a:off x="7444241" y="2827696"/>
            <a:ext cx="881313" cy="1208878"/>
            <a:chOff x="4590425" y="3427675"/>
            <a:chExt cx="214500" cy="294225"/>
          </a:xfrm>
        </p:grpSpPr>
        <p:sp>
          <p:nvSpPr>
            <p:cNvPr id="253" name="Google Shape;253;p53"/>
            <p:cNvSpPr/>
            <p:nvPr/>
          </p:nvSpPr>
          <p:spPr>
            <a:xfrm>
              <a:off x="4677000" y="3443900"/>
              <a:ext cx="11850" cy="14200"/>
            </a:xfrm>
            <a:custGeom>
              <a:rect b="b" l="l" r="r" t="t"/>
              <a:pathLst>
                <a:path extrusionOk="0" h="568" w="474">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3"/>
            <p:cNvSpPr/>
            <p:nvPr/>
          </p:nvSpPr>
          <p:spPr>
            <a:xfrm>
              <a:off x="4701575" y="3434675"/>
              <a:ext cx="23525" cy="23025"/>
            </a:xfrm>
            <a:custGeom>
              <a:rect b="b" l="l" r="r" t="t"/>
              <a:pathLst>
                <a:path extrusionOk="0" h="921" w="941">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3"/>
            <p:cNvSpPr/>
            <p:nvPr/>
          </p:nvSpPr>
          <p:spPr>
            <a:xfrm>
              <a:off x="4626875" y="3465350"/>
              <a:ext cx="66600" cy="97750"/>
            </a:xfrm>
            <a:custGeom>
              <a:rect b="b" l="l" r="r" t="t"/>
              <a:pathLst>
                <a:path extrusionOk="0" h="3910" w="2664">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3"/>
            <p:cNvSpPr/>
            <p:nvPr/>
          </p:nvSpPr>
          <p:spPr>
            <a:xfrm>
              <a:off x="4609475" y="3552050"/>
              <a:ext cx="12025" cy="15800"/>
            </a:xfrm>
            <a:custGeom>
              <a:rect b="b" l="l" r="r" t="t"/>
              <a:pathLst>
                <a:path extrusionOk="0" h="632" w="481">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3"/>
            <p:cNvSpPr/>
            <p:nvPr/>
          </p:nvSpPr>
          <p:spPr>
            <a:xfrm>
              <a:off x="4597375" y="3621450"/>
              <a:ext cx="79275" cy="18875"/>
            </a:xfrm>
            <a:custGeom>
              <a:rect b="b" l="l" r="r" t="t"/>
              <a:pathLst>
                <a:path extrusionOk="0" h="755" w="3171">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3"/>
            <p:cNvSpPr/>
            <p:nvPr/>
          </p:nvSpPr>
          <p:spPr>
            <a:xfrm>
              <a:off x="4704200" y="3504850"/>
              <a:ext cx="83900" cy="69175"/>
            </a:xfrm>
            <a:custGeom>
              <a:rect b="b" l="l" r="r" t="t"/>
              <a:pathLst>
                <a:path extrusionOk="0" h="2767" w="3356">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3"/>
            <p:cNvSpPr/>
            <p:nvPr/>
          </p:nvSpPr>
          <p:spPr>
            <a:xfrm>
              <a:off x="4654575" y="3616750"/>
              <a:ext cx="113075" cy="59350"/>
            </a:xfrm>
            <a:custGeom>
              <a:rect b="b" l="l" r="r" t="t"/>
              <a:pathLst>
                <a:path extrusionOk="0" h="2374" w="4523">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3"/>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3"/>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3"/>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3"/>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3"/>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3"/>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3"/>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3"/>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 name="Google Shape;268;p53"/>
          <p:cNvGrpSpPr/>
          <p:nvPr/>
        </p:nvGrpSpPr>
        <p:grpSpPr>
          <a:xfrm rot="1386162">
            <a:off x="1966823" y="164215"/>
            <a:ext cx="315166" cy="1059724"/>
            <a:chOff x="2370150" y="2891000"/>
            <a:chExt cx="107125" cy="360200"/>
          </a:xfrm>
        </p:grpSpPr>
        <p:sp>
          <p:nvSpPr>
            <p:cNvPr id="269" name="Google Shape;269;p53"/>
            <p:cNvSpPr/>
            <p:nvPr/>
          </p:nvSpPr>
          <p:spPr>
            <a:xfrm>
              <a:off x="2434000" y="2966475"/>
              <a:ext cx="18600" cy="98125"/>
            </a:xfrm>
            <a:custGeom>
              <a:rect b="b" l="l" r="r" t="t"/>
              <a:pathLst>
                <a:path extrusionOk="0" h="3925" w="744">
                  <a:moveTo>
                    <a:pt x="744" y="3924"/>
                  </a:moveTo>
                  <a:lnTo>
                    <a:pt x="1" y="3541"/>
                  </a:lnTo>
                  <a:lnTo>
                    <a:pt x="198" y="0"/>
                  </a:lnTo>
                  <a:lnTo>
                    <a:pt x="744" y="8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3"/>
            <p:cNvSpPr/>
            <p:nvPr/>
          </p:nvSpPr>
          <p:spPr>
            <a:xfrm>
              <a:off x="2438350" y="2947600"/>
              <a:ext cx="36025" cy="25275"/>
            </a:xfrm>
            <a:custGeom>
              <a:rect b="b" l="l" r="r" t="t"/>
              <a:pathLst>
                <a:path extrusionOk="0" h="1011" w="1441">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3"/>
            <p:cNvSpPr/>
            <p:nvPr/>
          </p:nvSpPr>
          <p:spPr>
            <a:xfrm>
              <a:off x="2391625" y="3055000"/>
              <a:ext cx="57775" cy="74900"/>
            </a:xfrm>
            <a:custGeom>
              <a:rect b="b" l="l" r="r" t="t"/>
              <a:pathLst>
                <a:path extrusionOk="0" h="2996" w="2311">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3"/>
            <p:cNvSpPr/>
            <p:nvPr/>
          </p:nvSpPr>
          <p:spPr>
            <a:xfrm>
              <a:off x="2405550" y="3132200"/>
              <a:ext cx="29050" cy="18600"/>
            </a:xfrm>
            <a:custGeom>
              <a:rect b="b" l="l" r="r" t="t"/>
              <a:pathLst>
                <a:path extrusionOk="0" h="744" w="1162">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3"/>
            <p:cNvSpPr/>
            <p:nvPr/>
          </p:nvSpPr>
          <p:spPr>
            <a:xfrm>
              <a:off x="2370150" y="2891000"/>
              <a:ext cx="107125" cy="360200"/>
            </a:xfrm>
            <a:custGeom>
              <a:rect b="b" l="l" r="r" t="t"/>
              <a:pathLst>
                <a:path extrusionOk="0" h="14408" w="4285">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3"/>
            <p:cNvSpPr/>
            <p:nvPr/>
          </p:nvSpPr>
          <p:spPr>
            <a:xfrm>
              <a:off x="2404100" y="3012900"/>
              <a:ext cx="13375" cy="6425"/>
            </a:xfrm>
            <a:custGeom>
              <a:rect b="b" l="l" r="r" t="t"/>
              <a:pathLst>
                <a:path extrusionOk="0" h="257" w="535">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3"/>
            <p:cNvSpPr/>
            <p:nvPr/>
          </p:nvSpPr>
          <p:spPr>
            <a:xfrm>
              <a:off x="2405850" y="3028300"/>
              <a:ext cx="12800" cy="7850"/>
            </a:xfrm>
            <a:custGeom>
              <a:rect b="b" l="l" r="r" t="t"/>
              <a:pathLst>
                <a:path extrusionOk="0" h="314" w="512">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3"/>
            <p:cNvSpPr/>
            <p:nvPr/>
          </p:nvSpPr>
          <p:spPr>
            <a:xfrm>
              <a:off x="2406150" y="3000125"/>
              <a:ext cx="7850" cy="6425"/>
            </a:xfrm>
            <a:custGeom>
              <a:rect b="b" l="l" r="r" t="t"/>
              <a:pathLst>
                <a:path extrusionOk="0" h="257" w="314">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3"/>
            <p:cNvSpPr/>
            <p:nvPr/>
          </p:nvSpPr>
          <p:spPr>
            <a:xfrm>
              <a:off x="2406725" y="2980100"/>
              <a:ext cx="6125" cy="4400"/>
            </a:xfrm>
            <a:custGeom>
              <a:rect b="b" l="l" r="r" t="t"/>
              <a:pathLst>
                <a:path extrusionOk="0" h="176" w="245">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3"/>
            <p:cNvSpPr/>
            <p:nvPr/>
          </p:nvSpPr>
          <p:spPr>
            <a:xfrm>
              <a:off x="2402075" y="3101725"/>
              <a:ext cx="17150" cy="6400"/>
            </a:xfrm>
            <a:custGeom>
              <a:rect b="b" l="l" r="r" t="t"/>
              <a:pathLst>
                <a:path extrusionOk="0" h="256" w="686">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3"/>
            <p:cNvSpPr/>
            <p:nvPr/>
          </p:nvSpPr>
          <p:spPr>
            <a:xfrm>
              <a:off x="2405850" y="3089825"/>
              <a:ext cx="11625" cy="4650"/>
            </a:xfrm>
            <a:custGeom>
              <a:rect b="b" l="l" r="r" t="t"/>
              <a:pathLst>
                <a:path extrusionOk="0" h="186" w="465">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3"/>
            <p:cNvSpPr/>
            <p:nvPr/>
          </p:nvSpPr>
          <p:spPr>
            <a:xfrm>
              <a:off x="2405850" y="3076475"/>
              <a:ext cx="10175" cy="6100"/>
            </a:xfrm>
            <a:custGeom>
              <a:rect b="b" l="l" r="r" t="t"/>
              <a:pathLst>
                <a:path extrusionOk="0" h="244" w="407">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3"/>
            <p:cNvSpPr/>
            <p:nvPr/>
          </p:nvSpPr>
          <p:spPr>
            <a:xfrm>
              <a:off x="2407600" y="3061375"/>
              <a:ext cx="9025" cy="6700"/>
            </a:xfrm>
            <a:custGeom>
              <a:rect b="b" l="l" r="r" t="t"/>
              <a:pathLst>
                <a:path extrusionOk="0" h="268" w="361">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3"/>
            <p:cNvSpPr/>
            <p:nvPr/>
          </p:nvSpPr>
          <p:spPr>
            <a:xfrm>
              <a:off x="2434000" y="3055000"/>
              <a:ext cx="15700" cy="74300"/>
            </a:xfrm>
            <a:custGeom>
              <a:rect b="b" l="l" r="r" t="t"/>
              <a:pathLst>
                <a:path extrusionOk="0" h="2972" w="628">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53"/>
          <p:cNvGrpSpPr/>
          <p:nvPr/>
        </p:nvGrpSpPr>
        <p:grpSpPr>
          <a:xfrm rot="-1269491">
            <a:off x="930130" y="962295"/>
            <a:ext cx="815232" cy="791196"/>
            <a:chOff x="1428925" y="2779850"/>
            <a:chExt cx="216825" cy="210450"/>
          </a:xfrm>
        </p:grpSpPr>
        <p:sp>
          <p:nvSpPr>
            <p:cNvPr id="284" name="Google Shape;284;p53"/>
            <p:cNvSpPr/>
            <p:nvPr/>
          </p:nvSpPr>
          <p:spPr>
            <a:xfrm>
              <a:off x="1434150" y="2835000"/>
              <a:ext cx="200300" cy="149200"/>
            </a:xfrm>
            <a:custGeom>
              <a:rect b="b" l="l" r="r" t="t"/>
              <a:pathLst>
                <a:path extrusionOk="0" h="5968" w="8012">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3"/>
            <p:cNvSpPr/>
            <p:nvPr/>
          </p:nvSpPr>
          <p:spPr>
            <a:xfrm>
              <a:off x="1501500" y="2868375"/>
              <a:ext cx="68500" cy="70550"/>
            </a:xfrm>
            <a:custGeom>
              <a:rect b="b" l="l" r="r" t="t"/>
              <a:pathLst>
                <a:path extrusionOk="0" h="2822" w="274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3"/>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3"/>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53"/>
          <p:cNvGrpSpPr/>
          <p:nvPr/>
        </p:nvGrpSpPr>
        <p:grpSpPr>
          <a:xfrm rot="-4132237">
            <a:off x="6834586" y="4145005"/>
            <a:ext cx="700435" cy="290105"/>
            <a:chOff x="2333000" y="3750375"/>
            <a:chExt cx="157050" cy="65050"/>
          </a:xfrm>
        </p:grpSpPr>
        <p:sp>
          <p:nvSpPr>
            <p:cNvPr id="289" name="Google Shape;289;p53"/>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3"/>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3"/>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3"/>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3"/>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bg>
      <p:bgPr>
        <a:solidFill>
          <a:schemeClr val="accent1"/>
        </a:solidFill>
      </p:bgPr>
    </p:bg>
    <p:spTree>
      <p:nvGrpSpPr>
        <p:cNvPr id="294" name="Shape 294"/>
        <p:cNvGrpSpPr/>
        <p:nvPr/>
      </p:nvGrpSpPr>
      <p:grpSpPr>
        <a:xfrm>
          <a:off x="0" y="0"/>
          <a:ext cx="0" cy="0"/>
          <a:chOff x="0" y="0"/>
          <a:chExt cx="0" cy="0"/>
        </a:xfrm>
      </p:grpSpPr>
      <p:sp>
        <p:nvSpPr>
          <p:cNvPr id="295" name="Google Shape;295;p54"/>
          <p:cNvSpPr txBox="1"/>
          <p:nvPr>
            <p:ph idx="1" type="subTitle"/>
          </p:nvPr>
        </p:nvSpPr>
        <p:spPr>
          <a:xfrm>
            <a:off x="1190160" y="2807726"/>
            <a:ext cx="20088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96" name="Google Shape;296;p54"/>
          <p:cNvSpPr txBox="1"/>
          <p:nvPr>
            <p:ph idx="2" type="subTitle"/>
          </p:nvPr>
        </p:nvSpPr>
        <p:spPr>
          <a:xfrm>
            <a:off x="1190160" y="2333132"/>
            <a:ext cx="20088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297" name="Google Shape;297;p54"/>
          <p:cNvSpPr txBox="1"/>
          <p:nvPr>
            <p:ph idx="3" type="subTitle"/>
          </p:nvPr>
        </p:nvSpPr>
        <p:spPr>
          <a:xfrm>
            <a:off x="5945040" y="2807726"/>
            <a:ext cx="20088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98" name="Google Shape;298;p54"/>
          <p:cNvSpPr txBox="1"/>
          <p:nvPr>
            <p:ph idx="4" type="subTitle"/>
          </p:nvPr>
        </p:nvSpPr>
        <p:spPr>
          <a:xfrm>
            <a:off x="5945040" y="2333132"/>
            <a:ext cx="20088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299" name="Google Shape;299;p54"/>
          <p:cNvSpPr txBox="1"/>
          <p:nvPr>
            <p:ph idx="5" type="subTitle"/>
          </p:nvPr>
        </p:nvSpPr>
        <p:spPr>
          <a:xfrm>
            <a:off x="3567600" y="2807726"/>
            <a:ext cx="20088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00" name="Google Shape;300;p54"/>
          <p:cNvSpPr txBox="1"/>
          <p:nvPr>
            <p:ph idx="6" type="subTitle"/>
          </p:nvPr>
        </p:nvSpPr>
        <p:spPr>
          <a:xfrm>
            <a:off x="3567600" y="2333132"/>
            <a:ext cx="20088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301" name="Google Shape;301;p54"/>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02" name="Google Shape;302;p54"/>
          <p:cNvGrpSpPr/>
          <p:nvPr/>
        </p:nvGrpSpPr>
        <p:grpSpPr>
          <a:xfrm rot="-2918387">
            <a:off x="-156343" y="-91325"/>
            <a:ext cx="569392" cy="950297"/>
            <a:chOff x="1980950" y="3649100"/>
            <a:chExt cx="146600" cy="244675"/>
          </a:xfrm>
        </p:grpSpPr>
        <p:sp>
          <p:nvSpPr>
            <p:cNvPr id="303" name="Google Shape;303;p5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54"/>
          <p:cNvGrpSpPr/>
          <p:nvPr/>
        </p:nvGrpSpPr>
        <p:grpSpPr>
          <a:xfrm rot="-2013131">
            <a:off x="8738566" y="512475"/>
            <a:ext cx="623487" cy="1156670"/>
            <a:chOff x="2369275" y="3344925"/>
            <a:chExt cx="160525" cy="297800"/>
          </a:xfrm>
        </p:grpSpPr>
        <p:sp>
          <p:nvSpPr>
            <p:cNvPr id="315" name="Google Shape;315;p5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54"/>
          <p:cNvGrpSpPr/>
          <p:nvPr/>
        </p:nvGrpSpPr>
        <p:grpSpPr>
          <a:xfrm rot="6235069">
            <a:off x="818885" y="-220963"/>
            <a:ext cx="817372" cy="843276"/>
            <a:chOff x="2894600" y="3171950"/>
            <a:chExt cx="210450" cy="217125"/>
          </a:xfrm>
        </p:grpSpPr>
        <p:sp>
          <p:nvSpPr>
            <p:cNvPr id="331" name="Google Shape;331;p54"/>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4"/>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54"/>
          <p:cNvGrpSpPr/>
          <p:nvPr/>
        </p:nvGrpSpPr>
        <p:grpSpPr>
          <a:xfrm rot="6698716">
            <a:off x="-353648" y="846037"/>
            <a:ext cx="1139236" cy="832555"/>
            <a:chOff x="3261275" y="2943825"/>
            <a:chExt cx="293325" cy="214350"/>
          </a:xfrm>
        </p:grpSpPr>
        <p:sp>
          <p:nvSpPr>
            <p:cNvPr id="334" name="Google Shape;334;p54"/>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4"/>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4"/>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4"/>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54"/>
          <p:cNvSpPr/>
          <p:nvPr/>
        </p:nvSpPr>
        <p:spPr>
          <a:xfrm rot="1720377">
            <a:off x="7543202"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4"/>
          <p:cNvSpPr/>
          <p:nvPr/>
        </p:nvSpPr>
        <p:spPr>
          <a:xfrm rot="842110">
            <a:off x="8523020" y="-44893"/>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0" name="Google Shape;340;p54"/>
          <p:cNvGrpSpPr/>
          <p:nvPr/>
        </p:nvGrpSpPr>
        <p:grpSpPr>
          <a:xfrm rot="-6757396">
            <a:off x="1094034" y="323603"/>
            <a:ext cx="414892" cy="1399056"/>
            <a:chOff x="954700" y="3672025"/>
            <a:chExt cx="106825" cy="360200"/>
          </a:xfrm>
        </p:grpSpPr>
        <p:sp>
          <p:nvSpPr>
            <p:cNvPr id="341" name="Google Shape;341;p5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4"/>
          <p:cNvGrpSpPr/>
          <p:nvPr/>
        </p:nvGrpSpPr>
        <p:grpSpPr>
          <a:xfrm flipH="1" rot="-4839262">
            <a:off x="7749945" y="491434"/>
            <a:ext cx="735585" cy="735614"/>
            <a:chOff x="2894600" y="3171950"/>
            <a:chExt cx="210450" cy="217125"/>
          </a:xfrm>
        </p:grpSpPr>
        <p:sp>
          <p:nvSpPr>
            <p:cNvPr id="351" name="Google Shape;351;p54"/>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4"/>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1">
    <p:bg>
      <p:bgPr>
        <a:solidFill>
          <a:schemeClr val="accent1"/>
        </a:solidFill>
      </p:bgPr>
    </p:bg>
    <p:spTree>
      <p:nvGrpSpPr>
        <p:cNvPr id="353" name="Shape 353"/>
        <p:cNvGrpSpPr/>
        <p:nvPr/>
      </p:nvGrpSpPr>
      <p:grpSpPr>
        <a:xfrm>
          <a:off x="0" y="0"/>
          <a:ext cx="0" cy="0"/>
          <a:chOff x="0" y="0"/>
          <a:chExt cx="0" cy="0"/>
        </a:xfrm>
      </p:grpSpPr>
      <p:sp>
        <p:nvSpPr>
          <p:cNvPr id="354" name="Google Shape;354;p55"/>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55" name="Google Shape;355;p55"/>
          <p:cNvGrpSpPr/>
          <p:nvPr/>
        </p:nvGrpSpPr>
        <p:grpSpPr>
          <a:xfrm rot="-2700065">
            <a:off x="5167" y="1112073"/>
            <a:ext cx="598768" cy="1110833"/>
            <a:chOff x="2369275" y="3344925"/>
            <a:chExt cx="160525" cy="297800"/>
          </a:xfrm>
        </p:grpSpPr>
        <p:sp>
          <p:nvSpPr>
            <p:cNvPr id="356" name="Google Shape;356;p5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1" name="Google Shape;371;p55"/>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5"/>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3" name="Google Shape;373;p55"/>
          <p:cNvGrpSpPr/>
          <p:nvPr/>
        </p:nvGrpSpPr>
        <p:grpSpPr>
          <a:xfrm rot="-6261324">
            <a:off x="1338660" y="608466"/>
            <a:ext cx="358602" cy="1165471"/>
            <a:chOff x="954700" y="3672025"/>
            <a:chExt cx="106825" cy="360200"/>
          </a:xfrm>
        </p:grpSpPr>
        <p:sp>
          <p:nvSpPr>
            <p:cNvPr id="374" name="Google Shape;374;p5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55"/>
          <p:cNvGrpSpPr/>
          <p:nvPr/>
        </p:nvGrpSpPr>
        <p:grpSpPr>
          <a:xfrm rot="-4044333">
            <a:off x="262800" y="4144473"/>
            <a:ext cx="1234481" cy="919854"/>
            <a:chOff x="1954550" y="2620525"/>
            <a:chExt cx="310850" cy="231625"/>
          </a:xfrm>
        </p:grpSpPr>
        <p:sp>
          <p:nvSpPr>
            <p:cNvPr id="384" name="Google Shape;384;p55"/>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5"/>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5"/>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5"/>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5"/>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5"/>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5"/>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5"/>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5"/>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55"/>
          <p:cNvGrpSpPr/>
          <p:nvPr/>
        </p:nvGrpSpPr>
        <p:grpSpPr>
          <a:xfrm rot="-1012302">
            <a:off x="353529" y="2777724"/>
            <a:ext cx="417388" cy="653682"/>
            <a:chOff x="683900" y="3612800"/>
            <a:chExt cx="105100" cy="164600"/>
          </a:xfrm>
        </p:grpSpPr>
        <p:sp>
          <p:nvSpPr>
            <p:cNvPr id="394" name="Google Shape;394;p55"/>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5"/>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55"/>
          <p:cNvGrpSpPr/>
          <p:nvPr/>
        </p:nvGrpSpPr>
        <p:grpSpPr>
          <a:xfrm rot="2203129">
            <a:off x="1587612" y="4469229"/>
            <a:ext cx="239083" cy="580024"/>
            <a:chOff x="1282375" y="3450000"/>
            <a:chExt cx="64725" cy="157025"/>
          </a:xfrm>
        </p:grpSpPr>
        <p:sp>
          <p:nvSpPr>
            <p:cNvPr id="397" name="Google Shape;397;p5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5"/>
          <p:cNvGrpSpPr/>
          <p:nvPr/>
        </p:nvGrpSpPr>
        <p:grpSpPr>
          <a:xfrm rot="-2161832">
            <a:off x="146056" y="237764"/>
            <a:ext cx="546806" cy="912618"/>
            <a:chOff x="1980950" y="3649100"/>
            <a:chExt cx="146600" cy="244675"/>
          </a:xfrm>
        </p:grpSpPr>
        <p:sp>
          <p:nvSpPr>
            <p:cNvPr id="401" name="Google Shape;401;p5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412" name="Shape 412"/>
        <p:cNvGrpSpPr/>
        <p:nvPr/>
      </p:nvGrpSpPr>
      <p:grpSpPr>
        <a:xfrm>
          <a:off x="0" y="0"/>
          <a:ext cx="0" cy="0"/>
          <a:chOff x="0" y="0"/>
          <a:chExt cx="0" cy="0"/>
        </a:xfrm>
      </p:grpSpPr>
      <p:grpSp>
        <p:nvGrpSpPr>
          <p:cNvPr id="413" name="Google Shape;413;p56"/>
          <p:cNvGrpSpPr/>
          <p:nvPr/>
        </p:nvGrpSpPr>
        <p:grpSpPr>
          <a:xfrm rot="-2009154">
            <a:off x="7709718" y="-105421"/>
            <a:ext cx="569387" cy="950286"/>
            <a:chOff x="1980950" y="3649100"/>
            <a:chExt cx="146600" cy="244675"/>
          </a:xfrm>
        </p:grpSpPr>
        <p:sp>
          <p:nvSpPr>
            <p:cNvPr id="414" name="Google Shape;414;p5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56"/>
          <p:cNvGrpSpPr/>
          <p:nvPr/>
        </p:nvGrpSpPr>
        <p:grpSpPr>
          <a:xfrm rot="-566270">
            <a:off x="8628154" y="166731"/>
            <a:ext cx="623491" cy="1156677"/>
            <a:chOff x="2369275" y="3344925"/>
            <a:chExt cx="160525" cy="297800"/>
          </a:xfrm>
        </p:grpSpPr>
        <p:sp>
          <p:nvSpPr>
            <p:cNvPr id="426" name="Google Shape;426;p5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56"/>
          <p:cNvGrpSpPr/>
          <p:nvPr/>
        </p:nvGrpSpPr>
        <p:grpSpPr>
          <a:xfrm rot="6522359">
            <a:off x="8016507" y="583527"/>
            <a:ext cx="414893" cy="1399068"/>
            <a:chOff x="954700" y="3672025"/>
            <a:chExt cx="106825" cy="360200"/>
          </a:xfrm>
        </p:grpSpPr>
        <p:sp>
          <p:nvSpPr>
            <p:cNvPr id="442" name="Google Shape;442;p5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56"/>
          <p:cNvGrpSpPr/>
          <p:nvPr/>
        </p:nvGrpSpPr>
        <p:grpSpPr>
          <a:xfrm rot="-3717561">
            <a:off x="411764" y="3419439"/>
            <a:ext cx="360249" cy="1149361"/>
            <a:chOff x="616875" y="3027700"/>
            <a:chExt cx="97525" cy="311150"/>
          </a:xfrm>
        </p:grpSpPr>
        <p:sp>
          <p:nvSpPr>
            <p:cNvPr id="452" name="Google Shape;452;p5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56"/>
          <p:cNvSpPr/>
          <p:nvPr/>
        </p:nvSpPr>
        <p:spPr>
          <a:xfrm rot="1965861">
            <a:off x="148484"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6"/>
          <p:cNvSpPr/>
          <p:nvPr/>
        </p:nvSpPr>
        <p:spPr>
          <a:xfrm rot="2153135">
            <a:off x="863825" y="4431225"/>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6"/>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
    <p:bg>
      <p:bgPr>
        <a:solidFill>
          <a:schemeClr val="accent1"/>
        </a:solidFill>
      </p:bgPr>
    </p:bg>
    <p:spTree>
      <p:nvGrpSpPr>
        <p:cNvPr id="460" name="Shape 460"/>
        <p:cNvGrpSpPr/>
        <p:nvPr/>
      </p:nvGrpSpPr>
      <p:grpSpPr>
        <a:xfrm>
          <a:off x="0" y="0"/>
          <a:ext cx="0" cy="0"/>
          <a:chOff x="0" y="0"/>
          <a:chExt cx="0" cy="0"/>
        </a:xfrm>
      </p:grpSpPr>
      <p:sp>
        <p:nvSpPr>
          <p:cNvPr id="461" name="Google Shape;461;p57"/>
          <p:cNvSpPr txBox="1"/>
          <p:nvPr>
            <p:ph idx="1" type="subTitle"/>
          </p:nvPr>
        </p:nvSpPr>
        <p:spPr>
          <a:xfrm>
            <a:off x="720001" y="2807720"/>
            <a:ext cx="17520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2" name="Google Shape;462;p57"/>
          <p:cNvSpPr txBox="1"/>
          <p:nvPr>
            <p:ph idx="2" type="subTitle"/>
          </p:nvPr>
        </p:nvSpPr>
        <p:spPr>
          <a:xfrm>
            <a:off x="720001" y="2333125"/>
            <a:ext cx="17520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3" name="Google Shape;463;p57"/>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464" name="Google Shape;464;p57"/>
          <p:cNvSpPr txBox="1"/>
          <p:nvPr>
            <p:ph idx="3" type="subTitle"/>
          </p:nvPr>
        </p:nvSpPr>
        <p:spPr>
          <a:xfrm>
            <a:off x="6667800" y="2807720"/>
            <a:ext cx="17520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5" name="Google Shape;465;p57"/>
          <p:cNvSpPr txBox="1"/>
          <p:nvPr>
            <p:ph idx="4" type="subTitle"/>
          </p:nvPr>
        </p:nvSpPr>
        <p:spPr>
          <a:xfrm>
            <a:off x="6667800" y="2333125"/>
            <a:ext cx="17520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6" name="Google Shape;466;p57"/>
          <p:cNvSpPr txBox="1"/>
          <p:nvPr>
            <p:ph idx="5" type="subTitle"/>
          </p:nvPr>
        </p:nvSpPr>
        <p:spPr>
          <a:xfrm>
            <a:off x="2702601" y="2807720"/>
            <a:ext cx="17520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7" name="Google Shape;467;p57"/>
          <p:cNvSpPr txBox="1"/>
          <p:nvPr>
            <p:ph idx="6" type="subTitle"/>
          </p:nvPr>
        </p:nvSpPr>
        <p:spPr>
          <a:xfrm>
            <a:off x="2699304" y="2333125"/>
            <a:ext cx="17520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8" name="Google Shape;468;p57"/>
          <p:cNvSpPr txBox="1"/>
          <p:nvPr>
            <p:ph idx="7" type="subTitle"/>
          </p:nvPr>
        </p:nvSpPr>
        <p:spPr>
          <a:xfrm>
            <a:off x="4692696" y="2807720"/>
            <a:ext cx="17520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9" name="Google Shape;469;p57"/>
          <p:cNvSpPr txBox="1"/>
          <p:nvPr>
            <p:ph idx="8" type="subTitle"/>
          </p:nvPr>
        </p:nvSpPr>
        <p:spPr>
          <a:xfrm>
            <a:off x="4692696" y="2333125"/>
            <a:ext cx="17520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470" name="Google Shape;470;p57"/>
          <p:cNvGrpSpPr/>
          <p:nvPr/>
        </p:nvGrpSpPr>
        <p:grpSpPr>
          <a:xfrm rot="-2700065">
            <a:off x="-105208" y="747786"/>
            <a:ext cx="598768" cy="1110833"/>
            <a:chOff x="2369275" y="3344925"/>
            <a:chExt cx="160525" cy="297800"/>
          </a:xfrm>
        </p:grpSpPr>
        <p:sp>
          <p:nvSpPr>
            <p:cNvPr id="471" name="Google Shape;471;p57"/>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7"/>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7"/>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7"/>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7"/>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7"/>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7"/>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7"/>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7"/>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7"/>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7"/>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7"/>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7"/>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7"/>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7"/>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p57"/>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7" name="Google Shape;487;p57"/>
          <p:cNvGrpSpPr/>
          <p:nvPr/>
        </p:nvGrpSpPr>
        <p:grpSpPr>
          <a:xfrm rot="-6261324">
            <a:off x="1228297" y="434228"/>
            <a:ext cx="358602" cy="1165471"/>
            <a:chOff x="954700" y="3672025"/>
            <a:chExt cx="106825" cy="360200"/>
          </a:xfrm>
        </p:grpSpPr>
        <p:sp>
          <p:nvSpPr>
            <p:cNvPr id="488" name="Google Shape;488;p5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57"/>
          <p:cNvGrpSpPr/>
          <p:nvPr/>
        </p:nvGrpSpPr>
        <p:grpSpPr>
          <a:xfrm rot="-2161832">
            <a:off x="219781" y="57677"/>
            <a:ext cx="546806" cy="912618"/>
            <a:chOff x="1980950" y="3649100"/>
            <a:chExt cx="146600" cy="244675"/>
          </a:xfrm>
        </p:grpSpPr>
        <p:sp>
          <p:nvSpPr>
            <p:cNvPr id="498" name="Google Shape;498;p57"/>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7"/>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7"/>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7"/>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7"/>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7"/>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7"/>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7"/>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7"/>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7"/>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7"/>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9" name="Google Shape;509;p57"/>
          <p:cNvGrpSpPr/>
          <p:nvPr/>
        </p:nvGrpSpPr>
        <p:grpSpPr>
          <a:xfrm rot="-2700000">
            <a:off x="8525949" y="3948162"/>
            <a:ext cx="388232" cy="608020"/>
            <a:chOff x="683900" y="3612800"/>
            <a:chExt cx="105100" cy="164600"/>
          </a:xfrm>
        </p:grpSpPr>
        <p:sp>
          <p:nvSpPr>
            <p:cNvPr id="510" name="Google Shape;510;p5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57"/>
          <p:cNvGrpSpPr/>
          <p:nvPr/>
        </p:nvGrpSpPr>
        <p:grpSpPr>
          <a:xfrm rot="3303917">
            <a:off x="7811565" y="4352123"/>
            <a:ext cx="360250" cy="1149365"/>
            <a:chOff x="616875" y="3027700"/>
            <a:chExt cx="97525" cy="311150"/>
          </a:xfrm>
        </p:grpSpPr>
        <p:sp>
          <p:nvSpPr>
            <p:cNvPr id="513" name="Google Shape;513;p5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8" name="Google Shape;518;p57"/>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4000"/>
              <a:buFont typeface="Neucha"/>
              <a:buNone/>
              <a:defRPr b="1" i="0" sz="4000" u="none" cap="none" strike="noStrike">
                <a:solidFill>
                  <a:schemeClr val="dk1"/>
                </a:solidFill>
                <a:latin typeface="Neucha"/>
                <a:ea typeface="Neucha"/>
                <a:cs typeface="Neucha"/>
                <a:sym typeface="Neuch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Condensed"/>
              <a:buChar char="●"/>
              <a:defRPr b="0" i="0" sz="1800" u="none" cap="none" strike="noStrike">
                <a:solidFill>
                  <a:schemeClr val="dk1"/>
                </a:solidFill>
                <a:latin typeface="Roboto Condensed"/>
                <a:ea typeface="Roboto Condensed"/>
                <a:cs typeface="Roboto Condensed"/>
                <a:sym typeface="Roboto Condensed"/>
              </a:defRPr>
            </a:lvl1pPr>
            <a:lvl2pPr indent="-317500" lvl="1" marL="9144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2pPr>
            <a:lvl3pPr indent="-317500" lvl="2" marL="13716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3pPr>
            <a:lvl4pPr indent="-317500" lvl="3" marL="18288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4pPr>
            <a:lvl5pPr indent="-317500" lvl="4" marL="22860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5pPr>
            <a:lvl6pPr indent="-317500" lvl="5" marL="27432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6pPr>
            <a:lvl7pPr indent="-317500" lvl="6" marL="32004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7pPr>
            <a:lvl8pPr indent="-317500" lvl="7" marL="36576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8pPr>
            <a:lvl9pPr indent="-317500" lvl="8" marL="4114800" marR="0" rtl="0" algn="l">
              <a:lnSpc>
                <a:spcPct val="115000"/>
              </a:lnSpc>
              <a:spcBef>
                <a:spcPts val="1600"/>
              </a:spcBef>
              <a:spcAft>
                <a:spcPts val="160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s://sites.google.com/a/nyit.edu/tutoria/alcance-y-limitaciones-de-un-poryecto" TargetMode="External"/><Relationship Id="rId4" Type="http://schemas.openxmlformats.org/officeDocument/2006/relationships/hyperlink" Target="https://retos-operaciones-logistica.eae.es/estableciendo-objetivos-generales-y-especificos/" TargetMode="External"/><Relationship Id="rId5" Type="http://schemas.openxmlformats.org/officeDocument/2006/relationships/hyperlink" Target="https://elibro.net/es/lc/senavirtual/titulos/77336" TargetMode="External"/><Relationship Id="rId6" Type="http://schemas.openxmlformats.org/officeDocument/2006/relationships/hyperlink" Target="https://elibro.net/es/lc/senavirtual/titulos/13032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73" name="Shape 1673"/>
        <p:cNvGrpSpPr/>
        <p:nvPr/>
      </p:nvGrpSpPr>
      <p:grpSpPr>
        <a:xfrm>
          <a:off x="0" y="0"/>
          <a:ext cx="0" cy="0"/>
          <a:chOff x="0" y="0"/>
          <a:chExt cx="0" cy="0"/>
        </a:xfrm>
      </p:grpSpPr>
      <p:sp>
        <p:nvSpPr>
          <p:cNvPr id="1674" name="Google Shape;1674;g116e8052fb1_2_39"/>
          <p:cNvSpPr txBox="1"/>
          <p:nvPr>
            <p:ph type="ctrTitle"/>
          </p:nvPr>
        </p:nvSpPr>
        <p:spPr>
          <a:xfrm>
            <a:off x="755550" y="1879700"/>
            <a:ext cx="4091100" cy="1287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100"/>
              <a:buNone/>
            </a:pPr>
            <a:r>
              <a:rPr lang="en"/>
              <a:t>Investigación</a:t>
            </a:r>
            <a:endParaRPr/>
          </a:p>
        </p:txBody>
      </p:sp>
      <p:sp>
        <p:nvSpPr>
          <p:cNvPr id="1675" name="Google Shape;1675;g116e8052fb1_2_39"/>
          <p:cNvSpPr txBox="1"/>
          <p:nvPr>
            <p:ph type="ctrTitle"/>
          </p:nvPr>
        </p:nvSpPr>
        <p:spPr>
          <a:xfrm>
            <a:off x="755550" y="2908313"/>
            <a:ext cx="6549300" cy="1287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100"/>
              <a:buNone/>
            </a:pPr>
            <a:r>
              <a:rPr b="0" lang="en" sz="2200"/>
              <a:t>Proyecto productivo</a:t>
            </a:r>
            <a:br>
              <a:rPr b="0" lang="en" sz="2200"/>
            </a:br>
            <a:r>
              <a:rPr b="0" lang="en" sz="2200"/>
              <a:t>2468764</a:t>
            </a:r>
            <a:br>
              <a:rPr b="0" lang="en" sz="2200"/>
            </a:br>
            <a:r>
              <a:rPr b="0" lang="en" sz="2200"/>
              <a:t>Paola Tatiana Tovar Rugeles</a:t>
            </a:r>
            <a:endParaRPr b="0" sz="2200"/>
          </a:p>
        </p:txBody>
      </p:sp>
      <p:grpSp>
        <p:nvGrpSpPr>
          <p:cNvPr id="1676" name="Google Shape;1676;g116e8052fb1_2_39"/>
          <p:cNvGrpSpPr/>
          <p:nvPr/>
        </p:nvGrpSpPr>
        <p:grpSpPr>
          <a:xfrm>
            <a:off x="2282945" y="947868"/>
            <a:ext cx="1036311" cy="775599"/>
            <a:chOff x="4447325" y="3140175"/>
            <a:chExt cx="249425" cy="215600"/>
          </a:xfrm>
        </p:grpSpPr>
        <p:sp>
          <p:nvSpPr>
            <p:cNvPr id="1677" name="Google Shape;1677;g116e8052fb1_2_39"/>
            <p:cNvSpPr/>
            <p:nvPr/>
          </p:nvSpPr>
          <p:spPr>
            <a:xfrm>
              <a:off x="4450525" y="3145250"/>
              <a:ext cx="213350" cy="123275"/>
            </a:xfrm>
            <a:custGeom>
              <a:rect b="b" l="l" r="r" t="t"/>
              <a:pathLst>
                <a:path extrusionOk="0" h="4931" w="8534">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116e8052fb1_2_39"/>
            <p:cNvSpPr/>
            <p:nvPr/>
          </p:nvSpPr>
          <p:spPr>
            <a:xfrm>
              <a:off x="4447325" y="3140175"/>
              <a:ext cx="249425" cy="21560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42" name="Shape 1742"/>
        <p:cNvGrpSpPr/>
        <p:nvPr/>
      </p:nvGrpSpPr>
      <p:grpSpPr>
        <a:xfrm>
          <a:off x="0" y="0"/>
          <a:ext cx="0" cy="0"/>
          <a:chOff x="0" y="0"/>
          <a:chExt cx="0" cy="0"/>
        </a:xfrm>
      </p:grpSpPr>
      <p:sp>
        <p:nvSpPr>
          <p:cNvPr id="1743" name="Google Shape;1743;p4"/>
          <p:cNvSpPr txBox="1"/>
          <p:nvPr>
            <p:ph idx="1" type="subTitle"/>
          </p:nvPr>
        </p:nvSpPr>
        <p:spPr>
          <a:xfrm>
            <a:off x="1154150" y="1909951"/>
            <a:ext cx="3054000" cy="1963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800"/>
              <a:t>Los servicios que presentan la fundación </a:t>
            </a:r>
            <a:r>
              <a:rPr b="1" lang="en" sz="1800"/>
              <a:t>Arcángeles</a:t>
            </a:r>
            <a:r>
              <a:rPr b="1" lang="en" sz="1800"/>
              <a:t> </a:t>
            </a:r>
            <a:r>
              <a:rPr lang="en" sz="1800"/>
              <a:t>a sus pacientes llega a ser </a:t>
            </a:r>
            <a:r>
              <a:rPr lang="en" sz="1800"/>
              <a:t>incómodo</a:t>
            </a:r>
            <a:r>
              <a:rPr lang="en" sz="1800"/>
              <a:t> y poco funcional debido a la alta saturación de peticiones en sus oficinas.</a:t>
            </a:r>
            <a:endParaRPr sz="1800"/>
          </a:p>
        </p:txBody>
      </p:sp>
      <p:sp>
        <p:nvSpPr>
          <p:cNvPr id="1744" name="Google Shape;1744;p4"/>
          <p:cNvSpPr txBox="1"/>
          <p:nvPr>
            <p:ph type="ctrTitle"/>
          </p:nvPr>
        </p:nvSpPr>
        <p:spPr>
          <a:xfrm>
            <a:off x="1222692" y="1269758"/>
            <a:ext cx="29169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Problematica</a:t>
            </a:r>
            <a:endParaRPr sz="4000"/>
          </a:p>
        </p:txBody>
      </p:sp>
      <p:grpSp>
        <p:nvGrpSpPr>
          <p:cNvPr id="1745" name="Google Shape;1745;p4"/>
          <p:cNvGrpSpPr/>
          <p:nvPr/>
        </p:nvGrpSpPr>
        <p:grpSpPr>
          <a:xfrm rot="512230">
            <a:off x="5440902" y="1693543"/>
            <a:ext cx="1830972" cy="1435512"/>
            <a:chOff x="5132575" y="2709875"/>
            <a:chExt cx="325950" cy="255550"/>
          </a:xfrm>
        </p:grpSpPr>
        <p:sp>
          <p:nvSpPr>
            <p:cNvPr id="1746" name="Google Shape;1746;p4"/>
            <p:cNvSpPr/>
            <p:nvPr/>
          </p:nvSpPr>
          <p:spPr>
            <a:xfrm>
              <a:off x="5265200" y="2789450"/>
              <a:ext cx="106550" cy="104475"/>
            </a:xfrm>
            <a:custGeom>
              <a:rect b="b" l="l" r="r" t="t"/>
              <a:pathLst>
                <a:path extrusionOk="0" h="4179" w="4262">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4"/>
            <p:cNvSpPr/>
            <p:nvPr/>
          </p:nvSpPr>
          <p:spPr>
            <a:xfrm>
              <a:off x="5242850" y="2742925"/>
              <a:ext cx="13275" cy="16700"/>
            </a:xfrm>
            <a:custGeom>
              <a:rect b="b" l="l" r="r" t="t"/>
              <a:pathLst>
                <a:path extrusionOk="0" h="668" w="531">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4"/>
            <p:cNvSpPr/>
            <p:nvPr/>
          </p:nvSpPr>
          <p:spPr>
            <a:xfrm>
              <a:off x="5134600" y="2757950"/>
              <a:ext cx="320725" cy="161750"/>
            </a:xfrm>
            <a:custGeom>
              <a:rect b="b" l="l" r="r" t="t"/>
              <a:pathLst>
                <a:path extrusionOk="0" h="6470" w="12829">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4"/>
            <p:cNvSpPr/>
            <p:nvPr/>
          </p:nvSpPr>
          <p:spPr>
            <a:xfrm>
              <a:off x="5198450" y="2902600"/>
              <a:ext cx="38350" cy="44275"/>
            </a:xfrm>
            <a:custGeom>
              <a:rect b="b" l="l" r="r" t="t"/>
              <a:pathLst>
                <a:path extrusionOk="0" h="1771" w="1534">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4"/>
            <p:cNvSpPr/>
            <p:nvPr/>
          </p:nvSpPr>
          <p:spPr>
            <a:xfrm>
              <a:off x="5349950" y="2904775"/>
              <a:ext cx="38350" cy="41625"/>
            </a:xfrm>
            <a:custGeom>
              <a:rect b="b" l="l" r="r" t="t"/>
              <a:pathLst>
                <a:path extrusionOk="0" h="1665" w="1534">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4"/>
            <p:cNvSpPr/>
            <p:nvPr/>
          </p:nvSpPr>
          <p:spPr>
            <a:xfrm>
              <a:off x="5345025" y="2900225"/>
              <a:ext cx="70250" cy="65200"/>
            </a:xfrm>
            <a:custGeom>
              <a:rect b="b" l="l" r="r" t="t"/>
              <a:pathLst>
                <a:path extrusionOk="0" h="2608" w="281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4"/>
            <p:cNvSpPr/>
            <p:nvPr/>
          </p:nvSpPr>
          <p:spPr>
            <a:xfrm>
              <a:off x="5367950" y="2920600"/>
              <a:ext cx="25575" cy="24225"/>
            </a:xfrm>
            <a:custGeom>
              <a:rect b="b" l="l" r="r" t="t"/>
              <a:pathLst>
                <a:path extrusionOk="0" h="969" w="1023">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4"/>
            <p:cNvSpPr/>
            <p:nvPr/>
          </p:nvSpPr>
          <p:spPr>
            <a:xfrm>
              <a:off x="5192350" y="2897325"/>
              <a:ext cx="69975" cy="65200"/>
            </a:xfrm>
            <a:custGeom>
              <a:rect b="b" l="l" r="r" t="t"/>
              <a:pathLst>
                <a:path extrusionOk="0" h="2608" w="2799">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4"/>
            <p:cNvSpPr/>
            <p:nvPr/>
          </p:nvSpPr>
          <p:spPr>
            <a:xfrm>
              <a:off x="5215575" y="2917700"/>
              <a:ext cx="25575" cy="24225"/>
            </a:xfrm>
            <a:custGeom>
              <a:rect b="b" l="l" r="r" t="t"/>
              <a:pathLst>
                <a:path extrusionOk="0" h="969" w="1023">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4"/>
            <p:cNvSpPr/>
            <p:nvPr/>
          </p:nvSpPr>
          <p:spPr>
            <a:xfrm>
              <a:off x="5132575" y="2738825"/>
              <a:ext cx="325950" cy="204125"/>
            </a:xfrm>
            <a:custGeom>
              <a:rect b="b" l="l" r="r" t="t"/>
              <a:pathLst>
                <a:path extrusionOk="0" h="8165" w="13038">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4"/>
            <p:cNvSpPr/>
            <p:nvPr/>
          </p:nvSpPr>
          <p:spPr>
            <a:xfrm>
              <a:off x="5260575" y="2785525"/>
              <a:ext cx="114375" cy="114425"/>
            </a:xfrm>
            <a:custGeom>
              <a:rect b="b" l="l" r="r" t="t"/>
              <a:pathLst>
                <a:path extrusionOk="0" h="4577" w="4575">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4"/>
            <p:cNvSpPr/>
            <p:nvPr/>
          </p:nvSpPr>
          <p:spPr>
            <a:xfrm>
              <a:off x="5247500" y="2709875"/>
              <a:ext cx="10300" cy="23900"/>
            </a:xfrm>
            <a:custGeom>
              <a:rect b="b" l="l" r="r" t="t"/>
              <a:pathLst>
                <a:path extrusionOk="0" h="956" w="412">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4"/>
            <p:cNvSpPr/>
            <p:nvPr/>
          </p:nvSpPr>
          <p:spPr>
            <a:xfrm>
              <a:off x="5219950" y="2719375"/>
              <a:ext cx="18600" cy="18075"/>
            </a:xfrm>
            <a:custGeom>
              <a:rect b="b" l="l" r="r" t="t"/>
              <a:pathLst>
                <a:path extrusionOk="0" h="723" w="744">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4"/>
            <p:cNvSpPr/>
            <p:nvPr/>
          </p:nvSpPr>
          <p:spPr>
            <a:xfrm>
              <a:off x="5211875" y="2743325"/>
              <a:ext cx="19975" cy="7050"/>
            </a:xfrm>
            <a:custGeom>
              <a:rect b="b" l="l" r="r" t="t"/>
              <a:pathLst>
                <a:path extrusionOk="0" h="282" w="799">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4"/>
            <p:cNvSpPr/>
            <p:nvPr/>
          </p:nvSpPr>
          <p:spPr>
            <a:xfrm>
              <a:off x="5263000" y="2718575"/>
              <a:ext cx="18525" cy="18425"/>
            </a:xfrm>
            <a:custGeom>
              <a:rect b="b" l="l" r="r" t="t"/>
              <a:pathLst>
                <a:path extrusionOk="0" h="737" w="741">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4"/>
            <p:cNvSpPr/>
            <p:nvPr/>
          </p:nvSpPr>
          <p:spPr>
            <a:xfrm>
              <a:off x="5269550" y="2742475"/>
              <a:ext cx="20125" cy="6875"/>
            </a:xfrm>
            <a:custGeom>
              <a:rect b="b" l="l" r="r" t="t"/>
              <a:pathLst>
                <a:path extrusionOk="0" h="275" w="805">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65" name="Shape 1765"/>
        <p:cNvGrpSpPr/>
        <p:nvPr/>
      </p:nvGrpSpPr>
      <p:grpSpPr>
        <a:xfrm>
          <a:off x="0" y="0"/>
          <a:ext cx="0" cy="0"/>
          <a:chOff x="0" y="0"/>
          <a:chExt cx="0" cy="0"/>
        </a:xfrm>
      </p:grpSpPr>
      <p:sp>
        <p:nvSpPr>
          <p:cNvPr id="1766" name="Google Shape;1766;g116e8052fb1_4_2"/>
          <p:cNvSpPr txBox="1"/>
          <p:nvPr>
            <p:ph idx="1" type="subTitle"/>
          </p:nvPr>
        </p:nvSpPr>
        <p:spPr>
          <a:xfrm>
            <a:off x="1854600" y="2460725"/>
            <a:ext cx="5434800" cy="116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1800"/>
              <a:t>¿Como un aplicativo web </a:t>
            </a:r>
            <a:r>
              <a:rPr lang="en" sz="1800"/>
              <a:t>optimizaría</a:t>
            </a:r>
            <a:r>
              <a:rPr lang="en" sz="1800"/>
              <a:t> los procesos como agendamiento de citas y </a:t>
            </a:r>
            <a:r>
              <a:rPr lang="en" sz="1800"/>
              <a:t>visualización</a:t>
            </a:r>
            <a:r>
              <a:rPr lang="en" sz="1800"/>
              <a:t> del historial </a:t>
            </a:r>
            <a:r>
              <a:rPr lang="en" sz="1800"/>
              <a:t>clínico</a:t>
            </a:r>
            <a:r>
              <a:rPr lang="en" sz="1800"/>
              <a:t>, de la </a:t>
            </a:r>
            <a:r>
              <a:rPr lang="en" sz="1800"/>
              <a:t>fundación</a:t>
            </a:r>
            <a:r>
              <a:rPr lang="en" sz="1800"/>
              <a:t> </a:t>
            </a:r>
            <a:r>
              <a:rPr lang="en" sz="1800"/>
              <a:t>Arcángeles?</a:t>
            </a:r>
            <a:endParaRPr sz="1800"/>
          </a:p>
        </p:txBody>
      </p:sp>
      <p:sp>
        <p:nvSpPr>
          <p:cNvPr id="1767" name="Google Shape;1767;g116e8052fb1_4_2"/>
          <p:cNvSpPr txBox="1"/>
          <p:nvPr>
            <p:ph type="ctrTitle"/>
          </p:nvPr>
        </p:nvSpPr>
        <p:spPr>
          <a:xfrm>
            <a:off x="2676902" y="1435525"/>
            <a:ext cx="37902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Pregunta Problema</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sp>
        <p:nvSpPr>
          <p:cNvPr id="1772" name="Google Shape;1772;p5"/>
          <p:cNvSpPr txBox="1"/>
          <p:nvPr>
            <p:ph type="ctrTitle"/>
          </p:nvPr>
        </p:nvSpPr>
        <p:spPr>
          <a:xfrm>
            <a:off x="2220750" y="1671500"/>
            <a:ext cx="47025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Objetivo general</a:t>
            </a:r>
            <a:endParaRPr/>
          </a:p>
        </p:txBody>
      </p:sp>
      <p:sp>
        <p:nvSpPr>
          <p:cNvPr id="1773" name="Google Shape;1773;p5"/>
          <p:cNvSpPr txBox="1"/>
          <p:nvPr>
            <p:ph idx="1" type="subTitle"/>
          </p:nvPr>
        </p:nvSpPr>
        <p:spPr>
          <a:xfrm>
            <a:off x="2602950" y="2409100"/>
            <a:ext cx="3938100" cy="106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Desarrollar un aplicativo web que apoye la gestión </a:t>
            </a:r>
            <a:r>
              <a:rPr lang="en"/>
              <a:t>médica</a:t>
            </a:r>
            <a:r>
              <a:rPr lang="en"/>
              <a:t> de la fundación </a:t>
            </a:r>
            <a:r>
              <a:rPr b="1" lang="en"/>
              <a:t>Arcángeles</a:t>
            </a:r>
            <a:r>
              <a:rPr b="1" lang="en"/>
              <a: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grpSp>
        <p:nvGrpSpPr>
          <p:cNvPr id="1778" name="Google Shape;1778;p6"/>
          <p:cNvGrpSpPr/>
          <p:nvPr/>
        </p:nvGrpSpPr>
        <p:grpSpPr>
          <a:xfrm>
            <a:off x="6604807" y="2195975"/>
            <a:ext cx="689289" cy="603815"/>
            <a:chOff x="2768600" y="1364814"/>
            <a:chExt cx="794203" cy="627015"/>
          </a:xfrm>
        </p:grpSpPr>
        <p:sp>
          <p:nvSpPr>
            <p:cNvPr id="1779" name="Google Shape;1779;p6"/>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80" name="Google Shape;1780;p6"/>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1" name="Google Shape;1781;p6"/>
          <p:cNvGrpSpPr/>
          <p:nvPr/>
        </p:nvGrpSpPr>
        <p:grpSpPr>
          <a:xfrm>
            <a:off x="4227354" y="2198185"/>
            <a:ext cx="689289" cy="603815"/>
            <a:chOff x="2768600" y="1372700"/>
            <a:chExt cx="794203" cy="627015"/>
          </a:xfrm>
        </p:grpSpPr>
        <p:sp>
          <p:nvSpPr>
            <p:cNvPr id="1782" name="Google Shape;1782;p6"/>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83" name="Google Shape;1783;p6"/>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4" name="Google Shape;1784;p6"/>
          <p:cNvGrpSpPr/>
          <p:nvPr/>
        </p:nvGrpSpPr>
        <p:grpSpPr>
          <a:xfrm>
            <a:off x="1849914" y="2198185"/>
            <a:ext cx="689289" cy="603816"/>
            <a:chOff x="2768600" y="1364814"/>
            <a:chExt cx="794203" cy="627015"/>
          </a:xfrm>
        </p:grpSpPr>
        <p:sp>
          <p:nvSpPr>
            <p:cNvPr id="1785" name="Google Shape;1785;p6"/>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86" name="Google Shape;1786;p6"/>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7" name="Google Shape;1787;p6"/>
          <p:cNvSpPr txBox="1"/>
          <p:nvPr>
            <p:ph type="ctrTitle"/>
          </p:nvPr>
        </p:nvSpPr>
        <p:spPr>
          <a:xfrm>
            <a:off x="2377500" y="860588"/>
            <a:ext cx="43890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Objetivos especificos</a:t>
            </a:r>
            <a:endParaRPr/>
          </a:p>
        </p:txBody>
      </p:sp>
      <p:sp>
        <p:nvSpPr>
          <p:cNvPr id="1788" name="Google Shape;1788;p6"/>
          <p:cNvSpPr txBox="1"/>
          <p:nvPr>
            <p:ph idx="1" type="subTitle"/>
          </p:nvPr>
        </p:nvSpPr>
        <p:spPr>
          <a:xfrm>
            <a:off x="1190160" y="3165838"/>
            <a:ext cx="2008800" cy="119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Permitir a los usuarios gestionar sus citas médicas.</a:t>
            </a:r>
            <a:endParaRPr/>
          </a:p>
        </p:txBody>
      </p:sp>
      <p:sp>
        <p:nvSpPr>
          <p:cNvPr id="1789" name="Google Shape;1789;p6"/>
          <p:cNvSpPr txBox="1"/>
          <p:nvPr>
            <p:ph idx="3" type="subTitle"/>
          </p:nvPr>
        </p:nvSpPr>
        <p:spPr>
          <a:xfrm>
            <a:off x="5945040" y="3165838"/>
            <a:ext cx="2008800" cy="119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Posibilitar la gestión de donaciones.</a:t>
            </a:r>
            <a:endParaRPr/>
          </a:p>
        </p:txBody>
      </p:sp>
      <p:sp>
        <p:nvSpPr>
          <p:cNvPr id="1790" name="Google Shape;1790;p6"/>
          <p:cNvSpPr txBox="1"/>
          <p:nvPr>
            <p:ph idx="5" type="subTitle"/>
          </p:nvPr>
        </p:nvSpPr>
        <p:spPr>
          <a:xfrm>
            <a:off x="3567600" y="3165838"/>
            <a:ext cx="2008800" cy="119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Permitir a los usuarios visualizar su </a:t>
            </a:r>
            <a:r>
              <a:rPr lang="en"/>
              <a:t>diagnóstico</a:t>
            </a:r>
            <a:r>
              <a:rPr lang="en"/>
              <a:t>  médico.</a:t>
            </a:r>
            <a:endParaRPr/>
          </a:p>
        </p:txBody>
      </p:sp>
      <p:grpSp>
        <p:nvGrpSpPr>
          <p:cNvPr id="1791" name="Google Shape;1791;p6"/>
          <p:cNvGrpSpPr/>
          <p:nvPr/>
        </p:nvGrpSpPr>
        <p:grpSpPr>
          <a:xfrm>
            <a:off x="4391850" y="2306482"/>
            <a:ext cx="386500" cy="382828"/>
            <a:chOff x="892750" y="4993750"/>
            <a:chExt cx="483125" cy="483125"/>
          </a:xfrm>
        </p:grpSpPr>
        <p:sp>
          <p:nvSpPr>
            <p:cNvPr id="1792" name="Google Shape;1792;p6"/>
            <p:cNvSpPr/>
            <p:nvPr/>
          </p:nvSpPr>
          <p:spPr>
            <a:xfrm>
              <a:off x="89275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93" name="Google Shape;1793;p6"/>
            <p:cNvSpPr/>
            <p:nvPr/>
          </p:nvSpPr>
          <p:spPr>
            <a:xfrm>
              <a:off x="1021000" y="5052250"/>
              <a:ext cx="230775" cy="253450"/>
            </a:xfrm>
            <a:custGeom>
              <a:rect b="b" l="l" r="r" t="t"/>
              <a:pathLst>
                <a:path extrusionOk="0" h="10138" w="9231">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94" name="Google Shape;1794;p6"/>
            <p:cNvSpPr/>
            <p:nvPr/>
          </p:nvSpPr>
          <p:spPr>
            <a:xfrm>
              <a:off x="1088475" y="5334425"/>
              <a:ext cx="88350" cy="84925"/>
            </a:xfrm>
            <a:custGeom>
              <a:rect b="b" l="l" r="r" t="t"/>
              <a:pathLst>
                <a:path extrusionOk="0" h="3397" w="3534">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795" name="Google Shape;1795;p6"/>
          <p:cNvGrpSpPr/>
          <p:nvPr/>
        </p:nvGrpSpPr>
        <p:grpSpPr>
          <a:xfrm>
            <a:off x="1967688" y="2308674"/>
            <a:ext cx="422752" cy="382828"/>
            <a:chOff x="3270475" y="1427025"/>
            <a:chExt cx="483200" cy="483125"/>
          </a:xfrm>
        </p:grpSpPr>
        <p:sp>
          <p:nvSpPr>
            <p:cNvPr id="1796" name="Google Shape;1796;p6"/>
            <p:cNvSpPr/>
            <p:nvPr/>
          </p:nvSpPr>
          <p:spPr>
            <a:xfrm>
              <a:off x="3270475" y="1427025"/>
              <a:ext cx="483200" cy="483125"/>
            </a:xfrm>
            <a:custGeom>
              <a:rect b="b" l="l" r="r" t="t"/>
              <a:pathLst>
                <a:path extrusionOk="0" h="19325" w="19328">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97" name="Google Shape;1797;p6"/>
            <p:cNvSpPr/>
            <p:nvPr/>
          </p:nvSpPr>
          <p:spPr>
            <a:xfrm>
              <a:off x="3497550" y="1596875"/>
              <a:ext cx="87650" cy="141525"/>
            </a:xfrm>
            <a:custGeom>
              <a:rect b="b" l="l" r="r" t="t"/>
              <a:pathLst>
                <a:path extrusionOk="0" h="5661" w="3506">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98" name="Google Shape;1798;p6"/>
            <p:cNvSpPr/>
            <p:nvPr/>
          </p:nvSpPr>
          <p:spPr>
            <a:xfrm>
              <a:off x="3327100" y="1483625"/>
              <a:ext cx="369975" cy="369925"/>
            </a:xfrm>
            <a:custGeom>
              <a:rect b="b" l="l" r="r" t="t"/>
              <a:pathLst>
                <a:path extrusionOk="0" h="14797" w="14799">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799" name="Google Shape;1799;p6"/>
          <p:cNvGrpSpPr/>
          <p:nvPr/>
        </p:nvGrpSpPr>
        <p:grpSpPr>
          <a:xfrm>
            <a:off x="6753548" y="2306477"/>
            <a:ext cx="422756" cy="382812"/>
            <a:chOff x="3865000" y="847675"/>
            <a:chExt cx="483150" cy="452925"/>
          </a:xfrm>
        </p:grpSpPr>
        <p:sp>
          <p:nvSpPr>
            <p:cNvPr id="1800" name="Google Shape;1800;p6"/>
            <p:cNvSpPr/>
            <p:nvPr/>
          </p:nvSpPr>
          <p:spPr>
            <a:xfrm>
              <a:off x="3865000" y="847675"/>
              <a:ext cx="483150" cy="452925"/>
            </a:xfrm>
            <a:custGeom>
              <a:rect b="b" l="l" r="r" t="t"/>
              <a:pathLst>
                <a:path extrusionOk="0" h="18117" w="19326">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01" name="Google Shape;1801;p6"/>
            <p:cNvSpPr/>
            <p:nvPr/>
          </p:nvSpPr>
          <p:spPr>
            <a:xfrm>
              <a:off x="4173600" y="1029775"/>
              <a:ext cx="78450" cy="75550"/>
            </a:xfrm>
            <a:custGeom>
              <a:rect b="b" l="l" r="r" t="t"/>
              <a:pathLst>
                <a:path extrusionOk="0" h="3022" w="3138">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02" name="Google Shape;1802;p6"/>
            <p:cNvSpPr/>
            <p:nvPr/>
          </p:nvSpPr>
          <p:spPr>
            <a:xfrm>
              <a:off x="4068825" y="1029775"/>
              <a:ext cx="78450" cy="75550"/>
            </a:xfrm>
            <a:custGeom>
              <a:rect b="b" l="l" r="r" t="t"/>
              <a:pathLst>
                <a:path extrusionOk="0" h="3022" w="3138">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03" name="Google Shape;1803;p6"/>
            <p:cNvSpPr/>
            <p:nvPr/>
          </p:nvSpPr>
          <p:spPr>
            <a:xfrm>
              <a:off x="3964125" y="1029775"/>
              <a:ext cx="78450" cy="75550"/>
            </a:xfrm>
            <a:custGeom>
              <a:rect b="b" l="l" r="r" t="t"/>
              <a:pathLst>
                <a:path extrusionOk="0" h="3022" w="3138">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7"/>
          <p:cNvSpPr txBox="1"/>
          <p:nvPr>
            <p:ph type="ctrTitle"/>
          </p:nvPr>
        </p:nvSpPr>
        <p:spPr>
          <a:xfrm>
            <a:off x="3954100" y="885575"/>
            <a:ext cx="43890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Justificación</a:t>
            </a:r>
            <a:endParaRPr/>
          </a:p>
        </p:txBody>
      </p:sp>
      <p:sp>
        <p:nvSpPr>
          <p:cNvPr id="1809" name="Google Shape;1809;p7"/>
          <p:cNvSpPr txBox="1"/>
          <p:nvPr/>
        </p:nvSpPr>
        <p:spPr>
          <a:xfrm>
            <a:off x="3707800" y="2097300"/>
            <a:ext cx="4881600" cy="2160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800">
                <a:solidFill>
                  <a:srgbClr val="0A1533"/>
                </a:solidFill>
                <a:latin typeface="Roboto Condensed"/>
                <a:ea typeface="Roboto Condensed"/>
                <a:cs typeface="Roboto Condensed"/>
                <a:sym typeface="Roboto Condensed"/>
              </a:rPr>
              <a:t>Actualmente la fundación Arcángeles ha tenido inconvenientes con relación a la atención de sus pacientes, dado que, solo dispone de un espacio físico para realizar dicho servicio. También, se ha identificado que el proceso de agendamiento de citas puede volverse deficiente por la solicitud de diversos usuarios dentro de sus instalaciones. </a:t>
            </a:r>
            <a:endParaRPr b="0" i="0" sz="1800" u="none" cap="none" strike="noStrike">
              <a:solidFill>
                <a:srgbClr val="0A1533"/>
              </a:solidFill>
              <a:latin typeface="Roboto Condensed"/>
              <a:ea typeface="Roboto Condensed"/>
              <a:cs typeface="Roboto Condensed"/>
              <a:sym typeface="Roboto Condensed"/>
            </a:endParaRPr>
          </a:p>
        </p:txBody>
      </p:sp>
      <p:grpSp>
        <p:nvGrpSpPr>
          <p:cNvPr id="1810" name="Google Shape;1810;p7"/>
          <p:cNvGrpSpPr/>
          <p:nvPr/>
        </p:nvGrpSpPr>
        <p:grpSpPr>
          <a:xfrm rot="-552427">
            <a:off x="1713523" y="1985423"/>
            <a:ext cx="1019428" cy="1172661"/>
            <a:chOff x="5801275" y="3189400"/>
            <a:chExt cx="283575" cy="326200"/>
          </a:xfrm>
        </p:grpSpPr>
        <p:sp>
          <p:nvSpPr>
            <p:cNvPr id="1811" name="Google Shape;1811;p7"/>
            <p:cNvSpPr/>
            <p:nvPr/>
          </p:nvSpPr>
          <p:spPr>
            <a:xfrm>
              <a:off x="5827675" y="3224550"/>
              <a:ext cx="232200" cy="250125"/>
            </a:xfrm>
            <a:custGeom>
              <a:rect b="b" l="l" r="r" t="t"/>
              <a:pathLst>
                <a:path extrusionOk="0" h="10005" w="9288">
                  <a:moveTo>
                    <a:pt x="1932" y="0"/>
                  </a:moveTo>
                  <a:cubicBezTo>
                    <a:pt x="1850" y="0"/>
                    <a:pt x="1784" y="63"/>
                    <a:pt x="1765" y="149"/>
                  </a:cubicBezTo>
                  <a:cubicBezTo>
                    <a:pt x="1695" y="1019"/>
                    <a:pt x="1498" y="1844"/>
                    <a:pt x="1289" y="2691"/>
                  </a:cubicBezTo>
                  <a:cubicBezTo>
                    <a:pt x="1115" y="3446"/>
                    <a:pt x="1010" y="4224"/>
                    <a:pt x="825" y="4978"/>
                  </a:cubicBezTo>
                  <a:cubicBezTo>
                    <a:pt x="662" y="5651"/>
                    <a:pt x="465" y="6302"/>
                    <a:pt x="314" y="6975"/>
                  </a:cubicBezTo>
                  <a:cubicBezTo>
                    <a:pt x="233" y="7416"/>
                    <a:pt x="70" y="7880"/>
                    <a:pt x="0" y="8345"/>
                  </a:cubicBezTo>
                  <a:cubicBezTo>
                    <a:pt x="47" y="8368"/>
                    <a:pt x="105" y="8380"/>
                    <a:pt x="140" y="8403"/>
                  </a:cubicBezTo>
                  <a:cubicBezTo>
                    <a:pt x="181" y="8402"/>
                    <a:pt x="222" y="8401"/>
                    <a:pt x="263" y="8401"/>
                  </a:cubicBezTo>
                  <a:cubicBezTo>
                    <a:pt x="1429" y="8401"/>
                    <a:pt x="2594" y="8866"/>
                    <a:pt x="3704" y="9157"/>
                  </a:cubicBezTo>
                  <a:cubicBezTo>
                    <a:pt x="4470" y="9366"/>
                    <a:pt x="5236" y="9541"/>
                    <a:pt x="6002" y="9726"/>
                  </a:cubicBezTo>
                  <a:cubicBezTo>
                    <a:pt x="6455" y="9831"/>
                    <a:pt x="6954" y="9900"/>
                    <a:pt x="7419" y="10005"/>
                  </a:cubicBezTo>
                  <a:cubicBezTo>
                    <a:pt x="7651" y="9250"/>
                    <a:pt x="7999" y="8554"/>
                    <a:pt x="8092" y="7764"/>
                  </a:cubicBezTo>
                  <a:cubicBezTo>
                    <a:pt x="8197" y="6975"/>
                    <a:pt x="8359" y="6197"/>
                    <a:pt x="8464" y="5408"/>
                  </a:cubicBezTo>
                  <a:cubicBezTo>
                    <a:pt x="8557" y="4630"/>
                    <a:pt x="8638" y="3910"/>
                    <a:pt x="8847" y="3156"/>
                  </a:cubicBezTo>
                  <a:cubicBezTo>
                    <a:pt x="8998" y="2807"/>
                    <a:pt x="9288" y="2099"/>
                    <a:pt x="9067" y="1693"/>
                  </a:cubicBezTo>
                  <a:cubicBezTo>
                    <a:pt x="8944" y="1446"/>
                    <a:pt x="8547" y="1290"/>
                    <a:pt x="8272" y="1290"/>
                  </a:cubicBezTo>
                  <a:cubicBezTo>
                    <a:pt x="8237" y="1290"/>
                    <a:pt x="8204" y="1293"/>
                    <a:pt x="8173" y="1298"/>
                  </a:cubicBezTo>
                  <a:cubicBezTo>
                    <a:pt x="8081" y="1310"/>
                    <a:pt x="8011" y="1321"/>
                    <a:pt x="7941" y="1368"/>
                  </a:cubicBezTo>
                  <a:cubicBezTo>
                    <a:pt x="7664" y="1526"/>
                    <a:pt x="7649" y="1659"/>
                    <a:pt x="7348" y="1659"/>
                  </a:cubicBezTo>
                  <a:cubicBezTo>
                    <a:pt x="7296" y="1659"/>
                    <a:pt x="7236" y="1655"/>
                    <a:pt x="7163" y="1646"/>
                  </a:cubicBezTo>
                  <a:cubicBezTo>
                    <a:pt x="6386" y="1553"/>
                    <a:pt x="5573" y="1379"/>
                    <a:pt x="4784" y="1240"/>
                  </a:cubicBezTo>
                  <a:cubicBezTo>
                    <a:pt x="4400" y="1170"/>
                    <a:pt x="4006" y="1089"/>
                    <a:pt x="3599" y="1019"/>
                  </a:cubicBezTo>
                  <a:cubicBezTo>
                    <a:pt x="3495" y="1008"/>
                    <a:pt x="3367" y="1008"/>
                    <a:pt x="3274" y="961"/>
                  </a:cubicBezTo>
                  <a:cubicBezTo>
                    <a:pt x="2984" y="834"/>
                    <a:pt x="3007" y="683"/>
                    <a:pt x="2984" y="474"/>
                  </a:cubicBezTo>
                  <a:cubicBezTo>
                    <a:pt x="3065" y="393"/>
                    <a:pt x="3019" y="253"/>
                    <a:pt x="2903" y="218"/>
                  </a:cubicBezTo>
                  <a:cubicBezTo>
                    <a:pt x="2868" y="207"/>
                    <a:pt x="2833" y="195"/>
                    <a:pt x="2787" y="195"/>
                  </a:cubicBezTo>
                  <a:cubicBezTo>
                    <a:pt x="2520" y="137"/>
                    <a:pt x="2253" y="79"/>
                    <a:pt x="1986" y="9"/>
                  </a:cubicBezTo>
                  <a:cubicBezTo>
                    <a:pt x="1967" y="3"/>
                    <a:pt x="1949" y="0"/>
                    <a:pt x="19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7"/>
            <p:cNvSpPr/>
            <p:nvPr/>
          </p:nvSpPr>
          <p:spPr>
            <a:xfrm>
              <a:off x="5806500" y="3192850"/>
              <a:ext cx="174150" cy="274675"/>
            </a:xfrm>
            <a:custGeom>
              <a:rect b="b" l="l" r="r" t="t"/>
              <a:pathLst>
                <a:path extrusionOk="0" h="10987" w="6966">
                  <a:moveTo>
                    <a:pt x="6600" y="0"/>
                  </a:moveTo>
                  <a:cubicBezTo>
                    <a:pt x="6485" y="0"/>
                    <a:pt x="6372" y="19"/>
                    <a:pt x="6246" y="82"/>
                  </a:cubicBezTo>
                  <a:cubicBezTo>
                    <a:pt x="6014" y="198"/>
                    <a:pt x="5886" y="384"/>
                    <a:pt x="5781" y="616"/>
                  </a:cubicBezTo>
                  <a:cubicBezTo>
                    <a:pt x="5770" y="662"/>
                    <a:pt x="5770" y="709"/>
                    <a:pt x="5770" y="732"/>
                  </a:cubicBezTo>
                  <a:cubicBezTo>
                    <a:pt x="5503" y="674"/>
                    <a:pt x="5247" y="616"/>
                    <a:pt x="4980" y="592"/>
                  </a:cubicBezTo>
                  <a:cubicBezTo>
                    <a:pt x="4891" y="580"/>
                    <a:pt x="4799" y="569"/>
                    <a:pt x="4709" y="569"/>
                  </a:cubicBezTo>
                  <a:cubicBezTo>
                    <a:pt x="4552" y="569"/>
                    <a:pt x="4402" y="602"/>
                    <a:pt x="4284" y="720"/>
                  </a:cubicBezTo>
                  <a:cubicBezTo>
                    <a:pt x="4226" y="778"/>
                    <a:pt x="4168" y="859"/>
                    <a:pt x="4121" y="976"/>
                  </a:cubicBezTo>
                  <a:cubicBezTo>
                    <a:pt x="3878" y="836"/>
                    <a:pt x="3541" y="790"/>
                    <a:pt x="3274" y="720"/>
                  </a:cubicBezTo>
                  <a:cubicBezTo>
                    <a:pt x="2989" y="640"/>
                    <a:pt x="2643" y="519"/>
                    <a:pt x="2335" y="519"/>
                  </a:cubicBezTo>
                  <a:cubicBezTo>
                    <a:pt x="2241" y="519"/>
                    <a:pt x="2151" y="531"/>
                    <a:pt x="2066" y="558"/>
                  </a:cubicBezTo>
                  <a:cubicBezTo>
                    <a:pt x="1997" y="569"/>
                    <a:pt x="1974" y="685"/>
                    <a:pt x="2020" y="732"/>
                  </a:cubicBezTo>
                  <a:cubicBezTo>
                    <a:pt x="2066" y="778"/>
                    <a:pt x="2113" y="801"/>
                    <a:pt x="2171" y="836"/>
                  </a:cubicBezTo>
                  <a:cubicBezTo>
                    <a:pt x="1904" y="1301"/>
                    <a:pt x="1881" y="1869"/>
                    <a:pt x="1776" y="2392"/>
                  </a:cubicBezTo>
                  <a:cubicBezTo>
                    <a:pt x="1614" y="3263"/>
                    <a:pt x="1393" y="4110"/>
                    <a:pt x="1196" y="4969"/>
                  </a:cubicBezTo>
                  <a:cubicBezTo>
                    <a:pt x="964" y="6002"/>
                    <a:pt x="755" y="7036"/>
                    <a:pt x="557" y="8080"/>
                  </a:cubicBezTo>
                  <a:cubicBezTo>
                    <a:pt x="372" y="8974"/>
                    <a:pt x="0" y="9938"/>
                    <a:pt x="23" y="10867"/>
                  </a:cubicBezTo>
                  <a:cubicBezTo>
                    <a:pt x="23" y="10940"/>
                    <a:pt x="92" y="10986"/>
                    <a:pt x="160" y="10986"/>
                  </a:cubicBezTo>
                  <a:cubicBezTo>
                    <a:pt x="210" y="10986"/>
                    <a:pt x="259" y="10961"/>
                    <a:pt x="279" y="10901"/>
                  </a:cubicBezTo>
                  <a:cubicBezTo>
                    <a:pt x="906" y="9079"/>
                    <a:pt x="1138" y="7070"/>
                    <a:pt x="1556" y="5190"/>
                  </a:cubicBezTo>
                  <a:cubicBezTo>
                    <a:pt x="1857" y="3762"/>
                    <a:pt x="2113" y="2345"/>
                    <a:pt x="2415" y="918"/>
                  </a:cubicBezTo>
                  <a:cubicBezTo>
                    <a:pt x="2577" y="952"/>
                    <a:pt x="2728" y="952"/>
                    <a:pt x="2891" y="976"/>
                  </a:cubicBezTo>
                  <a:cubicBezTo>
                    <a:pt x="3297" y="1034"/>
                    <a:pt x="3680" y="1080"/>
                    <a:pt x="4086" y="1127"/>
                  </a:cubicBezTo>
                  <a:cubicBezTo>
                    <a:pt x="3970" y="1463"/>
                    <a:pt x="3936" y="1869"/>
                    <a:pt x="4121" y="2044"/>
                  </a:cubicBezTo>
                  <a:cubicBezTo>
                    <a:pt x="4145" y="2061"/>
                    <a:pt x="4171" y="2070"/>
                    <a:pt x="4197" y="2070"/>
                  </a:cubicBezTo>
                  <a:cubicBezTo>
                    <a:pt x="4223" y="2070"/>
                    <a:pt x="4249" y="2061"/>
                    <a:pt x="4272" y="2044"/>
                  </a:cubicBezTo>
                  <a:cubicBezTo>
                    <a:pt x="4586" y="1765"/>
                    <a:pt x="4261" y="1034"/>
                    <a:pt x="4783" y="941"/>
                  </a:cubicBezTo>
                  <a:cubicBezTo>
                    <a:pt x="4828" y="931"/>
                    <a:pt x="4876" y="927"/>
                    <a:pt x="4925" y="927"/>
                  </a:cubicBezTo>
                  <a:cubicBezTo>
                    <a:pt x="5105" y="927"/>
                    <a:pt x="5307" y="981"/>
                    <a:pt x="5480" y="999"/>
                  </a:cubicBezTo>
                  <a:cubicBezTo>
                    <a:pt x="5665" y="999"/>
                    <a:pt x="5805" y="976"/>
                    <a:pt x="5979" y="918"/>
                  </a:cubicBezTo>
                  <a:cubicBezTo>
                    <a:pt x="6014" y="906"/>
                    <a:pt x="6025" y="894"/>
                    <a:pt x="6025" y="883"/>
                  </a:cubicBezTo>
                  <a:cubicBezTo>
                    <a:pt x="6072" y="859"/>
                    <a:pt x="6095" y="836"/>
                    <a:pt x="6106" y="790"/>
                  </a:cubicBezTo>
                  <a:cubicBezTo>
                    <a:pt x="6176" y="627"/>
                    <a:pt x="6257" y="430"/>
                    <a:pt x="6420" y="325"/>
                  </a:cubicBezTo>
                  <a:cubicBezTo>
                    <a:pt x="6559" y="244"/>
                    <a:pt x="6745" y="163"/>
                    <a:pt x="6919" y="140"/>
                  </a:cubicBezTo>
                  <a:cubicBezTo>
                    <a:pt x="6966" y="128"/>
                    <a:pt x="6966" y="24"/>
                    <a:pt x="6908" y="24"/>
                  </a:cubicBezTo>
                  <a:cubicBezTo>
                    <a:pt x="6796" y="13"/>
                    <a:pt x="6697" y="0"/>
                    <a:pt x="66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7"/>
            <p:cNvSpPr/>
            <p:nvPr/>
          </p:nvSpPr>
          <p:spPr>
            <a:xfrm>
              <a:off x="6027925" y="3239875"/>
              <a:ext cx="50525" cy="18525"/>
            </a:xfrm>
            <a:custGeom>
              <a:rect b="b" l="l" r="r" t="t"/>
              <a:pathLst>
                <a:path extrusionOk="0" h="741" w="2021">
                  <a:moveTo>
                    <a:pt x="105" y="0"/>
                  </a:moveTo>
                  <a:cubicBezTo>
                    <a:pt x="1" y="0"/>
                    <a:pt x="12" y="128"/>
                    <a:pt x="71" y="174"/>
                  </a:cubicBezTo>
                  <a:cubicBezTo>
                    <a:pt x="396" y="348"/>
                    <a:pt x="755" y="464"/>
                    <a:pt x="1104" y="581"/>
                  </a:cubicBezTo>
                  <a:cubicBezTo>
                    <a:pt x="1282" y="648"/>
                    <a:pt x="1490" y="741"/>
                    <a:pt x="1689" y="741"/>
                  </a:cubicBezTo>
                  <a:cubicBezTo>
                    <a:pt x="1763" y="741"/>
                    <a:pt x="1836" y="728"/>
                    <a:pt x="1905" y="697"/>
                  </a:cubicBezTo>
                  <a:cubicBezTo>
                    <a:pt x="1998" y="650"/>
                    <a:pt x="2021" y="557"/>
                    <a:pt x="1928" y="499"/>
                  </a:cubicBezTo>
                  <a:cubicBezTo>
                    <a:pt x="1789" y="395"/>
                    <a:pt x="1638" y="395"/>
                    <a:pt x="1464" y="348"/>
                  </a:cubicBezTo>
                  <a:cubicBezTo>
                    <a:pt x="1301" y="302"/>
                    <a:pt x="1150" y="244"/>
                    <a:pt x="988" y="209"/>
                  </a:cubicBezTo>
                  <a:cubicBezTo>
                    <a:pt x="697" y="105"/>
                    <a:pt x="407"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7"/>
            <p:cNvSpPr/>
            <p:nvPr/>
          </p:nvSpPr>
          <p:spPr>
            <a:xfrm>
              <a:off x="5990025" y="3217700"/>
              <a:ext cx="43750" cy="22125"/>
            </a:xfrm>
            <a:custGeom>
              <a:rect b="b" l="l" r="r" t="t"/>
              <a:pathLst>
                <a:path extrusionOk="0" h="885" w="1750">
                  <a:moveTo>
                    <a:pt x="89" y="0"/>
                  </a:moveTo>
                  <a:cubicBezTo>
                    <a:pt x="40" y="0"/>
                    <a:pt x="1" y="59"/>
                    <a:pt x="31" y="109"/>
                  </a:cubicBezTo>
                  <a:cubicBezTo>
                    <a:pt x="170" y="318"/>
                    <a:pt x="414" y="376"/>
                    <a:pt x="646" y="434"/>
                  </a:cubicBezTo>
                  <a:cubicBezTo>
                    <a:pt x="785" y="481"/>
                    <a:pt x="948" y="516"/>
                    <a:pt x="1076" y="585"/>
                  </a:cubicBezTo>
                  <a:cubicBezTo>
                    <a:pt x="1215" y="655"/>
                    <a:pt x="1296" y="806"/>
                    <a:pt x="1447" y="875"/>
                  </a:cubicBezTo>
                  <a:cubicBezTo>
                    <a:pt x="1457" y="882"/>
                    <a:pt x="1467" y="885"/>
                    <a:pt x="1477" y="885"/>
                  </a:cubicBezTo>
                  <a:cubicBezTo>
                    <a:pt x="1504" y="885"/>
                    <a:pt x="1532" y="863"/>
                    <a:pt x="1540" y="829"/>
                  </a:cubicBezTo>
                  <a:cubicBezTo>
                    <a:pt x="1749" y="249"/>
                    <a:pt x="437" y="63"/>
                    <a:pt x="112" y="5"/>
                  </a:cubicBezTo>
                  <a:cubicBezTo>
                    <a:pt x="104" y="2"/>
                    <a:pt x="96" y="0"/>
                    <a:pt x="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7"/>
            <p:cNvSpPr/>
            <p:nvPr/>
          </p:nvSpPr>
          <p:spPr>
            <a:xfrm>
              <a:off x="5801275" y="3198950"/>
              <a:ext cx="283575" cy="316650"/>
            </a:xfrm>
            <a:custGeom>
              <a:rect b="b" l="l" r="r" t="t"/>
              <a:pathLst>
                <a:path extrusionOk="0" h="12666" w="11343">
                  <a:moveTo>
                    <a:pt x="2303" y="1"/>
                  </a:moveTo>
                  <a:cubicBezTo>
                    <a:pt x="2267" y="1"/>
                    <a:pt x="2245" y="4"/>
                    <a:pt x="2241" y="12"/>
                  </a:cubicBezTo>
                  <a:cubicBezTo>
                    <a:pt x="1916" y="766"/>
                    <a:pt x="1799" y="1823"/>
                    <a:pt x="1625" y="2624"/>
                  </a:cubicBezTo>
                  <a:cubicBezTo>
                    <a:pt x="1428" y="3541"/>
                    <a:pt x="1231" y="4435"/>
                    <a:pt x="1045" y="5352"/>
                  </a:cubicBezTo>
                  <a:cubicBezTo>
                    <a:pt x="871" y="6176"/>
                    <a:pt x="662" y="7001"/>
                    <a:pt x="499" y="7836"/>
                  </a:cubicBezTo>
                  <a:cubicBezTo>
                    <a:pt x="325" y="8707"/>
                    <a:pt x="197" y="9578"/>
                    <a:pt x="12" y="10483"/>
                  </a:cubicBezTo>
                  <a:lnTo>
                    <a:pt x="12" y="10576"/>
                  </a:lnTo>
                  <a:cubicBezTo>
                    <a:pt x="0" y="10634"/>
                    <a:pt x="12" y="10692"/>
                    <a:pt x="81" y="10715"/>
                  </a:cubicBezTo>
                  <a:cubicBezTo>
                    <a:pt x="766" y="10994"/>
                    <a:pt x="1521" y="11087"/>
                    <a:pt x="2229" y="11261"/>
                  </a:cubicBezTo>
                  <a:cubicBezTo>
                    <a:pt x="2937" y="11435"/>
                    <a:pt x="3657" y="11633"/>
                    <a:pt x="4377" y="11784"/>
                  </a:cubicBezTo>
                  <a:cubicBezTo>
                    <a:pt x="5725" y="12064"/>
                    <a:pt x="8617" y="12665"/>
                    <a:pt x="9048" y="12665"/>
                  </a:cubicBezTo>
                  <a:cubicBezTo>
                    <a:pt x="9081" y="12665"/>
                    <a:pt x="9099" y="12662"/>
                    <a:pt x="9102" y="12654"/>
                  </a:cubicBezTo>
                  <a:cubicBezTo>
                    <a:pt x="9427" y="11888"/>
                    <a:pt x="9543" y="10820"/>
                    <a:pt x="9717" y="10019"/>
                  </a:cubicBezTo>
                  <a:cubicBezTo>
                    <a:pt x="9903" y="9113"/>
                    <a:pt x="10112" y="8208"/>
                    <a:pt x="10297" y="7302"/>
                  </a:cubicBezTo>
                  <a:cubicBezTo>
                    <a:pt x="10472" y="6467"/>
                    <a:pt x="10681" y="5642"/>
                    <a:pt x="10831" y="4818"/>
                  </a:cubicBezTo>
                  <a:cubicBezTo>
                    <a:pt x="11006" y="3947"/>
                    <a:pt x="11145" y="3077"/>
                    <a:pt x="11331" y="2160"/>
                  </a:cubicBezTo>
                  <a:lnTo>
                    <a:pt x="11331" y="2067"/>
                  </a:lnTo>
                  <a:cubicBezTo>
                    <a:pt x="11342" y="2020"/>
                    <a:pt x="11331" y="1951"/>
                    <a:pt x="11261" y="1927"/>
                  </a:cubicBezTo>
                  <a:cubicBezTo>
                    <a:pt x="10588" y="1649"/>
                    <a:pt x="9833" y="1567"/>
                    <a:pt x="9125" y="1405"/>
                  </a:cubicBezTo>
                  <a:lnTo>
                    <a:pt x="9125" y="1405"/>
                  </a:lnTo>
                  <a:cubicBezTo>
                    <a:pt x="9137" y="1417"/>
                    <a:pt x="9137" y="1428"/>
                    <a:pt x="9148" y="1451"/>
                  </a:cubicBezTo>
                  <a:cubicBezTo>
                    <a:pt x="9195" y="1533"/>
                    <a:pt x="9171" y="1625"/>
                    <a:pt x="9125" y="1684"/>
                  </a:cubicBezTo>
                  <a:cubicBezTo>
                    <a:pt x="9763" y="1823"/>
                    <a:pt x="10390" y="1985"/>
                    <a:pt x="11029" y="2136"/>
                  </a:cubicBezTo>
                  <a:cubicBezTo>
                    <a:pt x="10820" y="3135"/>
                    <a:pt x="10135" y="6246"/>
                    <a:pt x="9949" y="7198"/>
                  </a:cubicBezTo>
                  <a:cubicBezTo>
                    <a:pt x="9601" y="8916"/>
                    <a:pt x="9171" y="10657"/>
                    <a:pt x="8904" y="12399"/>
                  </a:cubicBezTo>
                  <a:cubicBezTo>
                    <a:pt x="7581" y="12016"/>
                    <a:pt x="6176" y="11818"/>
                    <a:pt x="4841" y="11551"/>
                  </a:cubicBezTo>
                  <a:cubicBezTo>
                    <a:pt x="3332" y="11238"/>
                    <a:pt x="1834" y="10866"/>
                    <a:pt x="348" y="10518"/>
                  </a:cubicBezTo>
                  <a:cubicBezTo>
                    <a:pt x="546" y="9520"/>
                    <a:pt x="1231" y="6397"/>
                    <a:pt x="1416" y="5457"/>
                  </a:cubicBezTo>
                  <a:cubicBezTo>
                    <a:pt x="1765" y="3727"/>
                    <a:pt x="2206" y="1985"/>
                    <a:pt x="2461" y="244"/>
                  </a:cubicBezTo>
                  <a:cubicBezTo>
                    <a:pt x="3053" y="418"/>
                    <a:pt x="3657" y="546"/>
                    <a:pt x="4261" y="662"/>
                  </a:cubicBezTo>
                  <a:cubicBezTo>
                    <a:pt x="4295" y="534"/>
                    <a:pt x="4354" y="430"/>
                    <a:pt x="4446" y="360"/>
                  </a:cubicBezTo>
                  <a:cubicBezTo>
                    <a:pt x="3438" y="158"/>
                    <a:pt x="2544" y="1"/>
                    <a:pt x="2303"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7"/>
            <p:cNvSpPr/>
            <p:nvPr/>
          </p:nvSpPr>
          <p:spPr>
            <a:xfrm>
              <a:off x="5822450" y="3221100"/>
              <a:ext cx="241500" cy="268925"/>
            </a:xfrm>
            <a:custGeom>
              <a:rect b="b" l="l" r="r" t="t"/>
              <a:pathLst>
                <a:path extrusionOk="0" h="10757" w="9660">
                  <a:moveTo>
                    <a:pt x="1945" y="1"/>
                  </a:moveTo>
                  <a:cubicBezTo>
                    <a:pt x="1920" y="1"/>
                    <a:pt x="1906" y="3"/>
                    <a:pt x="1904" y="8"/>
                  </a:cubicBezTo>
                  <a:cubicBezTo>
                    <a:pt x="1614" y="647"/>
                    <a:pt x="1533" y="1552"/>
                    <a:pt x="1382" y="2237"/>
                  </a:cubicBezTo>
                  <a:cubicBezTo>
                    <a:pt x="1219" y="3003"/>
                    <a:pt x="1045" y="3769"/>
                    <a:pt x="894" y="4559"/>
                  </a:cubicBezTo>
                  <a:cubicBezTo>
                    <a:pt x="744" y="5255"/>
                    <a:pt x="569" y="5964"/>
                    <a:pt x="442" y="6660"/>
                  </a:cubicBezTo>
                  <a:cubicBezTo>
                    <a:pt x="291" y="7403"/>
                    <a:pt x="175" y="8135"/>
                    <a:pt x="24" y="8912"/>
                  </a:cubicBezTo>
                  <a:lnTo>
                    <a:pt x="24" y="8994"/>
                  </a:lnTo>
                  <a:cubicBezTo>
                    <a:pt x="1" y="9040"/>
                    <a:pt x="24" y="9098"/>
                    <a:pt x="82" y="9110"/>
                  </a:cubicBezTo>
                  <a:cubicBezTo>
                    <a:pt x="662" y="9342"/>
                    <a:pt x="1301" y="9412"/>
                    <a:pt x="1904" y="9562"/>
                  </a:cubicBezTo>
                  <a:cubicBezTo>
                    <a:pt x="2520" y="9702"/>
                    <a:pt x="3123" y="9876"/>
                    <a:pt x="3727" y="10015"/>
                  </a:cubicBezTo>
                  <a:cubicBezTo>
                    <a:pt x="4877" y="10252"/>
                    <a:pt x="7311" y="10757"/>
                    <a:pt x="7702" y="10757"/>
                  </a:cubicBezTo>
                  <a:cubicBezTo>
                    <a:pt x="7734" y="10757"/>
                    <a:pt x="7752" y="10754"/>
                    <a:pt x="7756" y="10747"/>
                  </a:cubicBezTo>
                  <a:cubicBezTo>
                    <a:pt x="8046" y="10097"/>
                    <a:pt x="8127" y="9203"/>
                    <a:pt x="8278" y="8518"/>
                  </a:cubicBezTo>
                  <a:cubicBezTo>
                    <a:pt x="8440" y="7751"/>
                    <a:pt x="8615" y="6974"/>
                    <a:pt x="8766" y="6196"/>
                  </a:cubicBezTo>
                  <a:cubicBezTo>
                    <a:pt x="8916" y="5499"/>
                    <a:pt x="9091" y="4779"/>
                    <a:pt x="9218" y="4095"/>
                  </a:cubicBezTo>
                  <a:cubicBezTo>
                    <a:pt x="9369" y="3352"/>
                    <a:pt x="9485" y="2609"/>
                    <a:pt x="9636" y="1842"/>
                  </a:cubicBezTo>
                  <a:lnTo>
                    <a:pt x="9636" y="1749"/>
                  </a:lnTo>
                  <a:cubicBezTo>
                    <a:pt x="9659" y="1715"/>
                    <a:pt x="9636" y="1645"/>
                    <a:pt x="9578" y="1633"/>
                  </a:cubicBezTo>
                  <a:cubicBezTo>
                    <a:pt x="9160" y="1459"/>
                    <a:pt x="8696" y="1378"/>
                    <a:pt x="8243" y="1285"/>
                  </a:cubicBezTo>
                  <a:lnTo>
                    <a:pt x="8243" y="1285"/>
                  </a:lnTo>
                  <a:cubicBezTo>
                    <a:pt x="8243" y="1308"/>
                    <a:pt x="8255" y="1308"/>
                    <a:pt x="8255" y="1320"/>
                  </a:cubicBezTo>
                  <a:cubicBezTo>
                    <a:pt x="8301" y="1390"/>
                    <a:pt x="8290" y="1482"/>
                    <a:pt x="8255" y="1552"/>
                  </a:cubicBezTo>
                  <a:cubicBezTo>
                    <a:pt x="8638" y="1633"/>
                    <a:pt x="8998" y="1726"/>
                    <a:pt x="9381" y="1808"/>
                  </a:cubicBezTo>
                  <a:cubicBezTo>
                    <a:pt x="9207" y="2667"/>
                    <a:pt x="8626" y="5314"/>
                    <a:pt x="8464" y="6126"/>
                  </a:cubicBezTo>
                  <a:cubicBezTo>
                    <a:pt x="8162" y="7589"/>
                    <a:pt x="7802" y="9063"/>
                    <a:pt x="7581" y="10549"/>
                  </a:cubicBezTo>
                  <a:cubicBezTo>
                    <a:pt x="6467" y="10213"/>
                    <a:pt x="5260" y="10050"/>
                    <a:pt x="4122" y="9806"/>
                  </a:cubicBezTo>
                  <a:cubicBezTo>
                    <a:pt x="2845" y="9551"/>
                    <a:pt x="1568" y="9226"/>
                    <a:pt x="291" y="8936"/>
                  </a:cubicBezTo>
                  <a:cubicBezTo>
                    <a:pt x="465" y="8077"/>
                    <a:pt x="1045" y="5441"/>
                    <a:pt x="1208" y="4629"/>
                  </a:cubicBezTo>
                  <a:cubicBezTo>
                    <a:pt x="1510" y="3166"/>
                    <a:pt x="1870" y="1680"/>
                    <a:pt x="2090" y="205"/>
                  </a:cubicBezTo>
                  <a:cubicBezTo>
                    <a:pt x="2485" y="322"/>
                    <a:pt x="2880" y="403"/>
                    <a:pt x="3286" y="496"/>
                  </a:cubicBezTo>
                  <a:cubicBezTo>
                    <a:pt x="3251" y="403"/>
                    <a:pt x="3274" y="298"/>
                    <a:pt x="3309" y="217"/>
                  </a:cubicBezTo>
                  <a:cubicBezTo>
                    <a:pt x="2652" y="88"/>
                    <a:pt x="2097" y="1"/>
                    <a:pt x="1945"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7"/>
            <p:cNvSpPr/>
            <p:nvPr/>
          </p:nvSpPr>
          <p:spPr>
            <a:xfrm>
              <a:off x="5912125" y="3231450"/>
              <a:ext cx="107700" cy="24700"/>
            </a:xfrm>
            <a:custGeom>
              <a:rect b="b" l="l" r="r" t="t"/>
              <a:pathLst>
                <a:path extrusionOk="0" h="988" w="4308">
                  <a:moveTo>
                    <a:pt x="117" y="0"/>
                  </a:moveTo>
                  <a:cubicBezTo>
                    <a:pt x="47" y="0"/>
                    <a:pt x="1" y="117"/>
                    <a:pt x="94" y="140"/>
                  </a:cubicBezTo>
                  <a:cubicBezTo>
                    <a:pt x="802" y="302"/>
                    <a:pt x="1498" y="442"/>
                    <a:pt x="2183" y="581"/>
                  </a:cubicBezTo>
                  <a:cubicBezTo>
                    <a:pt x="2857" y="732"/>
                    <a:pt x="3553" y="929"/>
                    <a:pt x="4238" y="987"/>
                  </a:cubicBezTo>
                  <a:cubicBezTo>
                    <a:pt x="4308" y="987"/>
                    <a:pt x="4308" y="894"/>
                    <a:pt x="4250" y="871"/>
                  </a:cubicBezTo>
                  <a:cubicBezTo>
                    <a:pt x="3611" y="755"/>
                    <a:pt x="2961" y="558"/>
                    <a:pt x="2323" y="442"/>
                  </a:cubicBezTo>
                  <a:cubicBezTo>
                    <a:pt x="1603" y="291"/>
                    <a:pt x="860" y="82"/>
                    <a:pt x="11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7"/>
            <p:cNvSpPr/>
            <p:nvPr/>
          </p:nvSpPr>
          <p:spPr>
            <a:xfrm>
              <a:off x="5899075" y="3189400"/>
              <a:ext cx="136425" cy="82225"/>
            </a:xfrm>
            <a:custGeom>
              <a:rect b="b" l="l" r="r" t="t"/>
              <a:pathLst>
                <a:path extrusionOk="0" h="3289" w="5457">
                  <a:moveTo>
                    <a:pt x="2947" y="214"/>
                  </a:moveTo>
                  <a:cubicBezTo>
                    <a:pt x="3001" y="214"/>
                    <a:pt x="3056" y="220"/>
                    <a:pt x="3112" y="231"/>
                  </a:cubicBezTo>
                  <a:cubicBezTo>
                    <a:pt x="3495" y="324"/>
                    <a:pt x="3727" y="649"/>
                    <a:pt x="3634" y="1102"/>
                  </a:cubicBezTo>
                  <a:cubicBezTo>
                    <a:pt x="3611" y="1148"/>
                    <a:pt x="3657" y="1206"/>
                    <a:pt x="3715" y="1218"/>
                  </a:cubicBezTo>
                  <a:cubicBezTo>
                    <a:pt x="4168" y="1369"/>
                    <a:pt x="4888" y="1369"/>
                    <a:pt x="5050" y="1903"/>
                  </a:cubicBezTo>
                  <a:cubicBezTo>
                    <a:pt x="5097" y="2077"/>
                    <a:pt x="5050" y="2298"/>
                    <a:pt x="5027" y="2472"/>
                  </a:cubicBezTo>
                  <a:cubicBezTo>
                    <a:pt x="4992" y="2750"/>
                    <a:pt x="5027" y="2948"/>
                    <a:pt x="4749" y="2948"/>
                  </a:cubicBezTo>
                  <a:cubicBezTo>
                    <a:pt x="4733" y="2948"/>
                    <a:pt x="4718" y="2949"/>
                    <a:pt x="4702" y="2949"/>
                  </a:cubicBezTo>
                  <a:cubicBezTo>
                    <a:pt x="4414" y="2949"/>
                    <a:pt x="4015" y="2853"/>
                    <a:pt x="3762" y="2809"/>
                  </a:cubicBezTo>
                  <a:cubicBezTo>
                    <a:pt x="3321" y="2704"/>
                    <a:pt x="2972" y="2646"/>
                    <a:pt x="2508" y="2542"/>
                  </a:cubicBezTo>
                  <a:lnTo>
                    <a:pt x="2496" y="2542"/>
                  </a:lnTo>
                  <a:cubicBezTo>
                    <a:pt x="2136" y="2472"/>
                    <a:pt x="1835" y="2402"/>
                    <a:pt x="1463" y="2321"/>
                  </a:cubicBezTo>
                  <a:cubicBezTo>
                    <a:pt x="1196" y="2263"/>
                    <a:pt x="767" y="2193"/>
                    <a:pt x="500" y="2066"/>
                  </a:cubicBezTo>
                  <a:cubicBezTo>
                    <a:pt x="244" y="1949"/>
                    <a:pt x="360" y="1775"/>
                    <a:pt x="442" y="1497"/>
                  </a:cubicBezTo>
                  <a:cubicBezTo>
                    <a:pt x="476" y="1323"/>
                    <a:pt x="523" y="1102"/>
                    <a:pt x="639" y="974"/>
                  </a:cubicBezTo>
                  <a:cubicBezTo>
                    <a:pt x="784" y="796"/>
                    <a:pt x="983" y="741"/>
                    <a:pt x="1198" y="741"/>
                  </a:cubicBezTo>
                  <a:cubicBezTo>
                    <a:pt x="1516" y="741"/>
                    <a:pt x="1871" y="861"/>
                    <a:pt x="2148" y="881"/>
                  </a:cubicBezTo>
                  <a:cubicBezTo>
                    <a:pt x="2195" y="881"/>
                    <a:pt x="2264" y="858"/>
                    <a:pt x="2264" y="812"/>
                  </a:cubicBezTo>
                  <a:cubicBezTo>
                    <a:pt x="2354" y="423"/>
                    <a:pt x="2623" y="214"/>
                    <a:pt x="2947" y="214"/>
                  </a:cubicBezTo>
                  <a:close/>
                  <a:moveTo>
                    <a:pt x="2923" y="0"/>
                  </a:moveTo>
                  <a:cubicBezTo>
                    <a:pt x="2513" y="0"/>
                    <a:pt x="2195" y="258"/>
                    <a:pt x="2055" y="626"/>
                  </a:cubicBezTo>
                  <a:cubicBezTo>
                    <a:pt x="1758" y="590"/>
                    <a:pt x="1410" y="481"/>
                    <a:pt x="1092" y="481"/>
                  </a:cubicBezTo>
                  <a:cubicBezTo>
                    <a:pt x="902" y="481"/>
                    <a:pt x="722" y="520"/>
                    <a:pt x="569" y="638"/>
                  </a:cubicBezTo>
                  <a:cubicBezTo>
                    <a:pt x="233" y="905"/>
                    <a:pt x="58" y="1532"/>
                    <a:pt x="24" y="1938"/>
                  </a:cubicBezTo>
                  <a:cubicBezTo>
                    <a:pt x="0" y="2298"/>
                    <a:pt x="244" y="2344"/>
                    <a:pt x="581" y="2402"/>
                  </a:cubicBezTo>
                  <a:cubicBezTo>
                    <a:pt x="1277" y="2518"/>
                    <a:pt x="1962" y="2692"/>
                    <a:pt x="2659" y="2809"/>
                  </a:cubicBezTo>
                  <a:cubicBezTo>
                    <a:pt x="3274" y="2948"/>
                    <a:pt x="3901" y="3052"/>
                    <a:pt x="4528" y="3226"/>
                  </a:cubicBezTo>
                  <a:cubicBezTo>
                    <a:pt x="4664" y="3259"/>
                    <a:pt x="4783" y="3288"/>
                    <a:pt x="4885" y="3288"/>
                  </a:cubicBezTo>
                  <a:cubicBezTo>
                    <a:pt x="5035" y="3288"/>
                    <a:pt x="5148" y="3225"/>
                    <a:pt x="5225" y="3017"/>
                  </a:cubicBezTo>
                  <a:cubicBezTo>
                    <a:pt x="5352" y="2658"/>
                    <a:pt x="5457" y="2007"/>
                    <a:pt x="5259" y="1624"/>
                  </a:cubicBezTo>
                  <a:cubicBezTo>
                    <a:pt x="5004" y="1183"/>
                    <a:pt x="4354" y="1137"/>
                    <a:pt x="3889" y="1009"/>
                  </a:cubicBezTo>
                  <a:cubicBezTo>
                    <a:pt x="3936" y="545"/>
                    <a:pt x="3646" y="115"/>
                    <a:pt x="3135" y="22"/>
                  </a:cubicBezTo>
                  <a:cubicBezTo>
                    <a:pt x="3062" y="7"/>
                    <a:pt x="2991" y="0"/>
                    <a:pt x="2923"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7"/>
            <p:cNvSpPr/>
            <p:nvPr/>
          </p:nvSpPr>
          <p:spPr>
            <a:xfrm>
              <a:off x="5958850" y="3202075"/>
              <a:ext cx="27325" cy="25675"/>
            </a:xfrm>
            <a:custGeom>
              <a:rect b="b" l="l" r="r" t="t"/>
              <a:pathLst>
                <a:path extrusionOk="0" h="1027" w="1093">
                  <a:moveTo>
                    <a:pt x="548" y="183"/>
                  </a:moveTo>
                  <a:cubicBezTo>
                    <a:pt x="608" y="183"/>
                    <a:pt x="664" y="195"/>
                    <a:pt x="721" y="235"/>
                  </a:cubicBezTo>
                  <a:cubicBezTo>
                    <a:pt x="779" y="282"/>
                    <a:pt x="837" y="340"/>
                    <a:pt x="860" y="398"/>
                  </a:cubicBezTo>
                  <a:cubicBezTo>
                    <a:pt x="930" y="595"/>
                    <a:pt x="802" y="804"/>
                    <a:pt x="605" y="850"/>
                  </a:cubicBezTo>
                  <a:cubicBezTo>
                    <a:pt x="582" y="854"/>
                    <a:pt x="559" y="856"/>
                    <a:pt x="536" y="856"/>
                  </a:cubicBezTo>
                  <a:cubicBezTo>
                    <a:pt x="348" y="856"/>
                    <a:pt x="165" y="732"/>
                    <a:pt x="175" y="525"/>
                  </a:cubicBezTo>
                  <a:cubicBezTo>
                    <a:pt x="187" y="363"/>
                    <a:pt x="326" y="235"/>
                    <a:pt x="465" y="189"/>
                  </a:cubicBezTo>
                  <a:cubicBezTo>
                    <a:pt x="494" y="185"/>
                    <a:pt x="522" y="183"/>
                    <a:pt x="548" y="183"/>
                  </a:cubicBezTo>
                  <a:close/>
                  <a:moveTo>
                    <a:pt x="541" y="1"/>
                  </a:moveTo>
                  <a:cubicBezTo>
                    <a:pt x="389" y="1"/>
                    <a:pt x="234" y="62"/>
                    <a:pt x="140" y="177"/>
                  </a:cubicBezTo>
                  <a:cubicBezTo>
                    <a:pt x="105" y="212"/>
                    <a:pt x="94" y="235"/>
                    <a:pt x="82" y="270"/>
                  </a:cubicBezTo>
                  <a:cubicBezTo>
                    <a:pt x="36" y="351"/>
                    <a:pt x="1" y="444"/>
                    <a:pt x="1" y="525"/>
                  </a:cubicBezTo>
                  <a:cubicBezTo>
                    <a:pt x="1" y="813"/>
                    <a:pt x="253" y="1026"/>
                    <a:pt x="538" y="1026"/>
                  </a:cubicBezTo>
                  <a:cubicBezTo>
                    <a:pt x="552" y="1026"/>
                    <a:pt x="567" y="1026"/>
                    <a:pt x="581" y="1025"/>
                  </a:cubicBezTo>
                  <a:cubicBezTo>
                    <a:pt x="872" y="990"/>
                    <a:pt x="1092" y="746"/>
                    <a:pt x="1046" y="456"/>
                  </a:cubicBezTo>
                  <a:cubicBezTo>
                    <a:pt x="1022" y="293"/>
                    <a:pt x="953" y="165"/>
                    <a:pt x="802" y="73"/>
                  </a:cubicBezTo>
                  <a:cubicBezTo>
                    <a:pt x="727" y="24"/>
                    <a:pt x="635" y="1"/>
                    <a:pt x="541"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g113db736271_0_5"/>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
              <a:t>Justificación</a:t>
            </a:r>
            <a:endParaRPr/>
          </a:p>
        </p:txBody>
      </p:sp>
      <p:sp>
        <p:nvSpPr>
          <p:cNvPr id="1825" name="Google Shape;1825;g113db736271_0_5"/>
          <p:cNvSpPr txBox="1"/>
          <p:nvPr/>
        </p:nvSpPr>
        <p:spPr>
          <a:xfrm>
            <a:off x="1759200" y="1785525"/>
            <a:ext cx="5625600" cy="1627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800">
                <a:solidFill>
                  <a:srgbClr val="0A1533"/>
                </a:solidFill>
                <a:latin typeface="Roboto Condensed"/>
                <a:ea typeface="Roboto Condensed"/>
                <a:cs typeface="Roboto Condensed"/>
                <a:sym typeface="Roboto Condensed"/>
              </a:rPr>
              <a:t>S</a:t>
            </a:r>
            <a:r>
              <a:rPr lang="en" sz="1800">
                <a:solidFill>
                  <a:srgbClr val="0A1533"/>
                </a:solidFill>
                <a:latin typeface="Roboto Condensed"/>
                <a:ea typeface="Roboto Condensed"/>
                <a:cs typeface="Roboto Condensed"/>
                <a:sym typeface="Roboto Condensed"/>
              </a:rPr>
              <a:t>e ha generado la necesidad de construir un sistema de información que pueda establecer un contacto entre la fundación y los pacientes de tal </a:t>
            </a:r>
            <a:r>
              <a:rPr lang="en" sz="1800">
                <a:solidFill>
                  <a:schemeClr val="dk1"/>
                </a:solidFill>
                <a:latin typeface="Roboto Condensed"/>
                <a:ea typeface="Roboto Condensed"/>
                <a:cs typeface="Roboto Condensed"/>
                <a:sym typeface="Roboto Condensed"/>
              </a:rPr>
              <a:t>forma</a:t>
            </a:r>
            <a:r>
              <a:rPr lang="en" sz="1800">
                <a:solidFill>
                  <a:srgbClr val="0A1533"/>
                </a:solidFill>
                <a:latin typeface="Roboto Condensed"/>
                <a:ea typeface="Roboto Condensed"/>
                <a:cs typeface="Roboto Condensed"/>
                <a:sym typeface="Roboto Condensed"/>
              </a:rPr>
              <a:t> que se optimicen los servicios con relación al agendamiento de citas y la atención de sus afiliados de una forma sencilla e intuitiva.</a:t>
            </a:r>
            <a:endParaRPr b="0" i="0" sz="1800" u="none" cap="none" strike="noStrike">
              <a:solidFill>
                <a:srgbClr val="0A1533"/>
              </a:solidFill>
              <a:latin typeface="Roboto Condensed"/>
              <a:ea typeface="Roboto Condensed"/>
              <a:cs typeface="Roboto Condensed"/>
              <a:sym typeface="Roboto Condensed"/>
            </a:endParaRPr>
          </a:p>
        </p:txBody>
      </p:sp>
      <p:grpSp>
        <p:nvGrpSpPr>
          <p:cNvPr id="1826" name="Google Shape;1826;g113db736271_0_5"/>
          <p:cNvGrpSpPr/>
          <p:nvPr/>
        </p:nvGrpSpPr>
        <p:grpSpPr>
          <a:xfrm>
            <a:off x="4090369" y="3953134"/>
            <a:ext cx="963251" cy="774368"/>
            <a:chOff x="-45664625" y="2352225"/>
            <a:chExt cx="300125" cy="263875"/>
          </a:xfrm>
        </p:grpSpPr>
        <p:sp>
          <p:nvSpPr>
            <p:cNvPr id="1827" name="Google Shape;1827;g113db736271_0_5"/>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113db736271_0_5"/>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113db736271_0_5"/>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113db736271_0_5"/>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113db736271_0_5"/>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113db736271_0_5"/>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113db736271_0_5"/>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g113db736271_0_0"/>
          <p:cNvSpPr txBox="1"/>
          <p:nvPr>
            <p:ph type="ctrTitle"/>
          </p:nvPr>
        </p:nvSpPr>
        <p:spPr>
          <a:xfrm>
            <a:off x="2462400" y="712925"/>
            <a:ext cx="4389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
              <a:t>Justificación</a:t>
            </a:r>
            <a:endParaRPr/>
          </a:p>
        </p:txBody>
      </p:sp>
      <p:sp>
        <p:nvSpPr>
          <p:cNvPr id="1839" name="Google Shape;1839;g113db736271_0_0"/>
          <p:cNvSpPr txBox="1"/>
          <p:nvPr/>
        </p:nvSpPr>
        <p:spPr>
          <a:xfrm>
            <a:off x="2014350" y="1801325"/>
            <a:ext cx="5115300" cy="2097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900">
                <a:solidFill>
                  <a:srgbClr val="0A1533"/>
                </a:solidFill>
                <a:latin typeface="Roboto Condensed"/>
                <a:ea typeface="Roboto Condensed"/>
                <a:cs typeface="Roboto Condensed"/>
                <a:sym typeface="Roboto Condensed"/>
              </a:rPr>
              <a:t>L</a:t>
            </a:r>
            <a:r>
              <a:rPr lang="en" sz="1900">
                <a:solidFill>
                  <a:srgbClr val="0A1533"/>
                </a:solidFill>
                <a:latin typeface="Roboto Condensed"/>
                <a:ea typeface="Roboto Condensed"/>
                <a:cs typeface="Roboto Condensed"/>
                <a:sym typeface="Roboto Condensed"/>
              </a:rPr>
              <a:t>a fundación tendrá un beneficio al adquirir un sistema de información adaptado a dichas necesidades, ya que, podrá mantener una mejor organización para proveer sus servicios como a su vez satisfacer las necesidades que tienen sus pacientes.</a:t>
            </a:r>
            <a:endParaRPr b="0" i="0" sz="1900" u="none" cap="none" strike="noStrike">
              <a:solidFill>
                <a:srgbClr val="0A1533"/>
              </a:solidFill>
              <a:latin typeface="Roboto Condensed"/>
              <a:ea typeface="Roboto Condensed"/>
              <a:cs typeface="Roboto Condensed"/>
              <a:sym typeface="Roboto Condensed"/>
            </a:endParaRPr>
          </a:p>
        </p:txBody>
      </p:sp>
      <p:grpSp>
        <p:nvGrpSpPr>
          <p:cNvPr id="1840" name="Google Shape;1840;g113db736271_0_0"/>
          <p:cNvGrpSpPr/>
          <p:nvPr/>
        </p:nvGrpSpPr>
        <p:grpSpPr>
          <a:xfrm>
            <a:off x="4096644" y="4186411"/>
            <a:ext cx="472724" cy="774037"/>
            <a:chOff x="-23917525" y="1970225"/>
            <a:chExt cx="191425" cy="295400"/>
          </a:xfrm>
        </p:grpSpPr>
        <p:sp>
          <p:nvSpPr>
            <p:cNvPr id="1841" name="Google Shape;1841;g113db736271_0_0"/>
            <p:cNvSpPr/>
            <p:nvPr/>
          </p:nvSpPr>
          <p:spPr>
            <a:xfrm>
              <a:off x="-23917525" y="1970225"/>
              <a:ext cx="191425" cy="295400"/>
            </a:xfrm>
            <a:custGeom>
              <a:rect b="b" l="l" r="r" t="t"/>
              <a:pathLst>
                <a:path extrusionOk="0" h="11816" w="7657">
                  <a:moveTo>
                    <a:pt x="6616" y="694"/>
                  </a:moveTo>
                  <a:cubicBezTo>
                    <a:pt x="6805" y="694"/>
                    <a:pt x="6963" y="851"/>
                    <a:pt x="6963" y="1072"/>
                  </a:cubicBezTo>
                  <a:lnTo>
                    <a:pt x="6963" y="1450"/>
                  </a:lnTo>
                  <a:lnTo>
                    <a:pt x="725" y="1450"/>
                  </a:lnTo>
                  <a:lnTo>
                    <a:pt x="725" y="1072"/>
                  </a:lnTo>
                  <a:cubicBezTo>
                    <a:pt x="725" y="851"/>
                    <a:pt x="883" y="694"/>
                    <a:pt x="1072" y="694"/>
                  </a:cubicBezTo>
                  <a:close/>
                  <a:moveTo>
                    <a:pt x="6994" y="2175"/>
                  </a:moveTo>
                  <a:lnTo>
                    <a:pt x="6994" y="8413"/>
                  </a:lnTo>
                  <a:lnTo>
                    <a:pt x="725" y="8413"/>
                  </a:lnTo>
                  <a:lnTo>
                    <a:pt x="725" y="2175"/>
                  </a:lnTo>
                  <a:close/>
                  <a:moveTo>
                    <a:pt x="6931" y="9106"/>
                  </a:moveTo>
                  <a:lnTo>
                    <a:pt x="6931" y="10838"/>
                  </a:lnTo>
                  <a:cubicBezTo>
                    <a:pt x="6931" y="11028"/>
                    <a:pt x="6774" y="11185"/>
                    <a:pt x="6585" y="11185"/>
                  </a:cubicBezTo>
                  <a:lnTo>
                    <a:pt x="1040" y="11185"/>
                  </a:lnTo>
                  <a:cubicBezTo>
                    <a:pt x="819" y="11185"/>
                    <a:pt x="662" y="11028"/>
                    <a:pt x="662" y="10838"/>
                  </a:cubicBezTo>
                  <a:lnTo>
                    <a:pt x="662" y="9106"/>
                  </a:lnTo>
                  <a:close/>
                  <a:moveTo>
                    <a:pt x="1040" y="1"/>
                  </a:moveTo>
                  <a:cubicBezTo>
                    <a:pt x="441" y="1"/>
                    <a:pt x="0" y="473"/>
                    <a:pt x="0" y="1009"/>
                  </a:cubicBezTo>
                  <a:lnTo>
                    <a:pt x="0" y="10775"/>
                  </a:lnTo>
                  <a:cubicBezTo>
                    <a:pt x="0" y="11374"/>
                    <a:pt x="473" y="11815"/>
                    <a:pt x="1040" y="11815"/>
                  </a:cubicBezTo>
                  <a:lnTo>
                    <a:pt x="6585" y="11815"/>
                  </a:lnTo>
                  <a:cubicBezTo>
                    <a:pt x="7184" y="11815"/>
                    <a:pt x="7593" y="11343"/>
                    <a:pt x="7593" y="10775"/>
                  </a:cubicBezTo>
                  <a:lnTo>
                    <a:pt x="7593" y="1009"/>
                  </a:lnTo>
                  <a:cubicBezTo>
                    <a:pt x="7656" y="473"/>
                    <a:pt x="7184" y="1"/>
                    <a:pt x="6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113db736271_0_0"/>
            <p:cNvSpPr/>
            <p:nvPr/>
          </p:nvSpPr>
          <p:spPr>
            <a:xfrm>
              <a:off x="-23882075" y="2041125"/>
              <a:ext cx="121300" cy="121325"/>
            </a:xfrm>
            <a:custGeom>
              <a:rect b="b" l="l" r="r" t="t"/>
              <a:pathLst>
                <a:path extrusionOk="0" h="4853" w="4852">
                  <a:moveTo>
                    <a:pt x="2773" y="662"/>
                  </a:moveTo>
                  <a:lnTo>
                    <a:pt x="2773" y="1702"/>
                  </a:lnTo>
                  <a:cubicBezTo>
                    <a:pt x="2773" y="1891"/>
                    <a:pt x="2930" y="2048"/>
                    <a:pt x="3119" y="2048"/>
                  </a:cubicBezTo>
                  <a:lnTo>
                    <a:pt x="4127" y="2048"/>
                  </a:lnTo>
                  <a:lnTo>
                    <a:pt x="4127" y="2773"/>
                  </a:lnTo>
                  <a:lnTo>
                    <a:pt x="3119" y="2773"/>
                  </a:lnTo>
                  <a:cubicBezTo>
                    <a:pt x="2930" y="2773"/>
                    <a:pt x="2773" y="2962"/>
                    <a:pt x="2773" y="3151"/>
                  </a:cubicBezTo>
                  <a:lnTo>
                    <a:pt x="2773" y="4159"/>
                  </a:lnTo>
                  <a:lnTo>
                    <a:pt x="2048" y="4159"/>
                  </a:lnTo>
                  <a:lnTo>
                    <a:pt x="2048" y="3119"/>
                  </a:lnTo>
                  <a:cubicBezTo>
                    <a:pt x="2048" y="2899"/>
                    <a:pt x="1890" y="2741"/>
                    <a:pt x="1701" y="2741"/>
                  </a:cubicBezTo>
                  <a:lnTo>
                    <a:pt x="662" y="2741"/>
                  </a:lnTo>
                  <a:lnTo>
                    <a:pt x="662" y="2048"/>
                  </a:lnTo>
                  <a:lnTo>
                    <a:pt x="1701" y="2048"/>
                  </a:lnTo>
                  <a:cubicBezTo>
                    <a:pt x="1890" y="2048"/>
                    <a:pt x="2048" y="1891"/>
                    <a:pt x="2048" y="1702"/>
                  </a:cubicBezTo>
                  <a:lnTo>
                    <a:pt x="2048" y="662"/>
                  </a:lnTo>
                  <a:close/>
                  <a:moveTo>
                    <a:pt x="1733" y="0"/>
                  </a:moveTo>
                  <a:cubicBezTo>
                    <a:pt x="1544" y="0"/>
                    <a:pt x="1386" y="158"/>
                    <a:pt x="1386" y="347"/>
                  </a:cubicBezTo>
                  <a:lnTo>
                    <a:pt x="1386" y="1386"/>
                  </a:lnTo>
                  <a:lnTo>
                    <a:pt x="347" y="1386"/>
                  </a:lnTo>
                  <a:cubicBezTo>
                    <a:pt x="158" y="1386"/>
                    <a:pt x="0" y="1544"/>
                    <a:pt x="0" y="1733"/>
                  </a:cubicBezTo>
                  <a:lnTo>
                    <a:pt x="0" y="3119"/>
                  </a:lnTo>
                  <a:cubicBezTo>
                    <a:pt x="0" y="3308"/>
                    <a:pt x="158" y="3466"/>
                    <a:pt x="347" y="3466"/>
                  </a:cubicBezTo>
                  <a:lnTo>
                    <a:pt x="1386" y="3466"/>
                  </a:lnTo>
                  <a:lnTo>
                    <a:pt x="1386" y="4474"/>
                  </a:lnTo>
                  <a:cubicBezTo>
                    <a:pt x="1386" y="4694"/>
                    <a:pt x="1544" y="4852"/>
                    <a:pt x="1733" y="4852"/>
                  </a:cubicBezTo>
                  <a:lnTo>
                    <a:pt x="3119" y="4852"/>
                  </a:lnTo>
                  <a:cubicBezTo>
                    <a:pt x="3308" y="4852"/>
                    <a:pt x="3466" y="4694"/>
                    <a:pt x="3466" y="4474"/>
                  </a:cubicBezTo>
                  <a:lnTo>
                    <a:pt x="3466" y="3466"/>
                  </a:lnTo>
                  <a:lnTo>
                    <a:pt x="4505" y="3466"/>
                  </a:lnTo>
                  <a:cubicBezTo>
                    <a:pt x="4694" y="3466"/>
                    <a:pt x="4852" y="3308"/>
                    <a:pt x="4852" y="3119"/>
                  </a:cubicBezTo>
                  <a:lnTo>
                    <a:pt x="4852" y="1733"/>
                  </a:lnTo>
                  <a:cubicBezTo>
                    <a:pt x="4852" y="1544"/>
                    <a:pt x="4694" y="1386"/>
                    <a:pt x="4505" y="1386"/>
                  </a:cubicBezTo>
                  <a:lnTo>
                    <a:pt x="3466" y="1386"/>
                  </a:lnTo>
                  <a:lnTo>
                    <a:pt x="3466" y="347"/>
                  </a:lnTo>
                  <a:cubicBezTo>
                    <a:pt x="3466" y="158"/>
                    <a:pt x="3308" y="0"/>
                    <a:pt x="31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113db736271_0_0"/>
            <p:cNvSpPr/>
            <p:nvPr/>
          </p:nvSpPr>
          <p:spPr>
            <a:xfrm>
              <a:off x="-23839550" y="2214400"/>
              <a:ext cx="35475" cy="17350"/>
            </a:xfrm>
            <a:custGeom>
              <a:rect b="b" l="l" r="r" t="t"/>
              <a:pathLst>
                <a:path extrusionOk="0" h="694" w="1419">
                  <a:moveTo>
                    <a:pt x="347" y="0"/>
                  </a:moveTo>
                  <a:cubicBezTo>
                    <a:pt x="158" y="0"/>
                    <a:pt x="0" y="158"/>
                    <a:pt x="0" y="347"/>
                  </a:cubicBezTo>
                  <a:cubicBezTo>
                    <a:pt x="0" y="536"/>
                    <a:pt x="158" y="693"/>
                    <a:pt x="347" y="693"/>
                  </a:cubicBezTo>
                  <a:lnTo>
                    <a:pt x="1072" y="693"/>
                  </a:lnTo>
                  <a:cubicBezTo>
                    <a:pt x="1261" y="693"/>
                    <a:pt x="1418" y="536"/>
                    <a:pt x="1418" y="347"/>
                  </a:cubicBezTo>
                  <a:cubicBezTo>
                    <a:pt x="1418" y="158"/>
                    <a:pt x="1261"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4" name="Google Shape;1844;g113db736271_0_0"/>
          <p:cNvGrpSpPr/>
          <p:nvPr/>
        </p:nvGrpSpPr>
        <p:grpSpPr>
          <a:xfrm rot="904720">
            <a:off x="4570630" y="3938817"/>
            <a:ext cx="353578" cy="354094"/>
            <a:chOff x="-35134875" y="2272675"/>
            <a:chExt cx="291450" cy="291875"/>
          </a:xfrm>
        </p:grpSpPr>
        <p:sp>
          <p:nvSpPr>
            <p:cNvPr id="1845" name="Google Shape;1845;g113db736271_0_0"/>
            <p:cNvSpPr/>
            <p:nvPr/>
          </p:nvSpPr>
          <p:spPr>
            <a:xfrm>
              <a:off x="-35134875" y="2272675"/>
              <a:ext cx="291450" cy="291875"/>
            </a:xfrm>
            <a:custGeom>
              <a:rect b="b" l="l" r="r" t="t"/>
              <a:pathLst>
                <a:path extrusionOk="0" h="11675" w="11658">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113db736271_0_0"/>
            <p:cNvSpPr/>
            <p:nvPr/>
          </p:nvSpPr>
          <p:spPr>
            <a:xfrm>
              <a:off x="-35093925" y="2419175"/>
              <a:ext cx="18150" cy="17350"/>
            </a:xfrm>
            <a:custGeom>
              <a:rect b="b" l="l" r="r" t="t"/>
              <a:pathLst>
                <a:path extrusionOk="0" h="694" w="726">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113db736271_0_0"/>
            <p:cNvSpPr/>
            <p:nvPr/>
          </p:nvSpPr>
          <p:spPr>
            <a:xfrm>
              <a:off x="-35042725" y="2419175"/>
              <a:ext cx="18150" cy="17350"/>
            </a:xfrm>
            <a:custGeom>
              <a:rect b="b" l="l" r="r" t="t"/>
              <a:pathLst>
                <a:path extrusionOk="0" h="694" w="726">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113db736271_0_0"/>
            <p:cNvSpPr/>
            <p:nvPr/>
          </p:nvSpPr>
          <p:spPr>
            <a:xfrm>
              <a:off x="-34991525" y="2419175"/>
              <a:ext cx="18150" cy="17350"/>
            </a:xfrm>
            <a:custGeom>
              <a:rect b="b" l="l" r="r" t="t"/>
              <a:pathLst>
                <a:path extrusionOk="0" h="694" w="726">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9" name="Google Shape;1849;g113db736271_0_0"/>
          <p:cNvGrpSpPr/>
          <p:nvPr/>
        </p:nvGrpSpPr>
        <p:grpSpPr>
          <a:xfrm>
            <a:off x="4910456" y="4186403"/>
            <a:ext cx="306686" cy="349457"/>
            <a:chOff x="5794025" y="2673575"/>
            <a:chExt cx="259925" cy="296175"/>
          </a:xfrm>
        </p:grpSpPr>
        <p:sp>
          <p:nvSpPr>
            <p:cNvPr id="1850" name="Google Shape;1850;g113db736271_0_0"/>
            <p:cNvSpPr/>
            <p:nvPr/>
          </p:nvSpPr>
          <p:spPr>
            <a:xfrm>
              <a:off x="5794025" y="2673575"/>
              <a:ext cx="259925" cy="296175"/>
            </a:xfrm>
            <a:custGeom>
              <a:rect b="b" l="l" r="r" t="t"/>
              <a:pathLst>
                <a:path extrusionOk="0" h="11847" w="10397">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113db736271_0_0"/>
            <p:cNvSpPr/>
            <p:nvPr/>
          </p:nvSpPr>
          <p:spPr>
            <a:xfrm>
              <a:off x="5967300" y="2915375"/>
              <a:ext cx="35450" cy="17350"/>
            </a:xfrm>
            <a:custGeom>
              <a:rect b="b" l="l" r="r" t="t"/>
              <a:pathLst>
                <a:path extrusionOk="0" h="694" w="1418">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55" name="Shape 1855"/>
        <p:cNvGrpSpPr/>
        <p:nvPr/>
      </p:nvGrpSpPr>
      <p:grpSpPr>
        <a:xfrm>
          <a:off x="0" y="0"/>
          <a:ext cx="0" cy="0"/>
          <a:chOff x="0" y="0"/>
          <a:chExt cx="0" cy="0"/>
        </a:xfrm>
      </p:grpSpPr>
      <p:sp>
        <p:nvSpPr>
          <p:cNvPr id="1856" name="Google Shape;1856;p9"/>
          <p:cNvSpPr txBox="1"/>
          <p:nvPr>
            <p:ph type="ctrTitle"/>
          </p:nvPr>
        </p:nvSpPr>
        <p:spPr>
          <a:xfrm>
            <a:off x="2377500" y="716050"/>
            <a:ext cx="4389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
              <a:t>Delimitación y </a:t>
            </a:r>
            <a:r>
              <a:rPr lang="en"/>
              <a:t>Alcance</a:t>
            </a:r>
            <a:endParaRPr/>
          </a:p>
        </p:txBody>
      </p:sp>
      <p:sp>
        <p:nvSpPr>
          <p:cNvPr id="1857" name="Google Shape;1857;p9"/>
          <p:cNvSpPr txBox="1"/>
          <p:nvPr>
            <p:ph idx="1" type="subTitle"/>
          </p:nvPr>
        </p:nvSpPr>
        <p:spPr>
          <a:xfrm>
            <a:off x="1488600" y="2073925"/>
            <a:ext cx="6166800" cy="1704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a:t>Nuestro sistema de </a:t>
            </a:r>
            <a:r>
              <a:rPr lang="en"/>
              <a:t>información será desarrollado para la fundación </a:t>
            </a:r>
            <a:r>
              <a:rPr b="1" lang="en"/>
              <a:t>Arcángeles</a:t>
            </a:r>
            <a:r>
              <a:rPr lang="en"/>
              <a:t>. Este sistema se encargará de todo lo que conlleva la gestión de citas médicas de cada usuario. Las funcionalidades que se implementara serán las siguientes: programar cita, cancelar cita y generar diagnóstico.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sp>
        <p:nvSpPr>
          <p:cNvPr id="1862" name="Google Shape;1862;p27"/>
          <p:cNvSpPr txBox="1"/>
          <p:nvPr>
            <p:ph type="ctrTitle"/>
          </p:nvPr>
        </p:nvSpPr>
        <p:spPr>
          <a:xfrm>
            <a:off x="720000" y="422850"/>
            <a:ext cx="77040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Referencias</a:t>
            </a:r>
            <a:endParaRPr/>
          </a:p>
        </p:txBody>
      </p:sp>
      <p:sp>
        <p:nvSpPr>
          <p:cNvPr id="1863" name="Google Shape;1863;p27"/>
          <p:cNvSpPr txBox="1"/>
          <p:nvPr/>
        </p:nvSpPr>
        <p:spPr>
          <a:xfrm>
            <a:off x="835350" y="1140700"/>
            <a:ext cx="7473300" cy="3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1800">
                <a:solidFill>
                  <a:schemeClr val="dk1"/>
                </a:solidFill>
                <a:latin typeface="Roboto Condensed"/>
                <a:ea typeface="Roboto Condensed"/>
                <a:cs typeface="Roboto Condensed"/>
                <a:sym typeface="Roboto Condensed"/>
              </a:rPr>
              <a:t>Alvares K, Morares Ll, Melara J, (2014) </a:t>
            </a:r>
            <a:r>
              <a:rPr i="1" lang="en" sz="1800">
                <a:solidFill>
                  <a:schemeClr val="dk1"/>
                </a:solidFill>
                <a:latin typeface="Roboto Condensed"/>
                <a:ea typeface="Roboto Condensed"/>
                <a:cs typeface="Roboto Condensed"/>
                <a:sym typeface="Roboto Condensed"/>
              </a:rPr>
              <a:t>Alcance y limitaciones de un proyecto. </a:t>
            </a:r>
            <a:r>
              <a:rPr i="1" lang="en" sz="1800" u="sng">
                <a:solidFill>
                  <a:schemeClr val="lt1"/>
                </a:solidFill>
                <a:latin typeface="Roboto Condensed"/>
                <a:ea typeface="Roboto Condensed"/>
                <a:cs typeface="Roboto Condensed"/>
                <a:sym typeface="Roboto Condensed"/>
                <a:hlinkClick r:id="rId3">
                  <a:extLst>
                    <a:ext uri="{A12FA001-AC4F-418D-AE19-62706E023703}">
                      <ahyp:hlinkClr val="tx"/>
                    </a:ext>
                  </a:extLst>
                </a:hlinkClick>
              </a:rPr>
              <a:t>https://sites.google.com/a/nyit.edu/tutoria/alcance-y-limitaciones-de-un-poryecto</a:t>
            </a:r>
            <a:endParaRPr sz="17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800"/>
              <a:buFont typeface="Arial"/>
              <a:buNone/>
            </a:pPr>
            <a:r>
              <a:rPr lang="en" sz="1700">
                <a:solidFill>
                  <a:schemeClr val="dk1"/>
                </a:solidFill>
                <a:latin typeface="Roboto Condensed"/>
                <a:ea typeface="Roboto Condensed"/>
                <a:cs typeface="Roboto Condensed"/>
                <a:sym typeface="Roboto Condensed"/>
              </a:rPr>
              <a:t>Chain, R. E. S. (2021, 11 mayo). </a:t>
            </a:r>
            <a:r>
              <a:rPr i="1" lang="en" sz="1700">
                <a:solidFill>
                  <a:schemeClr val="dk1"/>
                </a:solidFill>
                <a:latin typeface="Roboto Condensed"/>
                <a:ea typeface="Roboto Condensed"/>
                <a:cs typeface="Roboto Condensed"/>
                <a:sym typeface="Roboto Condensed"/>
              </a:rPr>
              <a:t>Estableciendo objetivos generales y específicos</a:t>
            </a:r>
            <a:r>
              <a:rPr lang="en" sz="1700">
                <a:solidFill>
                  <a:schemeClr val="dk1"/>
                </a:solidFill>
                <a:latin typeface="Roboto Condensed"/>
                <a:ea typeface="Roboto Condensed"/>
                <a:cs typeface="Roboto Condensed"/>
                <a:sym typeface="Roboto Condensed"/>
              </a:rPr>
              <a:t>.</a:t>
            </a:r>
            <a:endParaRPr sz="17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rgbClr val="000000"/>
              </a:buClr>
              <a:buSzPts val="1800"/>
              <a:buFont typeface="Arial"/>
              <a:buNone/>
            </a:pPr>
            <a:r>
              <a:rPr lang="en" sz="1700" u="sng">
                <a:solidFill>
                  <a:schemeClr val="hlink"/>
                </a:solidFill>
                <a:latin typeface="Roboto Condensed"/>
                <a:ea typeface="Roboto Condensed"/>
                <a:cs typeface="Roboto Condensed"/>
                <a:sym typeface="Roboto Condensed"/>
                <a:hlinkClick r:id="rId4"/>
              </a:rPr>
              <a:t>https://retos-operaciones-logistica.eae.es/estableciendo-objetivos-generales-y-especificos/</a:t>
            </a:r>
            <a:endParaRPr sz="1700" u="sng">
              <a:solidFill>
                <a:schemeClr val="lt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800"/>
              <a:buFont typeface="Arial"/>
              <a:buNone/>
            </a:pPr>
            <a:r>
              <a:rPr lang="en" sz="1700">
                <a:solidFill>
                  <a:schemeClr val="dk1"/>
                </a:solidFill>
                <a:latin typeface="Roboto Condensed"/>
                <a:ea typeface="Roboto Condensed"/>
                <a:cs typeface="Roboto Condensed"/>
                <a:sym typeface="Roboto Condensed"/>
              </a:rPr>
              <a:t>Freepink. (s.f.). Freepink. Icono Objetivos.</a:t>
            </a:r>
            <a:endParaRPr sz="17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800"/>
              <a:buFont typeface="Arial"/>
              <a:buNone/>
            </a:pPr>
            <a:r>
              <a:rPr lang="en" sz="1700">
                <a:solidFill>
                  <a:schemeClr val="dk1"/>
                </a:solidFill>
                <a:latin typeface="Roboto Condensed"/>
                <a:ea typeface="Roboto Condensed"/>
                <a:cs typeface="Roboto Condensed"/>
                <a:sym typeface="Roboto Condensed"/>
              </a:rPr>
              <a:t>	</a:t>
            </a:r>
            <a:r>
              <a:rPr lang="en" sz="1700">
                <a:solidFill>
                  <a:schemeClr val="lt1"/>
                </a:solidFill>
                <a:latin typeface="Roboto Condensed"/>
                <a:ea typeface="Roboto Condensed"/>
                <a:cs typeface="Roboto Condensed"/>
                <a:sym typeface="Roboto Condensed"/>
              </a:rPr>
              <a:t>https://www.flaticon.es/icono-gratis/objetivo_1694364</a:t>
            </a:r>
            <a:endParaRPr sz="1700">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800"/>
              <a:buFont typeface="Arial"/>
              <a:buNone/>
            </a:pPr>
            <a:r>
              <a:rPr lang="en" sz="1700">
                <a:solidFill>
                  <a:srgbClr val="0A1533"/>
                </a:solidFill>
                <a:latin typeface="Roboto Condensed"/>
                <a:ea typeface="Roboto Condensed"/>
                <a:cs typeface="Roboto Condensed"/>
                <a:sym typeface="Roboto Condensed"/>
              </a:rPr>
              <a:t>Gallardo, D. &amp; Maldonado, V. (2016). </a:t>
            </a:r>
            <a:r>
              <a:rPr i="1" lang="en" sz="1700">
                <a:solidFill>
                  <a:srgbClr val="0A1533"/>
                </a:solidFill>
                <a:latin typeface="Roboto Condensed"/>
                <a:ea typeface="Roboto Condensed"/>
                <a:cs typeface="Roboto Condensed"/>
                <a:sym typeface="Roboto Condensed"/>
              </a:rPr>
              <a:t>Proyectos organizacionales</a:t>
            </a:r>
            <a:r>
              <a:rPr lang="en" sz="1700">
                <a:solidFill>
                  <a:srgbClr val="0A1533"/>
                </a:solidFill>
                <a:latin typeface="Roboto Condensed"/>
                <a:ea typeface="Roboto Condensed"/>
                <a:cs typeface="Roboto Condensed"/>
                <a:sym typeface="Roboto Condensed"/>
              </a:rPr>
              <a:t>. </a:t>
            </a:r>
            <a:endParaRPr sz="1700">
              <a:solidFill>
                <a:srgbClr val="0A1533"/>
              </a:solidFill>
              <a:latin typeface="Roboto Condensed"/>
              <a:ea typeface="Roboto Condensed"/>
              <a:cs typeface="Roboto Condensed"/>
              <a:sym typeface="Roboto Condensed"/>
            </a:endParaRPr>
          </a:p>
          <a:p>
            <a:pPr indent="0" lvl="0" marL="457200" marR="0" rtl="0" algn="l">
              <a:lnSpc>
                <a:spcPct val="100000"/>
              </a:lnSpc>
              <a:spcBef>
                <a:spcPts val="0"/>
              </a:spcBef>
              <a:spcAft>
                <a:spcPts val="0"/>
              </a:spcAft>
              <a:buClr>
                <a:srgbClr val="000000"/>
              </a:buClr>
              <a:buSzPts val="1800"/>
              <a:buFont typeface="Arial"/>
              <a:buNone/>
            </a:pPr>
            <a:r>
              <a:rPr lang="en" sz="1700">
                <a:solidFill>
                  <a:srgbClr val="0A1533"/>
                </a:solidFill>
                <a:latin typeface="Roboto Condensed"/>
                <a:ea typeface="Roboto Condensed"/>
                <a:cs typeface="Roboto Condensed"/>
                <a:sym typeface="Roboto Condensed"/>
              </a:rPr>
              <a:t>Editorial Maipue. </a:t>
            </a:r>
            <a:r>
              <a:rPr lang="en" sz="1700" u="sng">
                <a:solidFill>
                  <a:schemeClr val="hlink"/>
                </a:solidFill>
                <a:latin typeface="Roboto Condensed"/>
                <a:ea typeface="Roboto Condensed"/>
                <a:cs typeface="Roboto Condensed"/>
                <a:sym typeface="Roboto Condensed"/>
                <a:hlinkClick r:id="rId5"/>
              </a:rPr>
              <a:t>https://elibro.net/es/lc/senavirtual/titulos/77336</a:t>
            </a:r>
            <a:endParaRPr sz="1700">
              <a:solidFill>
                <a:srgbClr val="0A1533"/>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800"/>
              <a:buFont typeface="Arial"/>
              <a:buNone/>
            </a:pPr>
            <a:r>
              <a:rPr lang="en" sz="1700">
                <a:solidFill>
                  <a:srgbClr val="0A1533"/>
                </a:solidFill>
                <a:latin typeface="Roboto Condensed"/>
                <a:ea typeface="Roboto Condensed"/>
                <a:cs typeface="Roboto Condensed"/>
                <a:sym typeface="Roboto Condensed"/>
              </a:rPr>
              <a:t>Sanchez, S. (s.f.). </a:t>
            </a:r>
            <a:r>
              <a:rPr i="1" lang="en" sz="1700">
                <a:solidFill>
                  <a:srgbClr val="0A1533"/>
                </a:solidFill>
                <a:latin typeface="Roboto Condensed"/>
                <a:ea typeface="Roboto Condensed"/>
                <a:cs typeface="Roboto Condensed"/>
                <a:sym typeface="Roboto Condensed"/>
              </a:rPr>
              <a:t>Guia para redactar un proyecto</a:t>
            </a:r>
            <a:r>
              <a:rPr lang="en" sz="1700">
                <a:solidFill>
                  <a:srgbClr val="0A1533"/>
                </a:solidFill>
                <a:latin typeface="Roboto Condensed"/>
                <a:ea typeface="Roboto Condensed"/>
                <a:cs typeface="Roboto Condensed"/>
                <a:sym typeface="Roboto Condensed"/>
              </a:rPr>
              <a:t>.</a:t>
            </a:r>
            <a:endParaRPr sz="1700">
              <a:solidFill>
                <a:srgbClr val="0A1533"/>
              </a:solidFill>
              <a:latin typeface="Roboto Condensed"/>
              <a:ea typeface="Roboto Condensed"/>
              <a:cs typeface="Roboto Condensed"/>
              <a:sym typeface="Roboto Condensed"/>
            </a:endParaRPr>
          </a:p>
          <a:p>
            <a:pPr indent="0" lvl="0" marL="457200" marR="0" rtl="0" algn="l">
              <a:lnSpc>
                <a:spcPct val="100000"/>
              </a:lnSpc>
              <a:spcBef>
                <a:spcPts val="0"/>
              </a:spcBef>
              <a:spcAft>
                <a:spcPts val="0"/>
              </a:spcAft>
              <a:buClr>
                <a:srgbClr val="000000"/>
              </a:buClr>
              <a:buSzPts val="1800"/>
              <a:buFont typeface="Arial"/>
              <a:buNone/>
            </a:pPr>
            <a:r>
              <a:rPr lang="en" sz="1700">
                <a:solidFill>
                  <a:schemeClr val="lt1"/>
                </a:solidFill>
                <a:latin typeface="Roboto Condensed"/>
                <a:ea typeface="Roboto Condensed"/>
                <a:cs typeface="Roboto Condensed"/>
                <a:sym typeface="Roboto Condensed"/>
              </a:rPr>
              <a:t>https://leo.uniandes.edu.co/images/Guias/Redactar-proyectos.pdf </a:t>
            </a:r>
            <a:endParaRPr sz="1700">
              <a:solidFill>
                <a:schemeClr val="lt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800"/>
              <a:buFont typeface="Arial"/>
              <a:buNone/>
            </a:pPr>
            <a:r>
              <a:rPr lang="en" sz="1700">
                <a:solidFill>
                  <a:schemeClr val="dk1"/>
                </a:solidFill>
                <a:latin typeface="Roboto Condensed"/>
                <a:ea typeface="Roboto Condensed"/>
                <a:cs typeface="Roboto Condensed"/>
                <a:sym typeface="Roboto Condensed"/>
              </a:rPr>
              <a:t>Zárate, J. J., Meza Sánchez, S. &amp; Batista García, J. D. (2019). </a:t>
            </a:r>
            <a:endParaRPr sz="17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rgbClr val="000000"/>
              </a:buClr>
              <a:buSzPts val="1800"/>
              <a:buFont typeface="Arial"/>
              <a:buNone/>
            </a:pPr>
            <a:r>
              <a:rPr i="1" lang="en" sz="1700">
                <a:solidFill>
                  <a:schemeClr val="dk1"/>
                </a:solidFill>
                <a:latin typeface="Roboto Condensed"/>
                <a:ea typeface="Roboto Condensed"/>
                <a:cs typeface="Roboto Condensed"/>
                <a:sym typeface="Roboto Condensed"/>
              </a:rPr>
              <a:t>Investigación en el desarrollo de proyectos</a:t>
            </a:r>
            <a:r>
              <a:rPr lang="en" sz="1700">
                <a:solidFill>
                  <a:schemeClr val="dk1"/>
                </a:solidFill>
                <a:latin typeface="Roboto Condensed"/>
                <a:ea typeface="Roboto Condensed"/>
                <a:cs typeface="Roboto Condensed"/>
                <a:sym typeface="Roboto Condensed"/>
              </a:rPr>
              <a:t>. Grupo Editorial Éxodo.</a:t>
            </a:r>
            <a:endParaRPr sz="17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rgbClr val="000000"/>
              </a:buClr>
              <a:buSzPts val="1800"/>
              <a:buFont typeface="Arial"/>
              <a:buNone/>
            </a:pPr>
            <a:r>
              <a:rPr lang="en" sz="1700" u="sng">
                <a:solidFill>
                  <a:schemeClr val="hlink"/>
                </a:solidFill>
                <a:latin typeface="Roboto Condensed"/>
                <a:ea typeface="Roboto Condensed"/>
                <a:cs typeface="Roboto Condensed"/>
                <a:sym typeface="Roboto Condensed"/>
                <a:hlinkClick r:id="rId6"/>
              </a:rPr>
              <a:t>https://elibro.net/es/lc/senavirtual/titulos/130324</a:t>
            </a:r>
            <a:endParaRPr i="1" sz="1900">
              <a:solidFill>
                <a:schemeClr val="dk1"/>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g116e2d0abca_8_8"/>
          <p:cNvSpPr txBox="1"/>
          <p:nvPr>
            <p:ph type="ctrTitle"/>
          </p:nvPr>
        </p:nvSpPr>
        <p:spPr>
          <a:xfrm>
            <a:off x="2480250" y="1898900"/>
            <a:ext cx="41835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sz="7000"/>
              <a:t>Gracias</a:t>
            </a:r>
            <a:endParaRPr sz="7000"/>
          </a:p>
        </p:txBody>
      </p:sp>
      <p:sp>
        <p:nvSpPr>
          <p:cNvPr id="1869" name="Google Shape;1869;g116e2d0abca_8_8"/>
          <p:cNvSpPr txBox="1"/>
          <p:nvPr>
            <p:ph idx="1" type="subTitle"/>
          </p:nvPr>
        </p:nvSpPr>
        <p:spPr>
          <a:xfrm>
            <a:off x="2602950" y="2750500"/>
            <a:ext cx="3938100" cy="4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Proyecto Arcángel</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g116e8052fb1_2_0"/>
          <p:cNvSpPr txBox="1"/>
          <p:nvPr/>
        </p:nvSpPr>
        <p:spPr>
          <a:xfrm>
            <a:off x="1043425" y="1279975"/>
            <a:ext cx="43890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0A1533"/>
                </a:solidFill>
                <a:latin typeface="Neucha"/>
                <a:ea typeface="Neucha"/>
                <a:cs typeface="Neucha"/>
                <a:sym typeface="Neucha"/>
              </a:rPr>
              <a:t>Problema proyectos </a:t>
            </a:r>
            <a:endParaRPr b="1" sz="4000">
              <a:solidFill>
                <a:srgbClr val="0A1533"/>
              </a:solidFill>
              <a:latin typeface="Neucha"/>
              <a:ea typeface="Neucha"/>
              <a:cs typeface="Neucha"/>
              <a:sym typeface="Neucha"/>
            </a:endParaRPr>
          </a:p>
        </p:txBody>
      </p:sp>
      <p:sp>
        <p:nvSpPr>
          <p:cNvPr id="1684" name="Google Shape;1684;g116e8052fb1_2_0"/>
          <p:cNvSpPr txBox="1"/>
          <p:nvPr/>
        </p:nvSpPr>
        <p:spPr>
          <a:xfrm>
            <a:off x="1043425" y="2157725"/>
            <a:ext cx="4389000" cy="1705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800">
                <a:solidFill>
                  <a:schemeClr val="dk1"/>
                </a:solidFill>
                <a:latin typeface="Roboto Condensed"/>
                <a:ea typeface="Roboto Condensed"/>
                <a:cs typeface="Roboto Condensed"/>
                <a:sym typeface="Roboto Condensed"/>
              </a:rPr>
              <a:t>El planteamiento del problema es una tesis, trabajo o proyecto de investigación en la cual se expone el asunto o cuestión que se tiene como objetivo aclarar (universidad de Andes,2019).</a:t>
            </a:r>
            <a:endParaRPr sz="1900">
              <a:solidFill>
                <a:schemeClr val="dk1"/>
              </a:solidFill>
              <a:latin typeface="Roboto Condensed"/>
              <a:ea typeface="Roboto Condensed"/>
              <a:cs typeface="Roboto Condensed"/>
              <a:sym typeface="Roboto Condensed"/>
            </a:endParaRPr>
          </a:p>
        </p:txBody>
      </p:sp>
      <p:pic>
        <p:nvPicPr>
          <p:cNvPr id="1685" name="Google Shape;1685;g116e8052fb1_2_0"/>
          <p:cNvPicPr preferRelativeResize="0"/>
          <p:nvPr/>
        </p:nvPicPr>
        <p:blipFill>
          <a:blip r:embed="rId3">
            <a:alphaModFix/>
          </a:blip>
          <a:stretch>
            <a:fillRect/>
          </a:stretch>
        </p:blipFill>
        <p:spPr>
          <a:xfrm>
            <a:off x="6044950" y="1677950"/>
            <a:ext cx="2461800" cy="2461800"/>
          </a:xfrm>
          <a:prstGeom prst="roundRect">
            <a:avLst>
              <a:gd fmla="val 12016" name="adj"/>
            </a:avLst>
          </a:prstGeom>
          <a:noFill/>
          <a:ln>
            <a:noFill/>
          </a:ln>
        </p:spPr>
      </p:pic>
      <p:sp>
        <p:nvSpPr>
          <p:cNvPr id="1686" name="Google Shape;1686;g116e8052fb1_2_0"/>
          <p:cNvSpPr txBox="1"/>
          <p:nvPr/>
        </p:nvSpPr>
        <p:spPr>
          <a:xfrm>
            <a:off x="6044950" y="1231550"/>
            <a:ext cx="185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Condensed"/>
                <a:ea typeface="Roboto Condensed"/>
                <a:cs typeface="Roboto Condensed"/>
                <a:sym typeface="Roboto Condensed"/>
              </a:rPr>
              <a:t>Figura 1</a:t>
            </a:r>
            <a:endParaRPr b="1" sz="1700">
              <a:latin typeface="Roboto Condensed"/>
              <a:ea typeface="Roboto Condensed"/>
              <a:cs typeface="Roboto Condensed"/>
              <a:sym typeface="Roboto Condensed"/>
            </a:endParaRPr>
          </a:p>
        </p:txBody>
      </p:sp>
      <p:sp>
        <p:nvSpPr>
          <p:cNvPr id="1687" name="Google Shape;1687;g116e8052fb1_2_0"/>
          <p:cNvSpPr txBox="1"/>
          <p:nvPr/>
        </p:nvSpPr>
        <p:spPr>
          <a:xfrm>
            <a:off x="6044950" y="4278200"/>
            <a:ext cx="185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Erika(2018)</a:t>
            </a:r>
            <a:endParaRPr sz="1700">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g116e2d0abca_1_0"/>
          <p:cNvSpPr txBox="1"/>
          <p:nvPr/>
        </p:nvSpPr>
        <p:spPr>
          <a:xfrm>
            <a:off x="2377500" y="422850"/>
            <a:ext cx="4389000" cy="64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0A1533"/>
                </a:solidFill>
                <a:latin typeface="Neucha"/>
                <a:ea typeface="Neucha"/>
                <a:cs typeface="Neucha"/>
                <a:sym typeface="Neucha"/>
              </a:rPr>
              <a:t>Problema proyectos </a:t>
            </a:r>
            <a:endParaRPr b="1" sz="4000">
              <a:solidFill>
                <a:srgbClr val="0A1533"/>
              </a:solidFill>
              <a:latin typeface="Neucha"/>
              <a:ea typeface="Neucha"/>
              <a:cs typeface="Neucha"/>
              <a:sym typeface="Neucha"/>
            </a:endParaRPr>
          </a:p>
        </p:txBody>
      </p:sp>
      <p:sp>
        <p:nvSpPr>
          <p:cNvPr id="1693" name="Google Shape;1693;g116e2d0abca_1_0"/>
          <p:cNvSpPr txBox="1"/>
          <p:nvPr/>
        </p:nvSpPr>
        <p:spPr>
          <a:xfrm>
            <a:off x="1348650" y="1329725"/>
            <a:ext cx="7164000" cy="270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rgbClr val="0A1533"/>
                </a:solidFill>
                <a:latin typeface="Roboto Condensed"/>
                <a:ea typeface="Roboto Condensed"/>
                <a:cs typeface="Roboto Condensed"/>
                <a:sym typeface="Roboto Condensed"/>
              </a:rPr>
              <a:t>P</a:t>
            </a:r>
            <a:r>
              <a:rPr lang="en" sz="1800">
                <a:solidFill>
                  <a:schemeClr val="dk1"/>
                </a:solidFill>
                <a:latin typeface="Roboto Condensed"/>
                <a:ea typeface="Roboto Condensed"/>
                <a:cs typeface="Roboto Condensed"/>
                <a:sym typeface="Roboto Condensed"/>
              </a:rPr>
              <a:t>ara poder plantear el </a:t>
            </a:r>
            <a:r>
              <a:rPr lang="en" sz="1800">
                <a:solidFill>
                  <a:schemeClr val="dk1"/>
                </a:solidFill>
                <a:latin typeface="Roboto Condensed"/>
                <a:ea typeface="Roboto Condensed"/>
                <a:cs typeface="Roboto Condensed"/>
                <a:sym typeface="Roboto Condensed"/>
              </a:rPr>
              <a:t>problema</a:t>
            </a:r>
            <a:r>
              <a:rPr lang="en" sz="1800">
                <a:solidFill>
                  <a:schemeClr val="dk1"/>
                </a:solidFill>
                <a:latin typeface="Roboto Condensed"/>
                <a:ea typeface="Roboto Condensed"/>
                <a:cs typeface="Roboto Condensed"/>
                <a:sym typeface="Roboto Condensed"/>
              </a:rPr>
              <a:t> se requiere de tres pasos primordiales</a:t>
            </a:r>
            <a:endParaRPr sz="1800">
              <a:solidFill>
                <a:schemeClr val="dk1"/>
              </a:solidFill>
              <a:latin typeface="Roboto Condensed"/>
              <a:ea typeface="Roboto Condensed"/>
              <a:cs typeface="Roboto Condensed"/>
              <a:sym typeface="Roboto Condensed"/>
            </a:endParaRPr>
          </a:p>
          <a:p>
            <a:pPr indent="45720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Roboto Condensed"/>
                <a:ea typeface="Roboto Condensed"/>
                <a:cs typeface="Roboto Condensed"/>
                <a:sym typeface="Roboto Condensed"/>
              </a:rPr>
              <a:t>1. Identifica</a:t>
            </a:r>
            <a:r>
              <a:rPr b="1" lang="en" sz="1800">
                <a:solidFill>
                  <a:schemeClr val="dk1"/>
                </a:solidFill>
                <a:latin typeface="Roboto Condensed"/>
                <a:ea typeface="Roboto Condensed"/>
                <a:cs typeface="Roboto Condensed"/>
                <a:sym typeface="Roboto Condensed"/>
              </a:rPr>
              <a:t> </a:t>
            </a:r>
            <a:r>
              <a:rPr lang="en" sz="1800">
                <a:solidFill>
                  <a:schemeClr val="dk1"/>
                </a:solidFill>
                <a:latin typeface="Roboto Condensed"/>
                <a:ea typeface="Roboto Condensed"/>
                <a:cs typeface="Roboto Condensed"/>
                <a:sym typeface="Roboto Condensed"/>
              </a:rPr>
              <a:t>una problemática general en el campo de tu tesis.</a:t>
            </a:r>
            <a:endParaRPr sz="1800">
              <a:solidFill>
                <a:schemeClr val="dk1"/>
              </a:solidFill>
              <a:latin typeface="Roboto Condensed"/>
              <a:ea typeface="Roboto Condensed"/>
              <a:cs typeface="Roboto Condensed"/>
              <a:sym typeface="Roboto Condensed"/>
            </a:endParaRPr>
          </a:p>
          <a:p>
            <a:pPr indent="45720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Roboto Condensed"/>
                <a:ea typeface="Roboto Condensed"/>
                <a:cs typeface="Roboto Condensed"/>
                <a:sym typeface="Roboto Condensed"/>
              </a:rPr>
              <a:t>2. Infórmate acerca del problema</a:t>
            </a:r>
            <a:endParaRPr sz="1800">
              <a:solidFill>
                <a:schemeClr val="dk1"/>
              </a:solidFill>
              <a:latin typeface="Roboto Condensed"/>
              <a:ea typeface="Roboto Condensed"/>
              <a:cs typeface="Roboto Condensed"/>
              <a:sym typeface="Roboto Condensed"/>
            </a:endParaRPr>
          </a:p>
          <a:p>
            <a:pPr indent="45720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Roboto Condensed"/>
                <a:ea typeface="Roboto Condensed"/>
                <a:cs typeface="Roboto Condensed"/>
                <a:sym typeface="Roboto Condensed"/>
              </a:rPr>
              <a:t>3. Escribe el planteamiento del problema</a:t>
            </a:r>
            <a:endParaRPr sz="1800">
              <a:solidFill>
                <a:schemeClr val="dk1"/>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rPr lang="en" sz="1800">
                <a:solidFill>
                  <a:schemeClr val="dk1"/>
                </a:solidFill>
                <a:latin typeface="Roboto Condensed"/>
                <a:ea typeface="Roboto Condensed"/>
                <a:cs typeface="Roboto Condensed"/>
                <a:sym typeface="Roboto Condensed"/>
              </a:rPr>
              <a:t>Una vez que hayas escrito tu declaración del problema, estás listo para crear una pregunta de investigación principal y varias sub-preguntas relacionadas.</a:t>
            </a:r>
            <a:endParaRPr sz="1800">
              <a:solidFill>
                <a:schemeClr val="dk1"/>
              </a:solidFill>
              <a:latin typeface="Roboto Condensed"/>
              <a:ea typeface="Roboto Condensed"/>
              <a:cs typeface="Roboto Condensed"/>
              <a:sym typeface="Roboto Condensed"/>
            </a:endParaRPr>
          </a:p>
          <a:p>
            <a:pPr indent="0" lvl="0" marL="0" rtl="0" algn="l">
              <a:lnSpc>
                <a:spcPct val="115000"/>
              </a:lnSpc>
              <a:spcBef>
                <a:spcPts val="1200"/>
              </a:spcBef>
              <a:spcAft>
                <a:spcPts val="0"/>
              </a:spcAft>
              <a:buNone/>
            </a:pPr>
            <a:r>
              <a:rPr lang="en" sz="1800">
                <a:solidFill>
                  <a:schemeClr val="dk1"/>
                </a:solidFill>
                <a:latin typeface="Roboto Condensed"/>
                <a:ea typeface="Roboto Condensed"/>
                <a:cs typeface="Roboto Condensed"/>
                <a:sym typeface="Roboto Condensed"/>
              </a:rPr>
              <a:t>Ojo: Aunque el planteamiento del problema y la pregunta principal de investigación </a:t>
            </a:r>
            <a:r>
              <a:rPr lang="en" sz="1800">
                <a:solidFill>
                  <a:schemeClr val="dk1"/>
                </a:solidFill>
                <a:latin typeface="Roboto Condensed"/>
                <a:ea typeface="Roboto Condensed"/>
                <a:cs typeface="Roboto Condensed"/>
                <a:sym typeface="Roboto Condensed"/>
              </a:rPr>
              <a:t>están</a:t>
            </a:r>
            <a:r>
              <a:rPr lang="en" sz="1800">
                <a:solidFill>
                  <a:schemeClr val="dk1"/>
                </a:solidFill>
                <a:latin typeface="Roboto Condensed"/>
                <a:ea typeface="Roboto Condensed"/>
                <a:cs typeface="Roboto Condensed"/>
                <a:sym typeface="Roboto Condensed"/>
              </a:rPr>
              <a:t> estrechamente vinculados, no son lo </a:t>
            </a:r>
            <a:r>
              <a:rPr lang="en" sz="1800">
                <a:solidFill>
                  <a:schemeClr val="dk1"/>
                </a:solidFill>
                <a:latin typeface="Roboto Condensed"/>
                <a:ea typeface="Roboto Condensed"/>
                <a:cs typeface="Roboto Condensed"/>
                <a:sym typeface="Roboto Condensed"/>
              </a:rPr>
              <a:t>mismo (Carrasquilla,2016).</a:t>
            </a:r>
            <a:endParaRPr b="1" sz="1800">
              <a:solidFill>
                <a:schemeClr val="dk1"/>
              </a:solidFill>
              <a:highlight>
                <a:srgbClr val="FFFFFF"/>
              </a:highlight>
              <a:latin typeface="Roboto Condensed"/>
              <a:ea typeface="Roboto Condensed"/>
              <a:cs typeface="Roboto Condensed"/>
              <a:sym typeface="Roboto Condensed"/>
            </a:endParaRPr>
          </a:p>
          <a:p>
            <a:pPr indent="0" lvl="0" marL="0" rtl="0" algn="l">
              <a:lnSpc>
                <a:spcPct val="150000"/>
              </a:lnSpc>
              <a:spcBef>
                <a:spcPts val="1200"/>
              </a:spcBef>
              <a:spcAft>
                <a:spcPts val="0"/>
              </a:spcAft>
              <a:buNone/>
            </a:pPr>
            <a:r>
              <a:t/>
            </a:r>
            <a:endParaRPr sz="1500">
              <a:solidFill>
                <a:schemeClr val="dk1"/>
              </a:solidFill>
            </a:endParaRPr>
          </a:p>
          <a:p>
            <a:pPr indent="0" lvl="0" marL="0" marR="0" rtl="0" algn="l">
              <a:lnSpc>
                <a:spcPct val="100000"/>
              </a:lnSpc>
              <a:spcBef>
                <a:spcPts val="1200"/>
              </a:spcBef>
              <a:spcAft>
                <a:spcPts val="0"/>
              </a:spcAft>
              <a:buClr>
                <a:srgbClr val="000000"/>
              </a:buClr>
              <a:buSzPts val="1800"/>
              <a:buFont typeface="Arial"/>
              <a:buNone/>
            </a:pPr>
            <a:r>
              <a:t/>
            </a:r>
            <a:endParaRPr sz="17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900">
              <a:solidFill>
                <a:schemeClr val="dk1"/>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g116e8052fb1_2_8"/>
          <p:cNvSpPr txBox="1"/>
          <p:nvPr>
            <p:ph type="ctrTitle"/>
          </p:nvPr>
        </p:nvSpPr>
        <p:spPr>
          <a:xfrm>
            <a:off x="2377500" y="422850"/>
            <a:ext cx="43890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Objetivos Generales</a:t>
            </a:r>
            <a:endParaRPr/>
          </a:p>
        </p:txBody>
      </p:sp>
      <p:sp>
        <p:nvSpPr>
          <p:cNvPr id="1699" name="Google Shape;1699;g116e8052fb1_2_8"/>
          <p:cNvSpPr txBox="1"/>
          <p:nvPr/>
        </p:nvSpPr>
        <p:spPr>
          <a:xfrm>
            <a:off x="4539300" y="1765150"/>
            <a:ext cx="3828900" cy="25149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900">
                <a:solidFill>
                  <a:schemeClr val="dk1"/>
                </a:solidFill>
                <a:latin typeface="Roboto Condensed"/>
                <a:ea typeface="Roboto Condensed"/>
                <a:cs typeface="Roboto Condensed"/>
                <a:sym typeface="Roboto Condensed"/>
              </a:rPr>
              <a:t>Aquel que plantea la solución la problemática principal, es decir, el fin principal que se quiere perseguir en el proyecto y/o empresa. Este tipo de objetivo responde a la necesidad principal del negocio por lo que su planteamiento será más genérico y engloba más temas (Chain, 2021).</a:t>
            </a:r>
            <a:endParaRPr sz="1900">
              <a:solidFill>
                <a:schemeClr val="dk1"/>
              </a:solidFill>
              <a:latin typeface="Roboto Condensed"/>
              <a:ea typeface="Roboto Condensed"/>
              <a:cs typeface="Roboto Condensed"/>
              <a:sym typeface="Roboto Condensed"/>
            </a:endParaRPr>
          </a:p>
        </p:txBody>
      </p:sp>
      <p:pic>
        <p:nvPicPr>
          <p:cNvPr id="1700" name="Google Shape;1700;g116e8052fb1_2_8"/>
          <p:cNvPicPr preferRelativeResize="0"/>
          <p:nvPr/>
        </p:nvPicPr>
        <p:blipFill>
          <a:blip r:embed="rId3">
            <a:alphaModFix/>
          </a:blip>
          <a:stretch>
            <a:fillRect/>
          </a:stretch>
        </p:blipFill>
        <p:spPr>
          <a:xfrm>
            <a:off x="1062775" y="1976213"/>
            <a:ext cx="1940349" cy="1940349"/>
          </a:xfrm>
          <a:prstGeom prst="rect">
            <a:avLst/>
          </a:prstGeom>
          <a:noFill/>
          <a:ln>
            <a:noFill/>
          </a:ln>
        </p:spPr>
      </p:pic>
      <p:sp>
        <p:nvSpPr>
          <p:cNvPr id="1701" name="Google Shape;1701;g116e8052fb1_2_8"/>
          <p:cNvSpPr txBox="1"/>
          <p:nvPr/>
        </p:nvSpPr>
        <p:spPr>
          <a:xfrm>
            <a:off x="719375" y="1453613"/>
            <a:ext cx="185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Condensed"/>
                <a:ea typeface="Roboto Condensed"/>
                <a:cs typeface="Roboto Condensed"/>
                <a:sym typeface="Roboto Condensed"/>
              </a:rPr>
              <a:t>Figura 2</a:t>
            </a:r>
            <a:endParaRPr b="1" sz="1700">
              <a:latin typeface="Roboto Condensed"/>
              <a:ea typeface="Roboto Condensed"/>
              <a:cs typeface="Roboto Condensed"/>
              <a:sym typeface="Roboto Condensed"/>
            </a:endParaRPr>
          </a:p>
        </p:txBody>
      </p:sp>
      <p:sp>
        <p:nvSpPr>
          <p:cNvPr id="1702" name="Google Shape;1702;g116e8052fb1_2_8"/>
          <p:cNvSpPr txBox="1"/>
          <p:nvPr/>
        </p:nvSpPr>
        <p:spPr>
          <a:xfrm>
            <a:off x="719375" y="4015613"/>
            <a:ext cx="3387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Nota: Icono objetivos, Freepink(s.f.).</a:t>
            </a:r>
            <a:endParaRPr sz="1700">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g116e8052fb1_2_16"/>
          <p:cNvSpPr txBox="1"/>
          <p:nvPr>
            <p:ph idx="1" type="subTitle"/>
          </p:nvPr>
        </p:nvSpPr>
        <p:spPr>
          <a:xfrm>
            <a:off x="663150" y="1789038"/>
            <a:ext cx="3879300" cy="2157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Los </a:t>
            </a:r>
            <a:r>
              <a:rPr b="1" lang="en"/>
              <a:t>objetivos específicos</a:t>
            </a:r>
            <a:r>
              <a:rPr lang="en"/>
              <a:t> son los pasos que contribuyen a alcanzar el objetivo general. </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Deben ser escritos en verbos infinitivos.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Los objetivos deben ser observables y medibles</a:t>
            </a:r>
            <a:endParaRPr/>
          </a:p>
          <a:p>
            <a:pPr indent="0" lvl="0" marL="457200" rtl="0" algn="ctr">
              <a:lnSpc>
                <a:spcPct val="100000"/>
              </a:lnSpc>
              <a:spcBef>
                <a:spcPts val="0"/>
              </a:spcBef>
              <a:spcAft>
                <a:spcPts val="0"/>
              </a:spcAft>
              <a:buNone/>
            </a:pPr>
            <a:r>
              <a:rPr i="1" lang="en"/>
              <a:t>Sanchez, (s.f.)</a:t>
            </a:r>
            <a:endParaRPr i="1"/>
          </a:p>
        </p:txBody>
      </p:sp>
      <p:sp>
        <p:nvSpPr>
          <p:cNvPr id="1708" name="Google Shape;1708;g116e8052fb1_2_16"/>
          <p:cNvSpPr txBox="1"/>
          <p:nvPr>
            <p:ph type="ctrTitle"/>
          </p:nvPr>
        </p:nvSpPr>
        <p:spPr>
          <a:xfrm>
            <a:off x="2297804" y="672900"/>
            <a:ext cx="44460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Objetivos Específicos </a:t>
            </a:r>
            <a:endParaRPr/>
          </a:p>
        </p:txBody>
      </p:sp>
      <p:pic>
        <p:nvPicPr>
          <p:cNvPr id="1709" name="Google Shape;1709;g116e8052fb1_2_16"/>
          <p:cNvPicPr preferRelativeResize="0"/>
          <p:nvPr/>
        </p:nvPicPr>
        <p:blipFill>
          <a:blip r:embed="rId3">
            <a:alphaModFix/>
          </a:blip>
          <a:stretch>
            <a:fillRect/>
          </a:stretch>
        </p:blipFill>
        <p:spPr>
          <a:xfrm>
            <a:off x="6014263" y="1789038"/>
            <a:ext cx="2380175" cy="2380175"/>
          </a:xfrm>
          <a:prstGeom prst="rect">
            <a:avLst/>
          </a:prstGeom>
          <a:noFill/>
          <a:ln>
            <a:noFill/>
          </a:ln>
        </p:spPr>
      </p:pic>
      <p:sp>
        <p:nvSpPr>
          <p:cNvPr id="1710" name="Google Shape;1710;g116e8052fb1_2_16"/>
          <p:cNvSpPr txBox="1"/>
          <p:nvPr>
            <p:ph idx="1" type="subTitle"/>
          </p:nvPr>
        </p:nvSpPr>
        <p:spPr>
          <a:xfrm>
            <a:off x="5415700" y="4225750"/>
            <a:ext cx="3879300" cy="21573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t>Nota: Flaticon.com (s.f.)</a:t>
            </a:r>
            <a:endParaRPr/>
          </a:p>
        </p:txBody>
      </p:sp>
      <p:sp>
        <p:nvSpPr>
          <p:cNvPr id="1711" name="Google Shape;1711;g116e8052fb1_2_16"/>
          <p:cNvSpPr txBox="1"/>
          <p:nvPr/>
        </p:nvSpPr>
        <p:spPr>
          <a:xfrm>
            <a:off x="6427588" y="1342638"/>
            <a:ext cx="185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Condensed"/>
                <a:ea typeface="Roboto Condensed"/>
                <a:cs typeface="Roboto Condensed"/>
                <a:sym typeface="Roboto Condensed"/>
              </a:rPr>
              <a:t>Figura 3</a:t>
            </a:r>
            <a:endParaRPr b="1" sz="1700">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g116e8052fb1_2_24"/>
          <p:cNvSpPr txBox="1"/>
          <p:nvPr/>
        </p:nvSpPr>
        <p:spPr>
          <a:xfrm>
            <a:off x="2377500" y="422850"/>
            <a:ext cx="43890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A1533"/>
                </a:solidFill>
                <a:latin typeface="Neucha"/>
                <a:ea typeface="Neucha"/>
                <a:cs typeface="Neucha"/>
                <a:sym typeface="Neucha"/>
              </a:rPr>
              <a:t>Justificación</a:t>
            </a:r>
            <a:endParaRPr b="1" sz="4000">
              <a:solidFill>
                <a:srgbClr val="0A1533"/>
              </a:solidFill>
              <a:latin typeface="Neucha"/>
              <a:ea typeface="Neucha"/>
              <a:cs typeface="Neucha"/>
              <a:sym typeface="Neucha"/>
            </a:endParaRPr>
          </a:p>
        </p:txBody>
      </p:sp>
      <p:sp>
        <p:nvSpPr>
          <p:cNvPr id="1717" name="Google Shape;1717;g116e8052fb1_2_24"/>
          <p:cNvSpPr txBox="1"/>
          <p:nvPr/>
        </p:nvSpPr>
        <p:spPr>
          <a:xfrm>
            <a:off x="1624200" y="1329725"/>
            <a:ext cx="5895600" cy="319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900">
                <a:solidFill>
                  <a:srgbClr val="0A1533"/>
                </a:solidFill>
                <a:latin typeface="Roboto Condensed"/>
                <a:ea typeface="Roboto Condensed"/>
                <a:cs typeface="Roboto Condensed"/>
                <a:sym typeface="Roboto Condensed"/>
              </a:rPr>
              <a:t>Síntesis de información que expone la necesidad de desarrollar un proyecto, por medio de, un previo análisis del problema con la finalidad de identificar los aspectos que se ven afectados dentro de una organización en específico. También, realiza un estudio de la viabilidad, las ganancias, los efectos posibles, los riesgos, etc., para determinar sí la aplicación del sistema de información a construir podrá generar una solución satisfactoria tanto para el cliente como la entidad solicitante del software. (Gallardo &amp; Maldonado, 2016; Zárate, Meza &amp; Batista, 2019)</a:t>
            </a:r>
            <a:endParaRPr b="0" i="0" sz="1900" u="none" cap="none" strike="noStrike">
              <a:solidFill>
                <a:srgbClr val="0A1533"/>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g116e8052fb1_2_29"/>
          <p:cNvSpPr txBox="1"/>
          <p:nvPr/>
        </p:nvSpPr>
        <p:spPr>
          <a:xfrm>
            <a:off x="2377500" y="422850"/>
            <a:ext cx="4389000" cy="6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0A1533"/>
                </a:solidFill>
                <a:latin typeface="Neucha"/>
                <a:ea typeface="Neucha"/>
                <a:cs typeface="Neucha"/>
                <a:sym typeface="Neucha"/>
              </a:rPr>
              <a:t>Delimitación y alcance </a:t>
            </a:r>
            <a:endParaRPr b="1" sz="4000">
              <a:solidFill>
                <a:srgbClr val="0A1533"/>
              </a:solidFill>
              <a:latin typeface="Neucha"/>
              <a:ea typeface="Neucha"/>
              <a:cs typeface="Neucha"/>
              <a:sym typeface="Neucha"/>
            </a:endParaRPr>
          </a:p>
        </p:txBody>
      </p:sp>
      <p:sp>
        <p:nvSpPr>
          <p:cNvPr id="1723" name="Google Shape;1723;g116e8052fb1_2_29"/>
          <p:cNvSpPr txBox="1"/>
          <p:nvPr/>
        </p:nvSpPr>
        <p:spPr>
          <a:xfrm>
            <a:off x="1624200" y="1329725"/>
            <a:ext cx="5895600" cy="319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900">
                <a:solidFill>
                  <a:srgbClr val="0A1533"/>
                </a:solidFill>
                <a:latin typeface="Roboto Condensed"/>
                <a:ea typeface="Roboto Condensed"/>
                <a:cs typeface="Roboto Condensed"/>
                <a:sym typeface="Roboto Condensed"/>
              </a:rPr>
              <a:t>Los alcances nos indican con más precisión que se puede esperar del proyecto o cuales aspectos alcanzaremos en nuestra investigación; las limitaciones nos indican qué aspectos quedan por fuera de nuestra cobertura, es decir hasta dónde pueden llegar las aspiraciones del proyecto, siempre teniendo en cuenta los objetivos.</a:t>
            </a:r>
            <a:endParaRPr sz="1900">
              <a:solidFill>
                <a:srgbClr val="0A1533"/>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800"/>
              <a:buFont typeface="Arial"/>
              <a:buNone/>
            </a:pPr>
            <a:r>
              <a:rPr lang="en" sz="1900">
                <a:solidFill>
                  <a:srgbClr val="0A1533"/>
                </a:solidFill>
                <a:latin typeface="Roboto Condensed"/>
                <a:ea typeface="Roboto Condensed"/>
                <a:cs typeface="Roboto Condensed"/>
                <a:sym typeface="Roboto Condensed"/>
              </a:rPr>
              <a:t>(Alvares K, Morares Ll, Melara J, 2014.)</a:t>
            </a:r>
            <a:endParaRPr sz="1900">
              <a:solidFill>
                <a:srgbClr val="0A1533"/>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27" name="Shape 1727"/>
        <p:cNvGrpSpPr/>
        <p:nvPr/>
      </p:nvGrpSpPr>
      <p:grpSpPr>
        <a:xfrm>
          <a:off x="0" y="0"/>
          <a:ext cx="0" cy="0"/>
          <a:chOff x="0" y="0"/>
          <a:chExt cx="0" cy="0"/>
        </a:xfrm>
      </p:grpSpPr>
      <p:sp>
        <p:nvSpPr>
          <p:cNvPr id="1728" name="Google Shape;1728;g116276edc85_0_5"/>
          <p:cNvSpPr txBox="1"/>
          <p:nvPr>
            <p:ph type="ctrTitle"/>
          </p:nvPr>
        </p:nvSpPr>
        <p:spPr>
          <a:xfrm>
            <a:off x="3712900" y="606200"/>
            <a:ext cx="4091100" cy="1287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100"/>
              <a:buNone/>
            </a:pPr>
            <a:r>
              <a:rPr lang="en"/>
              <a:t>Proyecto Arcángeles</a:t>
            </a:r>
            <a:endParaRPr/>
          </a:p>
          <a:p>
            <a:pPr indent="-482600" lvl="0" marL="457200" rtl="0" algn="l">
              <a:lnSpc>
                <a:spcPct val="80000"/>
              </a:lnSpc>
              <a:spcBef>
                <a:spcPts val="0"/>
              </a:spcBef>
              <a:spcAft>
                <a:spcPts val="0"/>
              </a:spcAft>
              <a:buSzPts val="4000"/>
              <a:buAutoNum type="arabicPeriod"/>
            </a:pPr>
            <a:r>
              <a:rPr lang="en"/>
              <a:t>El nuevo comienzo</a:t>
            </a:r>
            <a:endParaRPr/>
          </a:p>
          <a:p>
            <a:pPr indent="-482600" lvl="0" marL="457200" rtl="0" algn="l">
              <a:lnSpc>
                <a:spcPct val="80000"/>
              </a:lnSpc>
              <a:spcBef>
                <a:spcPts val="0"/>
              </a:spcBef>
              <a:spcAft>
                <a:spcPts val="0"/>
              </a:spcAft>
              <a:buSzPts val="4000"/>
              <a:buAutoNum type="arabicPeriod"/>
            </a:pPr>
            <a:r>
              <a:t/>
            </a:r>
            <a:endParaRPr/>
          </a:p>
        </p:txBody>
      </p:sp>
      <p:sp>
        <p:nvSpPr>
          <p:cNvPr id="1729" name="Google Shape;1729;g116276edc85_0_5"/>
          <p:cNvSpPr txBox="1"/>
          <p:nvPr>
            <p:ph type="ctrTitle"/>
          </p:nvPr>
        </p:nvSpPr>
        <p:spPr>
          <a:xfrm>
            <a:off x="755550" y="2908313"/>
            <a:ext cx="6549300" cy="1287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100"/>
              <a:buNone/>
            </a:pPr>
            <a:r>
              <a:rPr b="0" lang="en" sz="2200"/>
              <a:t>Version 1</a:t>
            </a:r>
            <a:endParaRPr b="0" sz="2200"/>
          </a:p>
          <a:p>
            <a:pPr indent="0" lvl="0" marL="0" rtl="0" algn="l">
              <a:lnSpc>
                <a:spcPct val="80000"/>
              </a:lnSpc>
              <a:spcBef>
                <a:spcPts val="0"/>
              </a:spcBef>
              <a:spcAft>
                <a:spcPts val="0"/>
              </a:spcAft>
              <a:buSzPts val="8100"/>
              <a:buNone/>
            </a:pPr>
            <a:r>
              <a:rPr b="0" lang="en" sz="2200"/>
              <a:t>Proyecto productivo</a:t>
            </a:r>
            <a:br>
              <a:rPr b="0" lang="en" sz="2200"/>
            </a:br>
            <a:r>
              <a:rPr b="0" lang="en" sz="2200"/>
              <a:t>2468764</a:t>
            </a:r>
            <a:br>
              <a:rPr b="0" lang="en" sz="2200"/>
            </a:br>
            <a:r>
              <a:rPr b="0" lang="en" sz="2200"/>
              <a:t>Paola Tatiana Tovar Rugeles</a:t>
            </a:r>
            <a:endParaRPr b="0" sz="2200"/>
          </a:p>
        </p:txBody>
      </p:sp>
      <p:grpSp>
        <p:nvGrpSpPr>
          <p:cNvPr id="1730" name="Google Shape;1730;g116276edc85_0_5"/>
          <p:cNvGrpSpPr/>
          <p:nvPr/>
        </p:nvGrpSpPr>
        <p:grpSpPr>
          <a:xfrm>
            <a:off x="2282945" y="947868"/>
            <a:ext cx="1036311" cy="775599"/>
            <a:chOff x="4447325" y="3140175"/>
            <a:chExt cx="249425" cy="215600"/>
          </a:xfrm>
        </p:grpSpPr>
        <p:sp>
          <p:nvSpPr>
            <p:cNvPr id="1731" name="Google Shape;1731;g116276edc85_0_5"/>
            <p:cNvSpPr/>
            <p:nvPr/>
          </p:nvSpPr>
          <p:spPr>
            <a:xfrm>
              <a:off x="4450525" y="3145250"/>
              <a:ext cx="213350" cy="123275"/>
            </a:xfrm>
            <a:custGeom>
              <a:rect b="b" l="l" r="r" t="t"/>
              <a:pathLst>
                <a:path extrusionOk="0" h="4931" w="8534">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116276edc85_0_5"/>
            <p:cNvSpPr/>
            <p:nvPr/>
          </p:nvSpPr>
          <p:spPr>
            <a:xfrm>
              <a:off x="4447325" y="3140175"/>
              <a:ext cx="249425" cy="21560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g11648badec9_2_0"/>
          <p:cNvSpPr txBox="1"/>
          <p:nvPr>
            <p:ph idx="1" type="subTitle"/>
          </p:nvPr>
        </p:nvSpPr>
        <p:spPr>
          <a:xfrm>
            <a:off x="1522650" y="2182338"/>
            <a:ext cx="6098700" cy="1963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800"/>
              <a:t>La fundación Arcángeles está ubicada en cl. 106 #17-43, Bogota, Cundinamarca. Cuenta con más de 500 trabajadores.Nació hace más de 13 años como una fundación que solo trabajaba en la rehabilitación integral de personas con discapacidad, pero cuando descubrió su misión en el mundo, decidió dirigir sus esfuerzos hacia la rehabilitación de la sociedad y trabajar por la inclusión social.</a:t>
            </a:r>
            <a:endParaRPr sz="1800"/>
          </a:p>
        </p:txBody>
      </p:sp>
      <p:sp>
        <p:nvSpPr>
          <p:cNvPr id="1738" name="Google Shape;1738;g11648badec9_2_0"/>
          <p:cNvSpPr txBox="1"/>
          <p:nvPr>
            <p:ph type="ctrTitle"/>
          </p:nvPr>
        </p:nvSpPr>
        <p:spPr>
          <a:xfrm>
            <a:off x="3113542" y="997371"/>
            <a:ext cx="29169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Problematica</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